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8.png"/><Relationship Id="rId3" Type="http://schemas.openxmlformats.org/officeDocument/2006/relationships/image" Target="../media/image109.png"/><Relationship Id="rId4" Type="http://schemas.openxmlformats.org/officeDocument/2006/relationships/image" Target="../media/image110.png"/><Relationship Id="rId5" Type="http://schemas.openxmlformats.org/officeDocument/2006/relationships/image" Target="../media/image111.png"/><Relationship Id="rId6" Type="http://schemas.openxmlformats.org/officeDocument/2006/relationships/image" Target="../media/image112.png"/><Relationship Id="rId7" Type="http://schemas.openxmlformats.org/officeDocument/2006/relationships/image" Target="../media/image113.png"/><Relationship Id="rId8" Type="http://schemas.openxmlformats.org/officeDocument/2006/relationships/image" Target="../media/image114.png"/><Relationship Id="rId9" Type="http://schemas.openxmlformats.org/officeDocument/2006/relationships/image" Target="../media/image115.png"/><Relationship Id="rId10" Type="http://schemas.openxmlformats.org/officeDocument/2006/relationships/image" Target="../media/image116.png"/><Relationship Id="rId11" Type="http://schemas.openxmlformats.org/officeDocument/2006/relationships/image" Target="../media/image117.png"/><Relationship Id="rId12" Type="http://schemas.openxmlformats.org/officeDocument/2006/relationships/image" Target="../media/image118.png"/><Relationship Id="rId13" Type="http://schemas.openxmlformats.org/officeDocument/2006/relationships/image" Target="../media/image119.png"/><Relationship Id="rId14" Type="http://schemas.openxmlformats.org/officeDocument/2006/relationships/image" Target="../media/image120.png"/><Relationship Id="rId15" Type="http://schemas.openxmlformats.org/officeDocument/2006/relationships/image" Target="../media/image121.png"/><Relationship Id="rId16" Type="http://schemas.openxmlformats.org/officeDocument/2006/relationships/image" Target="../media/image122.png"/><Relationship Id="rId17" Type="http://schemas.openxmlformats.org/officeDocument/2006/relationships/image" Target="../media/image123.png"/><Relationship Id="rId18" Type="http://schemas.openxmlformats.org/officeDocument/2006/relationships/image" Target="../media/image124.png"/><Relationship Id="rId19" Type="http://schemas.openxmlformats.org/officeDocument/2006/relationships/image" Target="../media/image125.png"/><Relationship Id="rId20" Type="http://schemas.openxmlformats.org/officeDocument/2006/relationships/image" Target="../media/image126.png"/><Relationship Id="rId21" Type="http://schemas.openxmlformats.org/officeDocument/2006/relationships/image" Target="../media/image127.png"/><Relationship Id="rId22" Type="http://schemas.openxmlformats.org/officeDocument/2006/relationships/image" Target="../media/image128.png"/><Relationship Id="rId23" Type="http://schemas.openxmlformats.org/officeDocument/2006/relationships/image" Target="../media/image129.png"/><Relationship Id="rId24" Type="http://schemas.openxmlformats.org/officeDocument/2006/relationships/image" Target="../media/image130.png"/><Relationship Id="rId25" Type="http://schemas.openxmlformats.org/officeDocument/2006/relationships/image" Target="../media/image131.png"/><Relationship Id="rId26" Type="http://schemas.openxmlformats.org/officeDocument/2006/relationships/image" Target="../media/image132.png"/><Relationship Id="rId27" Type="http://schemas.openxmlformats.org/officeDocument/2006/relationships/image" Target="../media/image133.png"/><Relationship Id="rId28" Type="http://schemas.openxmlformats.org/officeDocument/2006/relationships/image" Target="../media/image134.png"/><Relationship Id="rId29" Type="http://schemas.openxmlformats.org/officeDocument/2006/relationships/image" Target="../media/image135.png"/><Relationship Id="rId30" Type="http://schemas.openxmlformats.org/officeDocument/2006/relationships/image" Target="../media/image136.png"/><Relationship Id="rId31" Type="http://schemas.openxmlformats.org/officeDocument/2006/relationships/image" Target="../media/image137.png"/><Relationship Id="rId32" Type="http://schemas.openxmlformats.org/officeDocument/2006/relationships/image" Target="../media/image138.png"/><Relationship Id="rId33" Type="http://schemas.openxmlformats.org/officeDocument/2006/relationships/image" Target="../media/image139.png"/><Relationship Id="rId34" Type="http://schemas.openxmlformats.org/officeDocument/2006/relationships/image" Target="../media/image140.png"/><Relationship Id="rId35" Type="http://schemas.openxmlformats.org/officeDocument/2006/relationships/image" Target="../media/image141.png"/><Relationship Id="rId36" Type="http://schemas.openxmlformats.org/officeDocument/2006/relationships/image" Target="../media/image142.png"/><Relationship Id="rId37" Type="http://schemas.openxmlformats.org/officeDocument/2006/relationships/image" Target="../media/image143.png"/><Relationship Id="rId38" Type="http://schemas.openxmlformats.org/officeDocument/2006/relationships/image" Target="../media/image14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5.png"/><Relationship Id="rId3" Type="http://schemas.openxmlformats.org/officeDocument/2006/relationships/image" Target="../media/image146.png"/><Relationship Id="rId4" Type="http://schemas.openxmlformats.org/officeDocument/2006/relationships/image" Target="../media/image147.png"/><Relationship Id="rId5" Type="http://schemas.openxmlformats.org/officeDocument/2006/relationships/image" Target="../media/image148.png"/><Relationship Id="rId6" Type="http://schemas.openxmlformats.org/officeDocument/2006/relationships/image" Target="../media/image149.png"/><Relationship Id="rId7" Type="http://schemas.openxmlformats.org/officeDocument/2006/relationships/image" Target="../media/image150.png"/><Relationship Id="rId8" Type="http://schemas.openxmlformats.org/officeDocument/2006/relationships/image" Target="../media/image151.png"/><Relationship Id="rId9" Type="http://schemas.openxmlformats.org/officeDocument/2006/relationships/image" Target="../media/image152.png"/><Relationship Id="rId10" Type="http://schemas.openxmlformats.org/officeDocument/2006/relationships/image" Target="../media/image15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4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5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6.png"/><Relationship Id="rId3" Type="http://schemas.openxmlformats.org/officeDocument/2006/relationships/image" Target="../media/image157.png"/><Relationship Id="rId4" Type="http://schemas.openxmlformats.org/officeDocument/2006/relationships/image" Target="../media/image158.png"/><Relationship Id="rId5" Type="http://schemas.openxmlformats.org/officeDocument/2006/relationships/image" Target="../media/image159.png"/><Relationship Id="rId6" Type="http://schemas.openxmlformats.org/officeDocument/2006/relationships/image" Target="../media/image160.png"/><Relationship Id="rId7" Type="http://schemas.openxmlformats.org/officeDocument/2006/relationships/image" Target="../media/image161.png"/><Relationship Id="rId8" Type="http://schemas.openxmlformats.org/officeDocument/2006/relationships/image" Target="../media/image162.png"/><Relationship Id="rId9" Type="http://schemas.openxmlformats.org/officeDocument/2006/relationships/image" Target="../media/image163.png"/><Relationship Id="rId10" Type="http://schemas.openxmlformats.org/officeDocument/2006/relationships/image" Target="../media/image164.png"/><Relationship Id="rId11" Type="http://schemas.openxmlformats.org/officeDocument/2006/relationships/image" Target="../media/image165.png"/><Relationship Id="rId12" Type="http://schemas.openxmlformats.org/officeDocument/2006/relationships/image" Target="../media/image55.png"/><Relationship Id="rId13" Type="http://schemas.openxmlformats.org/officeDocument/2006/relationships/image" Target="../media/image166.png"/><Relationship Id="rId14" Type="http://schemas.openxmlformats.org/officeDocument/2006/relationships/image" Target="../media/image167.png"/><Relationship Id="rId15" Type="http://schemas.openxmlformats.org/officeDocument/2006/relationships/image" Target="../media/image168.png"/><Relationship Id="rId16" Type="http://schemas.openxmlformats.org/officeDocument/2006/relationships/image" Target="../media/image169.png"/><Relationship Id="rId17" Type="http://schemas.openxmlformats.org/officeDocument/2006/relationships/image" Target="../media/image170.png"/><Relationship Id="rId18" Type="http://schemas.openxmlformats.org/officeDocument/2006/relationships/image" Target="../media/image171.png"/><Relationship Id="rId19" Type="http://schemas.openxmlformats.org/officeDocument/2006/relationships/image" Target="../media/image172.png"/><Relationship Id="rId20" Type="http://schemas.openxmlformats.org/officeDocument/2006/relationships/image" Target="../media/image173.png"/><Relationship Id="rId21" Type="http://schemas.openxmlformats.org/officeDocument/2006/relationships/image" Target="../media/image174.png"/><Relationship Id="rId22" Type="http://schemas.openxmlformats.org/officeDocument/2006/relationships/image" Target="../media/image175.png"/><Relationship Id="rId23" Type="http://schemas.openxmlformats.org/officeDocument/2006/relationships/image" Target="../media/image176.png"/><Relationship Id="rId24" Type="http://schemas.openxmlformats.org/officeDocument/2006/relationships/image" Target="../media/image177.png"/><Relationship Id="rId25" Type="http://schemas.openxmlformats.org/officeDocument/2006/relationships/image" Target="../media/image178.png"/><Relationship Id="rId26" Type="http://schemas.openxmlformats.org/officeDocument/2006/relationships/image" Target="../media/image179.png"/><Relationship Id="rId27" Type="http://schemas.openxmlformats.org/officeDocument/2006/relationships/image" Target="../media/image180.png"/><Relationship Id="rId28" Type="http://schemas.openxmlformats.org/officeDocument/2006/relationships/image" Target="../media/image181.png"/><Relationship Id="rId29" Type="http://schemas.openxmlformats.org/officeDocument/2006/relationships/image" Target="../media/image182.png"/><Relationship Id="rId30" Type="http://schemas.openxmlformats.org/officeDocument/2006/relationships/image" Target="../media/image183.png"/><Relationship Id="rId31" Type="http://schemas.openxmlformats.org/officeDocument/2006/relationships/image" Target="../media/image184.png"/><Relationship Id="rId32" Type="http://schemas.openxmlformats.org/officeDocument/2006/relationships/image" Target="../media/image185.png"/><Relationship Id="rId33" Type="http://schemas.openxmlformats.org/officeDocument/2006/relationships/image" Target="../media/image186.png"/><Relationship Id="rId34" Type="http://schemas.openxmlformats.org/officeDocument/2006/relationships/image" Target="../media/image187.png"/><Relationship Id="rId35" Type="http://schemas.openxmlformats.org/officeDocument/2006/relationships/image" Target="../media/image188.png"/><Relationship Id="rId36" Type="http://schemas.openxmlformats.org/officeDocument/2006/relationships/image" Target="../media/image189.png"/><Relationship Id="rId37" Type="http://schemas.openxmlformats.org/officeDocument/2006/relationships/image" Target="../media/image190.png"/><Relationship Id="rId38" Type="http://schemas.openxmlformats.org/officeDocument/2006/relationships/image" Target="../media/image191.png"/><Relationship Id="rId39" Type="http://schemas.openxmlformats.org/officeDocument/2006/relationships/image" Target="../media/image192.png"/><Relationship Id="rId40" Type="http://schemas.openxmlformats.org/officeDocument/2006/relationships/image" Target="../media/image193.png"/><Relationship Id="rId41" Type="http://schemas.openxmlformats.org/officeDocument/2006/relationships/image" Target="../media/image194.png"/><Relationship Id="rId42" Type="http://schemas.openxmlformats.org/officeDocument/2006/relationships/image" Target="../media/image195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6.png"/><Relationship Id="rId3" Type="http://schemas.openxmlformats.org/officeDocument/2006/relationships/image" Target="../media/image197.png"/><Relationship Id="rId4" Type="http://schemas.openxmlformats.org/officeDocument/2006/relationships/image" Target="../media/image198.png"/><Relationship Id="rId5" Type="http://schemas.openxmlformats.org/officeDocument/2006/relationships/image" Target="../media/image199.png"/><Relationship Id="rId6" Type="http://schemas.openxmlformats.org/officeDocument/2006/relationships/image" Target="../media/image200.png"/><Relationship Id="rId7" Type="http://schemas.openxmlformats.org/officeDocument/2006/relationships/image" Target="../media/image201.png"/><Relationship Id="rId8" Type="http://schemas.openxmlformats.org/officeDocument/2006/relationships/image" Target="../media/image202.png"/><Relationship Id="rId9" Type="http://schemas.openxmlformats.org/officeDocument/2006/relationships/image" Target="../media/image203.png"/><Relationship Id="rId10" Type="http://schemas.openxmlformats.org/officeDocument/2006/relationships/image" Target="../media/image204.png"/><Relationship Id="rId11" Type="http://schemas.openxmlformats.org/officeDocument/2006/relationships/image" Target="../media/image205.png"/><Relationship Id="rId12" Type="http://schemas.openxmlformats.org/officeDocument/2006/relationships/image" Target="../media/image206.png"/><Relationship Id="rId13" Type="http://schemas.openxmlformats.org/officeDocument/2006/relationships/image" Target="../media/image207.png"/><Relationship Id="rId14" Type="http://schemas.openxmlformats.org/officeDocument/2006/relationships/image" Target="../media/image208.png"/><Relationship Id="rId15" Type="http://schemas.openxmlformats.org/officeDocument/2006/relationships/image" Target="../media/image209.png"/><Relationship Id="rId16" Type="http://schemas.openxmlformats.org/officeDocument/2006/relationships/image" Target="../media/image210.png"/><Relationship Id="rId17" Type="http://schemas.openxmlformats.org/officeDocument/2006/relationships/image" Target="../media/image211.png"/><Relationship Id="rId18" Type="http://schemas.openxmlformats.org/officeDocument/2006/relationships/image" Target="../media/image212.png"/><Relationship Id="rId19" Type="http://schemas.openxmlformats.org/officeDocument/2006/relationships/image" Target="../media/image213.png"/><Relationship Id="rId20" Type="http://schemas.openxmlformats.org/officeDocument/2006/relationships/image" Target="../media/image214.png"/><Relationship Id="rId21" Type="http://schemas.openxmlformats.org/officeDocument/2006/relationships/image" Target="../media/image215.png"/><Relationship Id="rId22" Type="http://schemas.openxmlformats.org/officeDocument/2006/relationships/image" Target="../media/image216.png"/><Relationship Id="rId23" Type="http://schemas.openxmlformats.org/officeDocument/2006/relationships/image" Target="../media/image217.png"/><Relationship Id="rId24" Type="http://schemas.openxmlformats.org/officeDocument/2006/relationships/image" Target="../media/image218.png"/><Relationship Id="rId25" Type="http://schemas.openxmlformats.org/officeDocument/2006/relationships/image" Target="../media/image219.png"/><Relationship Id="rId26" Type="http://schemas.openxmlformats.org/officeDocument/2006/relationships/image" Target="../media/image220.png"/><Relationship Id="rId27" Type="http://schemas.openxmlformats.org/officeDocument/2006/relationships/image" Target="../media/image22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4" Type="http://schemas.openxmlformats.org/officeDocument/2006/relationships/image" Target="../media/image31.png"/><Relationship Id="rId15" Type="http://schemas.openxmlformats.org/officeDocument/2006/relationships/image" Target="../media/image32.png"/><Relationship Id="rId16" Type="http://schemas.openxmlformats.org/officeDocument/2006/relationships/image" Target="../media/image33.png"/><Relationship Id="rId17" Type="http://schemas.openxmlformats.org/officeDocument/2006/relationships/image" Target="../media/image34.png"/><Relationship Id="rId18" Type="http://schemas.openxmlformats.org/officeDocument/2006/relationships/image" Target="../media/image35.png"/><Relationship Id="rId19" Type="http://schemas.openxmlformats.org/officeDocument/2006/relationships/image" Target="../media/image36.png"/><Relationship Id="rId20" Type="http://schemas.openxmlformats.org/officeDocument/2006/relationships/image" Target="../media/image37.png"/><Relationship Id="rId21" Type="http://schemas.openxmlformats.org/officeDocument/2006/relationships/image" Target="../media/image38.png"/><Relationship Id="rId22" Type="http://schemas.openxmlformats.org/officeDocument/2006/relationships/image" Target="../media/image39.png"/><Relationship Id="rId23" Type="http://schemas.openxmlformats.org/officeDocument/2006/relationships/image" Target="../media/image40.png"/><Relationship Id="rId24" Type="http://schemas.openxmlformats.org/officeDocument/2006/relationships/image" Target="../media/image41.png"/><Relationship Id="rId25" Type="http://schemas.openxmlformats.org/officeDocument/2006/relationships/image" Target="../media/image4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Relationship Id="rId11" Type="http://schemas.openxmlformats.org/officeDocument/2006/relationships/image" Target="../media/image52.png"/><Relationship Id="rId12" Type="http://schemas.openxmlformats.org/officeDocument/2006/relationships/image" Target="../media/image53.png"/><Relationship Id="rId13" Type="http://schemas.openxmlformats.org/officeDocument/2006/relationships/image" Target="../media/image54.png"/><Relationship Id="rId14" Type="http://schemas.openxmlformats.org/officeDocument/2006/relationships/image" Target="../media/image55.png"/><Relationship Id="rId15" Type="http://schemas.openxmlformats.org/officeDocument/2006/relationships/image" Target="../media/image56.png"/><Relationship Id="rId16" Type="http://schemas.openxmlformats.org/officeDocument/2006/relationships/image" Target="../media/image57.png"/><Relationship Id="rId17" Type="http://schemas.openxmlformats.org/officeDocument/2006/relationships/image" Target="../media/image58.png"/><Relationship Id="rId18" Type="http://schemas.openxmlformats.org/officeDocument/2006/relationships/image" Target="../media/image59.png"/><Relationship Id="rId19" Type="http://schemas.openxmlformats.org/officeDocument/2006/relationships/image" Target="../media/image60.png"/><Relationship Id="rId20" Type="http://schemas.openxmlformats.org/officeDocument/2006/relationships/image" Target="../media/image61.png"/><Relationship Id="rId21" Type="http://schemas.openxmlformats.org/officeDocument/2006/relationships/image" Target="../media/image62.png"/><Relationship Id="rId22" Type="http://schemas.openxmlformats.org/officeDocument/2006/relationships/image" Target="../media/image63.png"/><Relationship Id="rId23" Type="http://schemas.openxmlformats.org/officeDocument/2006/relationships/image" Target="../media/image64.png"/><Relationship Id="rId24" Type="http://schemas.openxmlformats.org/officeDocument/2006/relationships/image" Target="../media/image65.png"/><Relationship Id="rId25" Type="http://schemas.openxmlformats.org/officeDocument/2006/relationships/image" Target="../media/image66.png"/><Relationship Id="rId26" Type="http://schemas.openxmlformats.org/officeDocument/2006/relationships/image" Target="../media/image67.png"/><Relationship Id="rId27" Type="http://schemas.openxmlformats.org/officeDocument/2006/relationships/image" Target="../media/image68.png"/><Relationship Id="rId28" Type="http://schemas.openxmlformats.org/officeDocument/2006/relationships/image" Target="../media/image69.png"/><Relationship Id="rId29" Type="http://schemas.openxmlformats.org/officeDocument/2006/relationships/image" Target="../media/image70.png"/><Relationship Id="rId30" Type="http://schemas.openxmlformats.org/officeDocument/2006/relationships/image" Target="../media/image71.png"/><Relationship Id="rId31" Type="http://schemas.openxmlformats.org/officeDocument/2006/relationships/image" Target="../media/image72.png"/><Relationship Id="rId32" Type="http://schemas.openxmlformats.org/officeDocument/2006/relationships/image" Target="../media/image73.png"/><Relationship Id="rId33" Type="http://schemas.openxmlformats.org/officeDocument/2006/relationships/image" Target="../media/image74.png"/><Relationship Id="rId34" Type="http://schemas.openxmlformats.org/officeDocument/2006/relationships/image" Target="../media/image75.png"/><Relationship Id="rId35" Type="http://schemas.openxmlformats.org/officeDocument/2006/relationships/image" Target="../media/image76.png"/><Relationship Id="rId36" Type="http://schemas.openxmlformats.org/officeDocument/2006/relationships/image" Target="../media/image77.png"/><Relationship Id="rId37" Type="http://schemas.openxmlformats.org/officeDocument/2006/relationships/image" Target="../media/image78.png"/><Relationship Id="rId38" Type="http://schemas.openxmlformats.org/officeDocument/2006/relationships/image" Target="../media/image79.png"/><Relationship Id="rId39" Type="http://schemas.openxmlformats.org/officeDocument/2006/relationships/image" Target="../media/image80.png"/><Relationship Id="rId40" Type="http://schemas.openxmlformats.org/officeDocument/2006/relationships/image" Target="../media/image81.png"/><Relationship Id="rId41" Type="http://schemas.openxmlformats.org/officeDocument/2006/relationships/image" Target="../media/image82.png"/><Relationship Id="rId42" Type="http://schemas.openxmlformats.org/officeDocument/2006/relationships/image" Target="../media/image83.png"/><Relationship Id="rId43" Type="http://schemas.openxmlformats.org/officeDocument/2006/relationships/image" Target="../media/image84.png"/><Relationship Id="rId44" Type="http://schemas.openxmlformats.org/officeDocument/2006/relationships/image" Target="../media/image85.png"/><Relationship Id="rId45" Type="http://schemas.openxmlformats.org/officeDocument/2006/relationships/image" Target="../media/image86.png"/><Relationship Id="rId46" Type="http://schemas.openxmlformats.org/officeDocument/2006/relationships/image" Target="../media/image87.png"/><Relationship Id="rId47" Type="http://schemas.openxmlformats.org/officeDocument/2006/relationships/image" Target="../media/image88.png"/><Relationship Id="rId48" Type="http://schemas.openxmlformats.org/officeDocument/2006/relationships/image" Target="../media/image89.png"/><Relationship Id="rId49" Type="http://schemas.openxmlformats.org/officeDocument/2006/relationships/image" Target="../media/image90.png"/><Relationship Id="rId50" Type="http://schemas.openxmlformats.org/officeDocument/2006/relationships/image" Target="../media/image91.png"/><Relationship Id="rId51" Type="http://schemas.openxmlformats.org/officeDocument/2006/relationships/image" Target="../media/image92.png"/><Relationship Id="rId52" Type="http://schemas.openxmlformats.org/officeDocument/2006/relationships/image" Target="../media/image93.png"/><Relationship Id="rId53" Type="http://schemas.openxmlformats.org/officeDocument/2006/relationships/image" Target="../media/image94.png"/><Relationship Id="rId54" Type="http://schemas.openxmlformats.org/officeDocument/2006/relationships/image" Target="../media/image95.png"/><Relationship Id="rId55" Type="http://schemas.openxmlformats.org/officeDocument/2006/relationships/image" Target="../media/image96.png"/><Relationship Id="rId56" Type="http://schemas.openxmlformats.org/officeDocument/2006/relationships/image" Target="../media/image97.png"/><Relationship Id="rId57" Type="http://schemas.openxmlformats.org/officeDocument/2006/relationships/image" Target="../media/image98.png"/><Relationship Id="rId58" Type="http://schemas.openxmlformats.org/officeDocument/2006/relationships/image" Target="../media/image99.png"/><Relationship Id="rId59" Type="http://schemas.openxmlformats.org/officeDocument/2006/relationships/image" Target="../media/image100.png"/><Relationship Id="rId60" Type="http://schemas.openxmlformats.org/officeDocument/2006/relationships/image" Target="../media/image101.png"/><Relationship Id="rId61" Type="http://schemas.openxmlformats.org/officeDocument/2006/relationships/image" Target="../media/image102.png"/><Relationship Id="rId62" Type="http://schemas.openxmlformats.org/officeDocument/2006/relationships/image" Target="../media/image103.png"/><Relationship Id="rId63" Type="http://schemas.openxmlformats.org/officeDocument/2006/relationships/image" Target="../media/image104.png"/><Relationship Id="rId64" Type="http://schemas.openxmlformats.org/officeDocument/2006/relationships/image" Target="../media/image105.png"/><Relationship Id="rId65" Type="http://schemas.openxmlformats.org/officeDocument/2006/relationships/image" Target="../media/image106.png"/><Relationship Id="rId66" Type="http://schemas.openxmlformats.org/officeDocument/2006/relationships/image" Target="../media/image10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Drawing"/>
          <p:cNvGrpSpPr/>
          <p:nvPr/>
        </p:nvGrpSpPr>
        <p:grpSpPr>
          <a:xfrm>
            <a:off x="869084" y="1412790"/>
            <a:ext cx="11532466" cy="7179023"/>
            <a:chOff x="0" y="0"/>
            <a:chExt cx="11532464" cy="7179022"/>
          </a:xfrm>
        </p:grpSpPr>
        <p:sp>
          <p:nvSpPr>
            <p:cNvPr id="119" name="Line"/>
            <p:cNvSpPr/>
            <p:nvPr/>
          </p:nvSpPr>
          <p:spPr>
            <a:xfrm>
              <a:off x="0" y="276437"/>
              <a:ext cx="286616" cy="47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50" fill="norm" stroke="1" extrusionOk="0">
                  <a:moveTo>
                    <a:pt x="21194" y="3673"/>
                  </a:moveTo>
                  <a:cubicBezTo>
                    <a:pt x="20411" y="2447"/>
                    <a:pt x="19629" y="1221"/>
                    <a:pt x="18690" y="561"/>
                  </a:cubicBezTo>
                  <a:cubicBezTo>
                    <a:pt x="17751" y="-100"/>
                    <a:pt x="16655" y="-194"/>
                    <a:pt x="14777" y="372"/>
                  </a:cubicBezTo>
                  <a:cubicBezTo>
                    <a:pt x="12898" y="938"/>
                    <a:pt x="10237" y="2164"/>
                    <a:pt x="7733" y="4051"/>
                  </a:cubicBezTo>
                  <a:cubicBezTo>
                    <a:pt x="5229" y="5937"/>
                    <a:pt x="2881" y="8484"/>
                    <a:pt x="1472" y="11078"/>
                  </a:cubicBezTo>
                  <a:cubicBezTo>
                    <a:pt x="64" y="13672"/>
                    <a:pt x="-406" y="16313"/>
                    <a:pt x="377" y="18152"/>
                  </a:cubicBezTo>
                  <a:cubicBezTo>
                    <a:pt x="1159" y="19991"/>
                    <a:pt x="3194" y="21029"/>
                    <a:pt x="6559" y="21217"/>
                  </a:cubicBezTo>
                  <a:cubicBezTo>
                    <a:pt x="9924" y="21406"/>
                    <a:pt x="14620" y="20746"/>
                    <a:pt x="19316" y="20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21261" y="491726"/>
              <a:ext cx="132754" cy="2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005" fill="norm" stroke="1" extrusionOk="0">
                  <a:moveTo>
                    <a:pt x="20480" y="6725"/>
                  </a:moveTo>
                  <a:cubicBezTo>
                    <a:pt x="17822" y="4496"/>
                    <a:pt x="15163" y="2267"/>
                    <a:pt x="13003" y="1067"/>
                  </a:cubicBezTo>
                  <a:cubicBezTo>
                    <a:pt x="10843" y="-133"/>
                    <a:pt x="9182" y="-304"/>
                    <a:pt x="7354" y="467"/>
                  </a:cubicBezTo>
                  <a:cubicBezTo>
                    <a:pt x="5527" y="1239"/>
                    <a:pt x="3533" y="2953"/>
                    <a:pt x="2037" y="6125"/>
                  </a:cubicBezTo>
                  <a:cubicBezTo>
                    <a:pt x="542" y="9296"/>
                    <a:pt x="-455" y="13925"/>
                    <a:pt x="210" y="16925"/>
                  </a:cubicBezTo>
                  <a:cubicBezTo>
                    <a:pt x="874" y="19925"/>
                    <a:pt x="3200" y="21296"/>
                    <a:pt x="6856" y="20953"/>
                  </a:cubicBezTo>
                  <a:cubicBezTo>
                    <a:pt x="10511" y="20610"/>
                    <a:pt x="15496" y="18553"/>
                    <a:pt x="18154" y="15725"/>
                  </a:cubicBezTo>
                  <a:cubicBezTo>
                    <a:pt x="20813" y="12896"/>
                    <a:pt x="21145" y="9296"/>
                    <a:pt x="20647" y="7239"/>
                  </a:cubicBezTo>
                  <a:cubicBezTo>
                    <a:pt x="20148" y="5182"/>
                    <a:pt x="18819" y="4667"/>
                    <a:pt x="17490" y="4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547973" y="471863"/>
              <a:ext cx="176793" cy="21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12" fill="norm" stroke="1" extrusionOk="0">
                  <a:moveTo>
                    <a:pt x="3735" y="5112"/>
                  </a:moveTo>
                  <a:cubicBezTo>
                    <a:pt x="2449" y="4489"/>
                    <a:pt x="1164" y="3866"/>
                    <a:pt x="521" y="4281"/>
                  </a:cubicBezTo>
                  <a:cubicBezTo>
                    <a:pt x="-122" y="4697"/>
                    <a:pt x="-122" y="6150"/>
                    <a:pt x="264" y="8747"/>
                  </a:cubicBezTo>
                  <a:cubicBezTo>
                    <a:pt x="649" y="11343"/>
                    <a:pt x="1421" y="15081"/>
                    <a:pt x="1807" y="17470"/>
                  </a:cubicBezTo>
                  <a:cubicBezTo>
                    <a:pt x="2192" y="19858"/>
                    <a:pt x="2192" y="20897"/>
                    <a:pt x="2064" y="20689"/>
                  </a:cubicBezTo>
                  <a:cubicBezTo>
                    <a:pt x="1935" y="20481"/>
                    <a:pt x="1678" y="19027"/>
                    <a:pt x="2192" y="15912"/>
                  </a:cubicBezTo>
                  <a:cubicBezTo>
                    <a:pt x="2707" y="12797"/>
                    <a:pt x="3992" y="8020"/>
                    <a:pt x="5664" y="5008"/>
                  </a:cubicBezTo>
                  <a:cubicBezTo>
                    <a:pt x="7335" y="1997"/>
                    <a:pt x="9392" y="750"/>
                    <a:pt x="11064" y="231"/>
                  </a:cubicBezTo>
                  <a:cubicBezTo>
                    <a:pt x="12735" y="-288"/>
                    <a:pt x="14021" y="-80"/>
                    <a:pt x="15049" y="2412"/>
                  </a:cubicBezTo>
                  <a:cubicBezTo>
                    <a:pt x="16078" y="4904"/>
                    <a:pt x="16849" y="9681"/>
                    <a:pt x="17878" y="13212"/>
                  </a:cubicBezTo>
                  <a:cubicBezTo>
                    <a:pt x="18907" y="16743"/>
                    <a:pt x="20192" y="19027"/>
                    <a:pt x="21478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33220" y="182943"/>
              <a:ext cx="82046" cy="51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9" fill="norm" stroke="1" extrusionOk="0">
                  <a:moveTo>
                    <a:pt x="4853" y="2283"/>
                  </a:moveTo>
                  <a:cubicBezTo>
                    <a:pt x="5406" y="1846"/>
                    <a:pt x="5960" y="1409"/>
                    <a:pt x="6237" y="928"/>
                  </a:cubicBezTo>
                  <a:cubicBezTo>
                    <a:pt x="6514" y="447"/>
                    <a:pt x="6514" y="-78"/>
                    <a:pt x="6237" y="9"/>
                  </a:cubicBezTo>
                  <a:cubicBezTo>
                    <a:pt x="5960" y="97"/>
                    <a:pt x="5406" y="796"/>
                    <a:pt x="4576" y="2589"/>
                  </a:cubicBezTo>
                  <a:cubicBezTo>
                    <a:pt x="3745" y="4382"/>
                    <a:pt x="2637" y="7268"/>
                    <a:pt x="1806" y="10416"/>
                  </a:cubicBezTo>
                  <a:cubicBezTo>
                    <a:pt x="976" y="13564"/>
                    <a:pt x="422" y="16975"/>
                    <a:pt x="145" y="18899"/>
                  </a:cubicBezTo>
                  <a:cubicBezTo>
                    <a:pt x="-132" y="20822"/>
                    <a:pt x="-132" y="21260"/>
                    <a:pt x="1253" y="21391"/>
                  </a:cubicBezTo>
                  <a:cubicBezTo>
                    <a:pt x="2637" y="21522"/>
                    <a:pt x="5406" y="21347"/>
                    <a:pt x="9006" y="20298"/>
                  </a:cubicBezTo>
                  <a:cubicBezTo>
                    <a:pt x="12606" y="19248"/>
                    <a:pt x="17037" y="17324"/>
                    <a:pt x="21468" y="15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743557" y="454109"/>
              <a:ext cx="209809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56" fill="norm" stroke="1" extrusionOk="0">
                  <a:moveTo>
                    <a:pt x="9746" y="15247"/>
                  </a:moveTo>
                  <a:cubicBezTo>
                    <a:pt x="7586" y="16518"/>
                    <a:pt x="5426" y="17788"/>
                    <a:pt x="3590" y="19059"/>
                  </a:cubicBezTo>
                  <a:cubicBezTo>
                    <a:pt x="1754" y="20329"/>
                    <a:pt x="242" y="21600"/>
                    <a:pt x="26" y="20329"/>
                  </a:cubicBezTo>
                  <a:cubicBezTo>
                    <a:pt x="-190" y="19059"/>
                    <a:pt x="890" y="15247"/>
                    <a:pt x="4670" y="11435"/>
                  </a:cubicBezTo>
                  <a:cubicBezTo>
                    <a:pt x="8450" y="7624"/>
                    <a:pt x="14930" y="3812"/>
                    <a:pt x="214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042265" y="49220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534670" y="184945"/>
              <a:ext cx="263245" cy="52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53" fill="norm" stroke="1" extrusionOk="0">
                  <a:moveTo>
                    <a:pt x="6976" y="6528"/>
                  </a:moveTo>
                  <a:cubicBezTo>
                    <a:pt x="6112" y="7900"/>
                    <a:pt x="5248" y="9271"/>
                    <a:pt x="4816" y="11500"/>
                  </a:cubicBezTo>
                  <a:cubicBezTo>
                    <a:pt x="4384" y="13728"/>
                    <a:pt x="4384" y="16814"/>
                    <a:pt x="4211" y="18657"/>
                  </a:cubicBezTo>
                  <a:cubicBezTo>
                    <a:pt x="4038" y="20500"/>
                    <a:pt x="3693" y="21100"/>
                    <a:pt x="3174" y="21228"/>
                  </a:cubicBezTo>
                  <a:cubicBezTo>
                    <a:pt x="2656" y="21357"/>
                    <a:pt x="1965" y="21014"/>
                    <a:pt x="1360" y="19471"/>
                  </a:cubicBezTo>
                  <a:cubicBezTo>
                    <a:pt x="755" y="17928"/>
                    <a:pt x="237" y="15186"/>
                    <a:pt x="64" y="12486"/>
                  </a:cubicBezTo>
                  <a:cubicBezTo>
                    <a:pt x="-109" y="9786"/>
                    <a:pt x="64" y="7128"/>
                    <a:pt x="669" y="5157"/>
                  </a:cubicBezTo>
                  <a:cubicBezTo>
                    <a:pt x="1273" y="3186"/>
                    <a:pt x="2310" y="1900"/>
                    <a:pt x="4125" y="1043"/>
                  </a:cubicBezTo>
                  <a:cubicBezTo>
                    <a:pt x="5939" y="186"/>
                    <a:pt x="8531" y="-243"/>
                    <a:pt x="10691" y="143"/>
                  </a:cubicBezTo>
                  <a:cubicBezTo>
                    <a:pt x="12851" y="528"/>
                    <a:pt x="14579" y="1728"/>
                    <a:pt x="15011" y="3357"/>
                  </a:cubicBezTo>
                  <a:cubicBezTo>
                    <a:pt x="15443" y="4986"/>
                    <a:pt x="14579" y="7043"/>
                    <a:pt x="12592" y="8500"/>
                  </a:cubicBezTo>
                  <a:cubicBezTo>
                    <a:pt x="10605" y="9957"/>
                    <a:pt x="7494" y="10814"/>
                    <a:pt x="5421" y="11200"/>
                  </a:cubicBezTo>
                  <a:cubicBezTo>
                    <a:pt x="3347" y="11586"/>
                    <a:pt x="2310" y="11500"/>
                    <a:pt x="2224" y="11457"/>
                  </a:cubicBezTo>
                  <a:cubicBezTo>
                    <a:pt x="2137" y="11414"/>
                    <a:pt x="3001" y="11414"/>
                    <a:pt x="5161" y="11757"/>
                  </a:cubicBezTo>
                  <a:cubicBezTo>
                    <a:pt x="7321" y="12100"/>
                    <a:pt x="10777" y="12786"/>
                    <a:pt x="13715" y="13857"/>
                  </a:cubicBezTo>
                  <a:cubicBezTo>
                    <a:pt x="16653" y="14928"/>
                    <a:pt x="19072" y="16386"/>
                    <a:pt x="21491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899515" y="225509"/>
              <a:ext cx="215901" cy="34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952"/>
                  </a:moveTo>
                  <a:cubicBezTo>
                    <a:pt x="1059" y="5725"/>
                    <a:pt x="2118" y="9499"/>
                    <a:pt x="3600" y="12687"/>
                  </a:cubicBezTo>
                  <a:cubicBezTo>
                    <a:pt x="5082" y="15875"/>
                    <a:pt x="6988" y="18477"/>
                    <a:pt x="8471" y="19908"/>
                  </a:cubicBezTo>
                  <a:cubicBezTo>
                    <a:pt x="9953" y="21340"/>
                    <a:pt x="11012" y="21600"/>
                    <a:pt x="11859" y="21210"/>
                  </a:cubicBezTo>
                  <a:cubicBezTo>
                    <a:pt x="12706" y="20819"/>
                    <a:pt x="13341" y="19778"/>
                    <a:pt x="14506" y="16981"/>
                  </a:cubicBezTo>
                  <a:cubicBezTo>
                    <a:pt x="15671" y="14183"/>
                    <a:pt x="17365" y="9629"/>
                    <a:pt x="18635" y="6506"/>
                  </a:cubicBezTo>
                  <a:cubicBezTo>
                    <a:pt x="19906" y="3383"/>
                    <a:pt x="20753" y="16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096365" y="335818"/>
              <a:ext cx="146051" cy="35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891"/>
                  </a:moveTo>
                  <a:cubicBezTo>
                    <a:pt x="19409" y="1880"/>
                    <a:pt x="17217" y="870"/>
                    <a:pt x="15339" y="364"/>
                  </a:cubicBezTo>
                  <a:cubicBezTo>
                    <a:pt x="13461" y="-141"/>
                    <a:pt x="11896" y="-141"/>
                    <a:pt x="10017" y="491"/>
                  </a:cubicBezTo>
                  <a:cubicBezTo>
                    <a:pt x="8139" y="1122"/>
                    <a:pt x="5948" y="2385"/>
                    <a:pt x="5322" y="3585"/>
                  </a:cubicBezTo>
                  <a:cubicBezTo>
                    <a:pt x="4696" y="4785"/>
                    <a:pt x="5635" y="5922"/>
                    <a:pt x="8296" y="7185"/>
                  </a:cubicBezTo>
                  <a:cubicBezTo>
                    <a:pt x="10957" y="8448"/>
                    <a:pt x="15339" y="9838"/>
                    <a:pt x="18000" y="11291"/>
                  </a:cubicBezTo>
                  <a:cubicBezTo>
                    <a:pt x="20661" y="12743"/>
                    <a:pt x="21600" y="14259"/>
                    <a:pt x="19096" y="15901"/>
                  </a:cubicBezTo>
                  <a:cubicBezTo>
                    <a:pt x="16591" y="17543"/>
                    <a:pt x="10643" y="19312"/>
                    <a:pt x="6887" y="20259"/>
                  </a:cubicBezTo>
                  <a:cubicBezTo>
                    <a:pt x="3130" y="21206"/>
                    <a:pt x="1565" y="21333"/>
                    <a:pt x="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78665" y="752922"/>
              <a:ext cx="2089151" cy="19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106"/>
                  </a:moveTo>
                  <a:cubicBezTo>
                    <a:pt x="766" y="21334"/>
                    <a:pt x="1532" y="21561"/>
                    <a:pt x="2276" y="21106"/>
                  </a:cubicBezTo>
                  <a:cubicBezTo>
                    <a:pt x="3020" y="20652"/>
                    <a:pt x="3742" y="19515"/>
                    <a:pt x="4585" y="18150"/>
                  </a:cubicBezTo>
                  <a:cubicBezTo>
                    <a:pt x="5427" y="16786"/>
                    <a:pt x="6390" y="15195"/>
                    <a:pt x="7255" y="13717"/>
                  </a:cubicBezTo>
                  <a:cubicBezTo>
                    <a:pt x="8119" y="12239"/>
                    <a:pt x="8885" y="10875"/>
                    <a:pt x="9662" y="9510"/>
                  </a:cubicBezTo>
                  <a:cubicBezTo>
                    <a:pt x="10439" y="8146"/>
                    <a:pt x="11227" y="6782"/>
                    <a:pt x="12004" y="5645"/>
                  </a:cubicBezTo>
                  <a:cubicBezTo>
                    <a:pt x="12781" y="4508"/>
                    <a:pt x="13547" y="3599"/>
                    <a:pt x="14323" y="2917"/>
                  </a:cubicBezTo>
                  <a:cubicBezTo>
                    <a:pt x="15100" y="2235"/>
                    <a:pt x="15888" y="1780"/>
                    <a:pt x="16676" y="1325"/>
                  </a:cubicBezTo>
                  <a:cubicBezTo>
                    <a:pt x="17464" y="870"/>
                    <a:pt x="18252" y="416"/>
                    <a:pt x="19018" y="188"/>
                  </a:cubicBezTo>
                  <a:cubicBezTo>
                    <a:pt x="19784" y="-39"/>
                    <a:pt x="20528" y="-39"/>
                    <a:pt x="20954" y="75"/>
                  </a:cubicBezTo>
                  <a:cubicBezTo>
                    <a:pt x="21381" y="188"/>
                    <a:pt x="21491" y="416"/>
                    <a:pt x="21545" y="643"/>
                  </a:cubicBezTo>
                  <a:cubicBezTo>
                    <a:pt x="21600" y="870"/>
                    <a:pt x="21600" y="1098"/>
                    <a:pt x="21600" y="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914135" y="917659"/>
              <a:ext cx="1258430" cy="20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64" fill="norm" stroke="1" extrusionOk="0">
                  <a:moveTo>
                    <a:pt x="2851" y="14175"/>
                  </a:moveTo>
                  <a:cubicBezTo>
                    <a:pt x="2016" y="15975"/>
                    <a:pt x="1181" y="17775"/>
                    <a:pt x="673" y="19012"/>
                  </a:cubicBezTo>
                  <a:cubicBezTo>
                    <a:pt x="165" y="20250"/>
                    <a:pt x="-17" y="20925"/>
                    <a:pt x="1" y="21262"/>
                  </a:cubicBezTo>
                  <a:cubicBezTo>
                    <a:pt x="19" y="21600"/>
                    <a:pt x="237" y="21600"/>
                    <a:pt x="945" y="20588"/>
                  </a:cubicBezTo>
                  <a:cubicBezTo>
                    <a:pt x="1653" y="19575"/>
                    <a:pt x="2851" y="17550"/>
                    <a:pt x="4194" y="15750"/>
                  </a:cubicBezTo>
                  <a:cubicBezTo>
                    <a:pt x="5537" y="13950"/>
                    <a:pt x="7026" y="12375"/>
                    <a:pt x="8405" y="10912"/>
                  </a:cubicBezTo>
                  <a:cubicBezTo>
                    <a:pt x="9785" y="9450"/>
                    <a:pt x="11055" y="8100"/>
                    <a:pt x="12453" y="6750"/>
                  </a:cubicBezTo>
                  <a:cubicBezTo>
                    <a:pt x="13851" y="5400"/>
                    <a:pt x="15375" y="4050"/>
                    <a:pt x="16918" y="2925"/>
                  </a:cubicBezTo>
                  <a:cubicBezTo>
                    <a:pt x="18461" y="1800"/>
                    <a:pt x="20022" y="900"/>
                    <a:pt x="215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674215" y="492209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665420" y="644609"/>
              <a:ext cx="2784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4400"/>
                    <a:pt x="-1304" y="7200"/>
                    <a:pt x="1782" y="3600"/>
                  </a:cubicBezTo>
                  <a:cubicBezTo>
                    <a:pt x="4867" y="0"/>
                    <a:pt x="12582" y="0"/>
                    <a:pt x="20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959281" y="460513"/>
              <a:ext cx="177916" cy="52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0938" fill="norm" stroke="1" extrusionOk="0">
                  <a:moveTo>
                    <a:pt x="1199" y="6073"/>
                  </a:moveTo>
                  <a:cubicBezTo>
                    <a:pt x="2426" y="8604"/>
                    <a:pt x="3653" y="11135"/>
                    <a:pt x="4267" y="14046"/>
                  </a:cubicBezTo>
                  <a:cubicBezTo>
                    <a:pt x="4881" y="16957"/>
                    <a:pt x="4881" y="20248"/>
                    <a:pt x="4758" y="20838"/>
                  </a:cubicBezTo>
                  <a:cubicBezTo>
                    <a:pt x="4635" y="21429"/>
                    <a:pt x="4390" y="19320"/>
                    <a:pt x="4144" y="16577"/>
                  </a:cubicBezTo>
                  <a:cubicBezTo>
                    <a:pt x="3899" y="13835"/>
                    <a:pt x="3653" y="10460"/>
                    <a:pt x="3408" y="7929"/>
                  </a:cubicBezTo>
                  <a:cubicBezTo>
                    <a:pt x="3162" y="5398"/>
                    <a:pt x="2917" y="3710"/>
                    <a:pt x="3776" y="2445"/>
                  </a:cubicBezTo>
                  <a:cubicBezTo>
                    <a:pt x="4635" y="1179"/>
                    <a:pt x="6599" y="335"/>
                    <a:pt x="9299" y="82"/>
                  </a:cubicBezTo>
                  <a:cubicBezTo>
                    <a:pt x="11999" y="-171"/>
                    <a:pt x="15435" y="167"/>
                    <a:pt x="17767" y="1010"/>
                  </a:cubicBezTo>
                  <a:cubicBezTo>
                    <a:pt x="20099" y="1854"/>
                    <a:pt x="21326" y="3204"/>
                    <a:pt x="20221" y="4596"/>
                  </a:cubicBezTo>
                  <a:cubicBezTo>
                    <a:pt x="19117" y="5988"/>
                    <a:pt x="15681" y="7423"/>
                    <a:pt x="12490" y="8224"/>
                  </a:cubicBezTo>
                  <a:cubicBezTo>
                    <a:pt x="9299" y="9026"/>
                    <a:pt x="6353" y="9195"/>
                    <a:pt x="4144" y="9279"/>
                  </a:cubicBezTo>
                  <a:cubicBezTo>
                    <a:pt x="1935" y="9363"/>
                    <a:pt x="462" y="9363"/>
                    <a:pt x="94" y="9195"/>
                  </a:cubicBezTo>
                  <a:cubicBezTo>
                    <a:pt x="-274" y="9026"/>
                    <a:pt x="462" y="8688"/>
                    <a:pt x="1935" y="8351"/>
                  </a:cubicBezTo>
                  <a:cubicBezTo>
                    <a:pt x="3408" y="8013"/>
                    <a:pt x="5617" y="7676"/>
                    <a:pt x="7826" y="7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207457" y="-1"/>
              <a:ext cx="289208" cy="67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3" fill="norm" stroke="1" extrusionOk="0">
                  <a:moveTo>
                    <a:pt x="14812" y="17302"/>
                  </a:moveTo>
                  <a:cubicBezTo>
                    <a:pt x="13873" y="16636"/>
                    <a:pt x="12934" y="15969"/>
                    <a:pt x="12151" y="15236"/>
                  </a:cubicBezTo>
                  <a:cubicBezTo>
                    <a:pt x="11369" y="14502"/>
                    <a:pt x="10743" y="13702"/>
                    <a:pt x="9647" y="13302"/>
                  </a:cubicBezTo>
                  <a:cubicBezTo>
                    <a:pt x="8551" y="12902"/>
                    <a:pt x="6986" y="12902"/>
                    <a:pt x="5264" y="13569"/>
                  </a:cubicBezTo>
                  <a:cubicBezTo>
                    <a:pt x="3543" y="14236"/>
                    <a:pt x="1664" y="15569"/>
                    <a:pt x="725" y="16902"/>
                  </a:cubicBezTo>
                  <a:cubicBezTo>
                    <a:pt x="-214" y="18236"/>
                    <a:pt x="-214" y="19569"/>
                    <a:pt x="569" y="20402"/>
                  </a:cubicBezTo>
                  <a:cubicBezTo>
                    <a:pt x="1351" y="21236"/>
                    <a:pt x="2916" y="21569"/>
                    <a:pt x="4951" y="21302"/>
                  </a:cubicBezTo>
                  <a:cubicBezTo>
                    <a:pt x="6986" y="21036"/>
                    <a:pt x="9490" y="20169"/>
                    <a:pt x="11525" y="18669"/>
                  </a:cubicBezTo>
                  <a:cubicBezTo>
                    <a:pt x="13560" y="17169"/>
                    <a:pt x="15125" y="15036"/>
                    <a:pt x="16064" y="12702"/>
                  </a:cubicBezTo>
                  <a:cubicBezTo>
                    <a:pt x="17003" y="10369"/>
                    <a:pt x="17316" y="7836"/>
                    <a:pt x="17316" y="5802"/>
                  </a:cubicBezTo>
                  <a:cubicBezTo>
                    <a:pt x="17316" y="3769"/>
                    <a:pt x="17003" y="2236"/>
                    <a:pt x="16690" y="1302"/>
                  </a:cubicBezTo>
                  <a:cubicBezTo>
                    <a:pt x="16377" y="369"/>
                    <a:pt x="16064" y="36"/>
                    <a:pt x="15673" y="2"/>
                  </a:cubicBezTo>
                  <a:cubicBezTo>
                    <a:pt x="15282" y="-31"/>
                    <a:pt x="14812" y="236"/>
                    <a:pt x="14421" y="1536"/>
                  </a:cubicBezTo>
                  <a:cubicBezTo>
                    <a:pt x="14029" y="2836"/>
                    <a:pt x="13716" y="5169"/>
                    <a:pt x="13638" y="7536"/>
                  </a:cubicBezTo>
                  <a:cubicBezTo>
                    <a:pt x="13560" y="9902"/>
                    <a:pt x="13716" y="12302"/>
                    <a:pt x="14108" y="14069"/>
                  </a:cubicBezTo>
                  <a:cubicBezTo>
                    <a:pt x="14499" y="15836"/>
                    <a:pt x="15125" y="16969"/>
                    <a:pt x="15829" y="17569"/>
                  </a:cubicBezTo>
                  <a:cubicBezTo>
                    <a:pt x="16534" y="18169"/>
                    <a:pt x="17316" y="18236"/>
                    <a:pt x="18256" y="18169"/>
                  </a:cubicBezTo>
                  <a:cubicBezTo>
                    <a:pt x="19195" y="18102"/>
                    <a:pt x="20290" y="17902"/>
                    <a:pt x="21386" y="17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605558" y="32510"/>
              <a:ext cx="138757" cy="64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69" fill="norm" stroke="1" extrusionOk="0">
                  <a:moveTo>
                    <a:pt x="21454" y="2616"/>
                  </a:moveTo>
                  <a:cubicBezTo>
                    <a:pt x="19163" y="1772"/>
                    <a:pt x="16872" y="928"/>
                    <a:pt x="14745" y="435"/>
                  </a:cubicBezTo>
                  <a:cubicBezTo>
                    <a:pt x="12618" y="-57"/>
                    <a:pt x="10654" y="-198"/>
                    <a:pt x="8527" y="365"/>
                  </a:cubicBezTo>
                  <a:cubicBezTo>
                    <a:pt x="6399" y="928"/>
                    <a:pt x="4109" y="2194"/>
                    <a:pt x="2472" y="3953"/>
                  </a:cubicBezTo>
                  <a:cubicBezTo>
                    <a:pt x="836" y="5712"/>
                    <a:pt x="-146" y="7964"/>
                    <a:pt x="18" y="10321"/>
                  </a:cubicBezTo>
                  <a:cubicBezTo>
                    <a:pt x="181" y="12678"/>
                    <a:pt x="1490" y="15140"/>
                    <a:pt x="2799" y="16829"/>
                  </a:cubicBezTo>
                  <a:cubicBezTo>
                    <a:pt x="4109" y="18517"/>
                    <a:pt x="5418" y="19432"/>
                    <a:pt x="6727" y="20136"/>
                  </a:cubicBezTo>
                  <a:cubicBezTo>
                    <a:pt x="8036" y="20839"/>
                    <a:pt x="9345" y="21332"/>
                    <a:pt x="9509" y="21367"/>
                  </a:cubicBezTo>
                  <a:cubicBezTo>
                    <a:pt x="9672" y="21402"/>
                    <a:pt x="8690" y="20980"/>
                    <a:pt x="7709" y="20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518804" y="409659"/>
              <a:ext cx="26361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822" y="21600"/>
                  </a:moveTo>
                  <a:cubicBezTo>
                    <a:pt x="958" y="20492"/>
                    <a:pt x="94" y="19385"/>
                    <a:pt x="7" y="17723"/>
                  </a:cubicBezTo>
                  <a:cubicBezTo>
                    <a:pt x="-79" y="16062"/>
                    <a:pt x="612" y="13846"/>
                    <a:pt x="3291" y="11077"/>
                  </a:cubicBezTo>
                  <a:cubicBezTo>
                    <a:pt x="5969" y="8308"/>
                    <a:pt x="10635" y="4985"/>
                    <a:pt x="14004" y="3046"/>
                  </a:cubicBezTo>
                  <a:cubicBezTo>
                    <a:pt x="17374" y="1108"/>
                    <a:pt x="19447" y="554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852264" y="396959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864964" y="53030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578546" y="40574"/>
              <a:ext cx="308769" cy="63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4" fill="norm" stroke="1" extrusionOk="0">
                  <a:moveTo>
                    <a:pt x="15704" y="5355"/>
                  </a:moveTo>
                  <a:cubicBezTo>
                    <a:pt x="15704" y="4005"/>
                    <a:pt x="15704" y="2655"/>
                    <a:pt x="15190" y="1731"/>
                  </a:cubicBezTo>
                  <a:cubicBezTo>
                    <a:pt x="14676" y="808"/>
                    <a:pt x="13647" y="310"/>
                    <a:pt x="12325" y="97"/>
                  </a:cubicBezTo>
                  <a:cubicBezTo>
                    <a:pt x="11002" y="-116"/>
                    <a:pt x="9386" y="-45"/>
                    <a:pt x="7917" y="985"/>
                  </a:cubicBezTo>
                  <a:cubicBezTo>
                    <a:pt x="6447" y="2016"/>
                    <a:pt x="5125" y="4005"/>
                    <a:pt x="4757" y="6243"/>
                  </a:cubicBezTo>
                  <a:cubicBezTo>
                    <a:pt x="4390" y="8481"/>
                    <a:pt x="4978" y="10968"/>
                    <a:pt x="5419" y="13206"/>
                  </a:cubicBezTo>
                  <a:cubicBezTo>
                    <a:pt x="5859" y="15445"/>
                    <a:pt x="6153" y="17434"/>
                    <a:pt x="6300" y="18677"/>
                  </a:cubicBezTo>
                  <a:cubicBezTo>
                    <a:pt x="6447" y="19921"/>
                    <a:pt x="6447" y="20418"/>
                    <a:pt x="6227" y="20809"/>
                  </a:cubicBezTo>
                  <a:cubicBezTo>
                    <a:pt x="6006" y="21200"/>
                    <a:pt x="5566" y="21484"/>
                    <a:pt x="5125" y="21413"/>
                  </a:cubicBezTo>
                  <a:cubicBezTo>
                    <a:pt x="4684" y="21342"/>
                    <a:pt x="4243" y="20916"/>
                    <a:pt x="3362" y="19885"/>
                  </a:cubicBezTo>
                  <a:cubicBezTo>
                    <a:pt x="2480" y="18855"/>
                    <a:pt x="1157" y="17221"/>
                    <a:pt x="496" y="16191"/>
                  </a:cubicBezTo>
                  <a:cubicBezTo>
                    <a:pt x="-165" y="15160"/>
                    <a:pt x="-165" y="14734"/>
                    <a:pt x="496" y="14343"/>
                  </a:cubicBezTo>
                  <a:cubicBezTo>
                    <a:pt x="1157" y="13952"/>
                    <a:pt x="2480" y="13597"/>
                    <a:pt x="5492" y="13348"/>
                  </a:cubicBezTo>
                  <a:cubicBezTo>
                    <a:pt x="8504" y="13100"/>
                    <a:pt x="13206" y="12958"/>
                    <a:pt x="16145" y="12816"/>
                  </a:cubicBezTo>
                  <a:cubicBezTo>
                    <a:pt x="19084" y="12673"/>
                    <a:pt x="20259" y="12531"/>
                    <a:pt x="21435" y="12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896533" y="151348"/>
              <a:ext cx="168582" cy="54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36" fill="norm" stroke="1" extrusionOk="0">
                  <a:moveTo>
                    <a:pt x="21239" y="1921"/>
                  </a:moveTo>
                  <a:cubicBezTo>
                    <a:pt x="19906" y="1337"/>
                    <a:pt x="18572" y="753"/>
                    <a:pt x="16839" y="378"/>
                  </a:cubicBezTo>
                  <a:cubicBezTo>
                    <a:pt x="15106" y="3"/>
                    <a:pt x="12972" y="-164"/>
                    <a:pt x="10972" y="211"/>
                  </a:cubicBezTo>
                  <a:cubicBezTo>
                    <a:pt x="8972" y="587"/>
                    <a:pt x="7106" y="1504"/>
                    <a:pt x="5239" y="3547"/>
                  </a:cubicBezTo>
                  <a:cubicBezTo>
                    <a:pt x="3372" y="5590"/>
                    <a:pt x="1506" y="8760"/>
                    <a:pt x="572" y="11470"/>
                  </a:cubicBezTo>
                  <a:cubicBezTo>
                    <a:pt x="-361" y="14180"/>
                    <a:pt x="-361" y="16432"/>
                    <a:pt x="2172" y="18017"/>
                  </a:cubicBezTo>
                  <a:cubicBezTo>
                    <a:pt x="4706" y="19601"/>
                    <a:pt x="9772" y="20519"/>
                    <a:pt x="14839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035701" y="319928"/>
              <a:ext cx="340565" cy="31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68" fill="norm" stroke="1" extrusionOk="0">
                  <a:moveTo>
                    <a:pt x="2253" y="4841"/>
                  </a:moveTo>
                  <a:cubicBezTo>
                    <a:pt x="1720" y="4261"/>
                    <a:pt x="1186" y="3681"/>
                    <a:pt x="720" y="2811"/>
                  </a:cubicBezTo>
                  <a:cubicBezTo>
                    <a:pt x="253" y="1941"/>
                    <a:pt x="-147" y="782"/>
                    <a:pt x="53" y="274"/>
                  </a:cubicBezTo>
                  <a:cubicBezTo>
                    <a:pt x="253" y="-233"/>
                    <a:pt x="1053" y="-88"/>
                    <a:pt x="2586" y="1144"/>
                  </a:cubicBezTo>
                  <a:cubicBezTo>
                    <a:pt x="4120" y="2376"/>
                    <a:pt x="6386" y="4696"/>
                    <a:pt x="7586" y="7668"/>
                  </a:cubicBezTo>
                  <a:cubicBezTo>
                    <a:pt x="8786" y="10639"/>
                    <a:pt x="8920" y="14264"/>
                    <a:pt x="8320" y="16656"/>
                  </a:cubicBezTo>
                  <a:cubicBezTo>
                    <a:pt x="7720" y="19048"/>
                    <a:pt x="6386" y="20207"/>
                    <a:pt x="5320" y="20787"/>
                  </a:cubicBezTo>
                  <a:cubicBezTo>
                    <a:pt x="4253" y="21367"/>
                    <a:pt x="3453" y="21367"/>
                    <a:pt x="2853" y="21077"/>
                  </a:cubicBezTo>
                  <a:cubicBezTo>
                    <a:pt x="2253" y="20787"/>
                    <a:pt x="1853" y="20207"/>
                    <a:pt x="1920" y="18903"/>
                  </a:cubicBezTo>
                  <a:cubicBezTo>
                    <a:pt x="1986" y="17598"/>
                    <a:pt x="2520" y="15568"/>
                    <a:pt x="3853" y="13466"/>
                  </a:cubicBezTo>
                  <a:cubicBezTo>
                    <a:pt x="5186" y="11364"/>
                    <a:pt x="7320" y="9190"/>
                    <a:pt x="8720" y="7813"/>
                  </a:cubicBezTo>
                  <a:cubicBezTo>
                    <a:pt x="10120" y="6435"/>
                    <a:pt x="10786" y="5856"/>
                    <a:pt x="11453" y="5276"/>
                  </a:cubicBezTo>
                  <a:cubicBezTo>
                    <a:pt x="12120" y="4696"/>
                    <a:pt x="12786" y="4116"/>
                    <a:pt x="12920" y="4116"/>
                  </a:cubicBezTo>
                  <a:cubicBezTo>
                    <a:pt x="13053" y="4116"/>
                    <a:pt x="12653" y="4696"/>
                    <a:pt x="12186" y="6363"/>
                  </a:cubicBezTo>
                  <a:cubicBezTo>
                    <a:pt x="11720" y="8030"/>
                    <a:pt x="11186" y="10784"/>
                    <a:pt x="10920" y="12597"/>
                  </a:cubicBezTo>
                  <a:cubicBezTo>
                    <a:pt x="10653" y="14409"/>
                    <a:pt x="10653" y="15278"/>
                    <a:pt x="10853" y="16076"/>
                  </a:cubicBezTo>
                  <a:cubicBezTo>
                    <a:pt x="11053" y="16873"/>
                    <a:pt x="11453" y="17598"/>
                    <a:pt x="12320" y="17960"/>
                  </a:cubicBezTo>
                  <a:cubicBezTo>
                    <a:pt x="13186" y="18323"/>
                    <a:pt x="14520" y="18323"/>
                    <a:pt x="16120" y="17525"/>
                  </a:cubicBezTo>
                  <a:cubicBezTo>
                    <a:pt x="17720" y="16728"/>
                    <a:pt x="19586" y="15133"/>
                    <a:pt x="21453" y="13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357214" y="130259"/>
              <a:ext cx="118496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3352" y="0"/>
                  </a:moveTo>
                  <a:cubicBezTo>
                    <a:pt x="8938" y="2096"/>
                    <a:pt x="14524" y="4192"/>
                    <a:pt x="17690" y="6653"/>
                  </a:cubicBezTo>
                  <a:cubicBezTo>
                    <a:pt x="20855" y="9114"/>
                    <a:pt x="21600" y="11939"/>
                    <a:pt x="20110" y="14309"/>
                  </a:cubicBezTo>
                  <a:cubicBezTo>
                    <a:pt x="18621" y="16678"/>
                    <a:pt x="14897" y="18592"/>
                    <a:pt x="11172" y="19732"/>
                  </a:cubicBezTo>
                  <a:cubicBezTo>
                    <a:pt x="7448" y="20871"/>
                    <a:pt x="3724" y="212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649314" y="33980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668364" y="54935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855377" y="331175"/>
              <a:ext cx="200338" cy="29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89" fill="norm" stroke="1" extrusionOk="0">
                  <a:moveTo>
                    <a:pt x="1046" y="5258"/>
                  </a:moveTo>
                  <a:cubicBezTo>
                    <a:pt x="371" y="4487"/>
                    <a:pt x="-304" y="3715"/>
                    <a:pt x="146" y="3329"/>
                  </a:cubicBezTo>
                  <a:cubicBezTo>
                    <a:pt x="596" y="2944"/>
                    <a:pt x="2171" y="2944"/>
                    <a:pt x="4421" y="4101"/>
                  </a:cubicBezTo>
                  <a:cubicBezTo>
                    <a:pt x="6671" y="5258"/>
                    <a:pt x="9596" y="7572"/>
                    <a:pt x="11171" y="10427"/>
                  </a:cubicBezTo>
                  <a:cubicBezTo>
                    <a:pt x="12746" y="13281"/>
                    <a:pt x="12971" y="16675"/>
                    <a:pt x="12746" y="18681"/>
                  </a:cubicBezTo>
                  <a:cubicBezTo>
                    <a:pt x="12521" y="20687"/>
                    <a:pt x="11846" y="21304"/>
                    <a:pt x="11059" y="21381"/>
                  </a:cubicBezTo>
                  <a:cubicBezTo>
                    <a:pt x="10271" y="21458"/>
                    <a:pt x="9371" y="20995"/>
                    <a:pt x="8696" y="18604"/>
                  </a:cubicBezTo>
                  <a:cubicBezTo>
                    <a:pt x="8021" y="16212"/>
                    <a:pt x="7571" y="11892"/>
                    <a:pt x="8584" y="8498"/>
                  </a:cubicBezTo>
                  <a:cubicBezTo>
                    <a:pt x="9596" y="5104"/>
                    <a:pt x="12071" y="2635"/>
                    <a:pt x="13871" y="1324"/>
                  </a:cubicBezTo>
                  <a:cubicBezTo>
                    <a:pt x="15671" y="12"/>
                    <a:pt x="16796" y="-142"/>
                    <a:pt x="17921" y="89"/>
                  </a:cubicBezTo>
                  <a:cubicBezTo>
                    <a:pt x="19046" y="321"/>
                    <a:pt x="20171" y="938"/>
                    <a:pt x="21296" y="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039608" y="344469"/>
              <a:ext cx="193907" cy="23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84" fill="norm" stroke="1" extrusionOk="0">
                  <a:moveTo>
                    <a:pt x="15873" y="8677"/>
                  </a:moveTo>
                  <a:cubicBezTo>
                    <a:pt x="14934" y="6783"/>
                    <a:pt x="13995" y="4888"/>
                    <a:pt x="13408" y="3277"/>
                  </a:cubicBezTo>
                  <a:cubicBezTo>
                    <a:pt x="12821" y="1667"/>
                    <a:pt x="12586" y="340"/>
                    <a:pt x="11999" y="56"/>
                  </a:cubicBezTo>
                  <a:cubicBezTo>
                    <a:pt x="11412" y="-228"/>
                    <a:pt x="10473" y="530"/>
                    <a:pt x="8478" y="2993"/>
                  </a:cubicBezTo>
                  <a:cubicBezTo>
                    <a:pt x="6482" y="5456"/>
                    <a:pt x="3430" y="9625"/>
                    <a:pt x="1786" y="12277"/>
                  </a:cubicBezTo>
                  <a:cubicBezTo>
                    <a:pt x="143" y="14930"/>
                    <a:pt x="-92" y="16067"/>
                    <a:pt x="25" y="17109"/>
                  </a:cubicBezTo>
                  <a:cubicBezTo>
                    <a:pt x="143" y="18151"/>
                    <a:pt x="612" y="19098"/>
                    <a:pt x="2725" y="18340"/>
                  </a:cubicBezTo>
                  <a:cubicBezTo>
                    <a:pt x="4838" y="17583"/>
                    <a:pt x="8595" y="15119"/>
                    <a:pt x="11060" y="12561"/>
                  </a:cubicBezTo>
                  <a:cubicBezTo>
                    <a:pt x="13525" y="10004"/>
                    <a:pt x="14699" y="7351"/>
                    <a:pt x="15286" y="5456"/>
                  </a:cubicBezTo>
                  <a:cubicBezTo>
                    <a:pt x="15873" y="3561"/>
                    <a:pt x="15873" y="2425"/>
                    <a:pt x="15638" y="2709"/>
                  </a:cubicBezTo>
                  <a:cubicBezTo>
                    <a:pt x="15404" y="2993"/>
                    <a:pt x="14934" y="4698"/>
                    <a:pt x="14699" y="7446"/>
                  </a:cubicBezTo>
                  <a:cubicBezTo>
                    <a:pt x="14465" y="10193"/>
                    <a:pt x="14465" y="13983"/>
                    <a:pt x="14582" y="16351"/>
                  </a:cubicBezTo>
                  <a:cubicBezTo>
                    <a:pt x="14699" y="18719"/>
                    <a:pt x="14934" y="19667"/>
                    <a:pt x="15638" y="20330"/>
                  </a:cubicBezTo>
                  <a:cubicBezTo>
                    <a:pt x="16343" y="20993"/>
                    <a:pt x="17517" y="21372"/>
                    <a:pt x="18573" y="21088"/>
                  </a:cubicBezTo>
                  <a:cubicBezTo>
                    <a:pt x="19630" y="20804"/>
                    <a:pt x="20569" y="19856"/>
                    <a:pt x="21508" y="18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354164" y="174709"/>
              <a:ext cx="76201" cy="38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600" y="4273"/>
                    <a:pt x="1200" y="8545"/>
                    <a:pt x="1500" y="11809"/>
                  </a:cubicBezTo>
                  <a:cubicBezTo>
                    <a:pt x="1800" y="15073"/>
                    <a:pt x="1800" y="17327"/>
                    <a:pt x="1800" y="18811"/>
                  </a:cubicBezTo>
                  <a:cubicBezTo>
                    <a:pt x="1800" y="20295"/>
                    <a:pt x="1800" y="21007"/>
                    <a:pt x="3300" y="21303"/>
                  </a:cubicBezTo>
                  <a:cubicBezTo>
                    <a:pt x="4800" y="21600"/>
                    <a:pt x="7800" y="21481"/>
                    <a:pt x="11100" y="20591"/>
                  </a:cubicBezTo>
                  <a:cubicBezTo>
                    <a:pt x="14400" y="19701"/>
                    <a:pt x="18000" y="18040"/>
                    <a:pt x="21600" y="16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322142" y="371922"/>
              <a:ext cx="165374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82" fill="norm" stroke="1" extrusionOk="0">
                  <a:moveTo>
                    <a:pt x="2496" y="10182"/>
                  </a:moveTo>
                  <a:cubicBezTo>
                    <a:pt x="1129" y="6582"/>
                    <a:pt x="-238" y="2982"/>
                    <a:pt x="35" y="1182"/>
                  </a:cubicBezTo>
                  <a:cubicBezTo>
                    <a:pt x="309" y="-618"/>
                    <a:pt x="2223" y="-618"/>
                    <a:pt x="6051" y="2982"/>
                  </a:cubicBezTo>
                  <a:cubicBezTo>
                    <a:pt x="9878" y="6582"/>
                    <a:pt x="15620" y="13782"/>
                    <a:pt x="21362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495566" y="332910"/>
              <a:ext cx="226899" cy="20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04" fill="norm" stroke="1" extrusionOk="0">
                  <a:moveTo>
                    <a:pt x="2839" y="8653"/>
                  </a:moveTo>
                  <a:cubicBezTo>
                    <a:pt x="4839" y="7110"/>
                    <a:pt x="6839" y="5567"/>
                    <a:pt x="8039" y="4134"/>
                  </a:cubicBezTo>
                  <a:cubicBezTo>
                    <a:pt x="9239" y="2702"/>
                    <a:pt x="9639" y="1379"/>
                    <a:pt x="9339" y="608"/>
                  </a:cubicBezTo>
                  <a:cubicBezTo>
                    <a:pt x="9039" y="-164"/>
                    <a:pt x="8039" y="-384"/>
                    <a:pt x="6339" y="1049"/>
                  </a:cubicBezTo>
                  <a:cubicBezTo>
                    <a:pt x="4639" y="2481"/>
                    <a:pt x="2239" y="5567"/>
                    <a:pt x="1039" y="8983"/>
                  </a:cubicBezTo>
                  <a:cubicBezTo>
                    <a:pt x="-161" y="12400"/>
                    <a:pt x="-161" y="16147"/>
                    <a:pt x="239" y="18351"/>
                  </a:cubicBezTo>
                  <a:cubicBezTo>
                    <a:pt x="639" y="20555"/>
                    <a:pt x="1439" y="21216"/>
                    <a:pt x="5039" y="20775"/>
                  </a:cubicBezTo>
                  <a:cubicBezTo>
                    <a:pt x="8639" y="20334"/>
                    <a:pt x="15039" y="18792"/>
                    <a:pt x="21439" y="17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999748" y="367282"/>
              <a:ext cx="167218" cy="22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21600" y="5858"/>
                  </a:moveTo>
                  <a:cubicBezTo>
                    <a:pt x="21600" y="4849"/>
                    <a:pt x="21600" y="3839"/>
                    <a:pt x="21600" y="2830"/>
                  </a:cubicBezTo>
                  <a:cubicBezTo>
                    <a:pt x="21600" y="1821"/>
                    <a:pt x="21600" y="811"/>
                    <a:pt x="20643" y="307"/>
                  </a:cubicBezTo>
                  <a:cubicBezTo>
                    <a:pt x="19686" y="-198"/>
                    <a:pt x="17772" y="-198"/>
                    <a:pt x="14628" y="1215"/>
                  </a:cubicBezTo>
                  <a:cubicBezTo>
                    <a:pt x="11484" y="2628"/>
                    <a:pt x="7109" y="5454"/>
                    <a:pt x="4238" y="8785"/>
                  </a:cubicBezTo>
                  <a:cubicBezTo>
                    <a:pt x="1367" y="12116"/>
                    <a:pt x="0" y="15952"/>
                    <a:pt x="0" y="18273"/>
                  </a:cubicBezTo>
                  <a:cubicBezTo>
                    <a:pt x="0" y="20595"/>
                    <a:pt x="1367" y="21402"/>
                    <a:pt x="3965" y="20998"/>
                  </a:cubicBezTo>
                  <a:cubicBezTo>
                    <a:pt x="6562" y="20595"/>
                    <a:pt x="10390" y="18980"/>
                    <a:pt x="12851" y="15548"/>
                  </a:cubicBezTo>
                  <a:cubicBezTo>
                    <a:pt x="15311" y="12116"/>
                    <a:pt x="16405" y="6867"/>
                    <a:pt x="17499" y="1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256860" y="19822"/>
              <a:ext cx="138705" cy="61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39" fill="norm" stroke="1" extrusionOk="0">
                  <a:moveTo>
                    <a:pt x="21126" y="3887"/>
                  </a:moveTo>
                  <a:cubicBezTo>
                    <a:pt x="20481" y="3067"/>
                    <a:pt x="19836" y="2248"/>
                    <a:pt x="18869" y="1615"/>
                  </a:cubicBezTo>
                  <a:cubicBezTo>
                    <a:pt x="17902" y="982"/>
                    <a:pt x="16613" y="535"/>
                    <a:pt x="15162" y="274"/>
                  </a:cubicBezTo>
                  <a:cubicBezTo>
                    <a:pt x="13711" y="13"/>
                    <a:pt x="12099" y="-61"/>
                    <a:pt x="10648" y="51"/>
                  </a:cubicBezTo>
                  <a:cubicBezTo>
                    <a:pt x="9198" y="162"/>
                    <a:pt x="7908" y="460"/>
                    <a:pt x="5974" y="1764"/>
                  </a:cubicBezTo>
                  <a:cubicBezTo>
                    <a:pt x="4039" y="3067"/>
                    <a:pt x="1460" y="5376"/>
                    <a:pt x="493" y="7983"/>
                  </a:cubicBezTo>
                  <a:cubicBezTo>
                    <a:pt x="-474" y="10590"/>
                    <a:pt x="171" y="13495"/>
                    <a:pt x="816" y="15804"/>
                  </a:cubicBezTo>
                  <a:cubicBezTo>
                    <a:pt x="1460" y="18113"/>
                    <a:pt x="2105" y="19826"/>
                    <a:pt x="275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222514" y="356415"/>
              <a:ext cx="192102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29" fill="norm" stroke="1" extrusionOk="0">
                  <a:moveTo>
                    <a:pt x="178" y="21029"/>
                  </a:moveTo>
                  <a:cubicBezTo>
                    <a:pt x="-57" y="16979"/>
                    <a:pt x="-292" y="12929"/>
                    <a:pt x="1117" y="9217"/>
                  </a:cubicBezTo>
                  <a:cubicBezTo>
                    <a:pt x="2525" y="5504"/>
                    <a:pt x="5578" y="2129"/>
                    <a:pt x="9217" y="779"/>
                  </a:cubicBezTo>
                  <a:cubicBezTo>
                    <a:pt x="12856" y="-571"/>
                    <a:pt x="17082" y="104"/>
                    <a:pt x="21308" y="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661996" y="387699"/>
              <a:ext cx="197120" cy="26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04" fill="norm" stroke="1" extrusionOk="0">
                  <a:moveTo>
                    <a:pt x="14505" y="6258"/>
                  </a:moveTo>
                  <a:cubicBezTo>
                    <a:pt x="15195" y="4081"/>
                    <a:pt x="15884" y="1905"/>
                    <a:pt x="15080" y="816"/>
                  </a:cubicBezTo>
                  <a:cubicBezTo>
                    <a:pt x="14276" y="-272"/>
                    <a:pt x="11978" y="-272"/>
                    <a:pt x="9565" y="816"/>
                  </a:cubicBezTo>
                  <a:cubicBezTo>
                    <a:pt x="7152" y="1905"/>
                    <a:pt x="4625" y="4081"/>
                    <a:pt x="2786" y="7179"/>
                  </a:cubicBezTo>
                  <a:cubicBezTo>
                    <a:pt x="948" y="10277"/>
                    <a:pt x="-201" y="14295"/>
                    <a:pt x="29" y="17058"/>
                  </a:cubicBezTo>
                  <a:cubicBezTo>
                    <a:pt x="259" y="19821"/>
                    <a:pt x="1867" y="21328"/>
                    <a:pt x="5659" y="21077"/>
                  </a:cubicBezTo>
                  <a:cubicBezTo>
                    <a:pt x="9450" y="20826"/>
                    <a:pt x="15425" y="18816"/>
                    <a:pt x="21399" y="16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781708" y="473984"/>
              <a:ext cx="149935" cy="17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985" fill="norm" stroke="1" extrusionOk="0">
                  <a:moveTo>
                    <a:pt x="20871" y="7614"/>
                  </a:moveTo>
                  <a:cubicBezTo>
                    <a:pt x="21171" y="5556"/>
                    <a:pt x="21471" y="3499"/>
                    <a:pt x="21021" y="1956"/>
                  </a:cubicBezTo>
                  <a:cubicBezTo>
                    <a:pt x="20571" y="414"/>
                    <a:pt x="19371" y="-615"/>
                    <a:pt x="15921" y="414"/>
                  </a:cubicBezTo>
                  <a:cubicBezTo>
                    <a:pt x="12471" y="1442"/>
                    <a:pt x="6771" y="4528"/>
                    <a:pt x="3621" y="7871"/>
                  </a:cubicBezTo>
                  <a:cubicBezTo>
                    <a:pt x="471" y="11214"/>
                    <a:pt x="-129" y="14814"/>
                    <a:pt x="21" y="17256"/>
                  </a:cubicBezTo>
                  <a:cubicBezTo>
                    <a:pt x="171" y="19699"/>
                    <a:pt x="1071" y="20985"/>
                    <a:pt x="3771" y="20985"/>
                  </a:cubicBezTo>
                  <a:cubicBezTo>
                    <a:pt x="6471" y="20985"/>
                    <a:pt x="10971" y="19699"/>
                    <a:pt x="13821" y="17385"/>
                  </a:cubicBezTo>
                  <a:cubicBezTo>
                    <a:pt x="16671" y="15071"/>
                    <a:pt x="17871" y="11728"/>
                    <a:pt x="17871" y="9414"/>
                  </a:cubicBezTo>
                  <a:cubicBezTo>
                    <a:pt x="17871" y="7099"/>
                    <a:pt x="16671" y="5814"/>
                    <a:pt x="16521" y="4656"/>
                  </a:cubicBezTo>
                  <a:cubicBezTo>
                    <a:pt x="16371" y="3499"/>
                    <a:pt x="17271" y="2471"/>
                    <a:pt x="18171" y="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005959" y="219949"/>
              <a:ext cx="30957" cy="46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898" fill="norm" stroke="1" extrusionOk="0">
                  <a:moveTo>
                    <a:pt x="3780" y="4817"/>
                  </a:moveTo>
                  <a:cubicBezTo>
                    <a:pt x="5220" y="3485"/>
                    <a:pt x="6660" y="2153"/>
                    <a:pt x="7380" y="1106"/>
                  </a:cubicBezTo>
                  <a:cubicBezTo>
                    <a:pt x="8100" y="59"/>
                    <a:pt x="8100" y="-702"/>
                    <a:pt x="8100" y="1011"/>
                  </a:cubicBezTo>
                  <a:cubicBezTo>
                    <a:pt x="8100" y="2724"/>
                    <a:pt x="8100" y="6910"/>
                    <a:pt x="6660" y="10479"/>
                  </a:cubicBezTo>
                  <a:cubicBezTo>
                    <a:pt x="5220" y="14047"/>
                    <a:pt x="2340" y="16997"/>
                    <a:pt x="900" y="18709"/>
                  </a:cubicBezTo>
                  <a:cubicBezTo>
                    <a:pt x="-540" y="20422"/>
                    <a:pt x="-540" y="20898"/>
                    <a:pt x="3060" y="20898"/>
                  </a:cubicBezTo>
                  <a:cubicBezTo>
                    <a:pt x="6660" y="20898"/>
                    <a:pt x="13860" y="20422"/>
                    <a:pt x="21060" y="19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123563" y="168359"/>
              <a:ext cx="2765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3985" y="1530"/>
                    <a:pt x="7813" y="3060"/>
                    <a:pt x="3956" y="5580"/>
                  </a:cubicBezTo>
                  <a:cubicBezTo>
                    <a:pt x="99" y="8100"/>
                    <a:pt x="-1444" y="11610"/>
                    <a:pt x="1642" y="14445"/>
                  </a:cubicBezTo>
                  <a:cubicBezTo>
                    <a:pt x="4727" y="17280"/>
                    <a:pt x="12442" y="19440"/>
                    <a:pt x="201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183657" y="407848"/>
              <a:ext cx="139008" cy="18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89" fill="norm" stroke="1" extrusionOk="0">
                  <a:moveTo>
                    <a:pt x="3820" y="11005"/>
                  </a:moveTo>
                  <a:cubicBezTo>
                    <a:pt x="7748" y="9565"/>
                    <a:pt x="11675" y="8125"/>
                    <a:pt x="14129" y="6805"/>
                  </a:cubicBezTo>
                  <a:cubicBezTo>
                    <a:pt x="16584" y="5485"/>
                    <a:pt x="17566" y="4285"/>
                    <a:pt x="18057" y="3085"/>
                  </a:cubicBezTo>
                  <a:cubicBezTo>
                    <a:pt x="18548" y="1885"/>
                    <a:pt x="18548" y="685"/>
                    <a:pt x="17729" y="205"/>
                  </a:cubicBezTo>
                  <a:cubicBezTo>
                    <a:pt x="16911" y="-275"/>
                    <a:pt x="15275" y="-35"/>
                    <a:pt x="12329" y="2245"/>
                  </a:cubicBezTo>
                  <a:cubicBezTo>
                    <a:pt x="9384" y="4525"/>
                    <a:pt x="5129" y="8845"/>
                    <a:pt x="2838" y="11845"/>
                  </a:cubicBezTo>
                  <a:cubicBezTo>
                    <a:pt x="548" y="14845"/>
                    <a:pt x="220" y="16525"/>
                    <a:pt x="57" y="17965"/>
                  </a:cubicBezTo>
                  <a:cubicBezTo>
                    <a:pt x="-107" y="19405"/>
                    <a:pt x="-107" y="20605"/>
                    <a:pt x="2838" y="20965"/>
                  </a:cubicBezTo>
                  <a:cubicBezTo>
                    <a:pt x="5784" y="21325"/>
                    <a:pt x="11675" y="20845"/>
                    <a:pt x="15275" y="20245"/>
                  </a:cubicBezTo>
                  <a:cubicBezTo>
                    <a:pt x="18875" y="19645"/>
                    <a:pt x="20184" y="18925"/>
                    <a:pt x="21493" y="18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419469" y="380105"/>
              <a:ext cx="138146" cy="23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08" fill="norm" stroke="1" extrusionOk="0">
                  <a:moveTo>
                    <a:pt x="18415" y="3816"/>
                  </a:moveTo>
                  <a:cubicBezTo>
                    <a:pt x="18087" y="2478"/>
                    <a:pt x="17760" y="1140"/>
                    <a:pt x="16778" y="471"/>
                  </a:cubicBezTo>
                  <a:cubicBezTo>
                    <a:pt x="15796" y="-198"/>
                    <a:pt x="14160" y="-198"/>
                    <a:pt x="12360" y="758"/>
                  </a:cubicBezTo>
                  <a:cubicBezTo>
                    <a:pt x="10560" y="1714"/>
                    <a:pt x="8596" y="3625"/>
                    <a:pt x="6469" y="6492"/>
                  </a:cubicBezTo>
                  <a:cubicBezTo>
                    <a:pt x="4342" y="9360"/>
                    <a:pt x="2051" y="13183"/>
                    <a:pt x="905" y="15763"/>
                  </a:cubicBezTo>
                  <a:cubicBezTo>
                    <a:pt x="-240" y="18344"/>
                    <a:pt x="-240" y="19682"/>
                    <a:pt x="578" y="20446"/>
                  </a:cubicBezTo>
                  <a:cubicBezTo>
                    <a:pt x="1396" y="21211"/>
                    <a:pt x="3033" y="21402"/>
                    <a:pt x="6633" y="20542"/>
                  </a:cubicBezTo>
                  <a:cubicBezTo>
                    <a:pt x="10233" y="19682"/>
                    <a:pt x="15796" y="17770"/>
                    <a:pt x="21360" y="15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647523" y="123909"/>
              <a:ext cx="113293" cy="48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4" fill="norm" stroke="1" extrusionOk="0">
                  <a:moveTo>
                    <a:pt x="21409" y="0"/>
                  </a:moveTo>
                  <a:cubicBezTo>
                    <a:pt x="17409" y="1878"/>
                    <a:pt x="13409" y="3757"/>
                    <a:pt x="10409" y="6104"/>
                  </a:cubicBezTo>
                  <a:cubicBezTo>
                    <a:pt x="7409" y="8452"/>
                    <a:pt x="5409" y="11270"/>
                    <a:pt x="3809" y="13664"/>
                  </a:cubicBezTo>
                  <a:cubicBezTo>
                    <a:pt x="2209" y="16059"/>
                    <a:pt x="1009" y="18031"/>
                    <a:pt x="409" y="19299"/>
                  </a:cubicBezTo>
                  <a:cubicBezTo>
                    <a:pt x="-191" y="20567"/>
                    <a:pt x="-191" y="21130"/>
                    <a:pt x="809" y="21365"/>
                  </a:cubicBezTo>
                  <a:cubicBezTo>
                    <a:pt x="1809" y="21600"/>
                    <a:pt x="3809" y="21506"/>
                    <a:pt x="6409" y="20896"/>
                  </a:cubicBezTo>
                  <a:cubicBezTo>
                    <a:pt x="9009" y="20285"/>
                    <a:pt x="12209" y="19158"/>
                    <a:pt x="15409" y="18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658089" y="393503"/>
              <a:ext cx="229727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34" fill="norm" stroke="1" extrusionOk="0">
                  <a:moveTo>
                    <a:pt x="1283" y="21134"/>
                  </a:moveTo>
                  <a:cubicBezTo>
                    <a:pt x="497" y="16052"/>
                    <a:pt x="-288" y="10969"/>
                    <a:pt x="105" y="7158"/>
                  </a:cubicBezTo>
                  <a:cubicBezTo>
                    <a:pt x="497" y="3346"/>
                    <a:pt x="2068" y="805"/>
                    <a:pt x="5799" y="169"/>
                  </a:cubicBezTo>
                  <a:cubicBezTo>
                    <a:pt x="9530" y="-466"/>
                    <a:pt x="15421" y="805"/>
                    <a:pt x="21312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844091" y="409659"/>
              <a:ext cx="437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0"/>
                  </a:moveTo>
                  <a:cubicBezTo>
                    <a:pt x="16104" y="655"/>
                    <a:pt x="10961" y="1309"/>
                    <a:pt x="7361" y="3273"/>
                  </a:cubicBezTo>
                  <a:cubicBezTo>
                    <a:pt x="3761" y="5236"/>
                    <a:pt x="1704" y="8509"/>
                    <a:pt x="676" y="11127"/>
                  </a:cubicBezTo>
                  <a:cubicBezTo>
                    <a:pt x="-353" y="13745"/>
                    <a:pt x="-353" y="15709"/>
                    <a:pt x="1704" y="17345"/>
                  </a:cubicBezTo>
                  <a:cubicBezTo>
                    <a:pt x="3761" y="18982"/>
                    <a:pt x="7876" y="20291"/>
                    <a:pt x="119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913214" y="33980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941542" y="393698"/>
              <a:ext cx="155824" cy="18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6" fill="norm" stroke="1" extrusionOk="0">
                  <a:moveTo>
                    <a:pt x="4850" y="383"/>
                  </a:moveTo>
                  <a:cubicBezTo>
                    <a:pt x="3683" y="6589"/>
                    <a:pt x="2515" y="12796"/>
                    <a:pt x="1639" y="16520"/>
                  </a:cubicBezTo>
                  <a:cubicBezTo>
                    <a:pt x="764" y="20245"/>
                    <a:pt x="180" y="21486"/>
                    <a:pt x="34" y="21486"/>
                  </a:cubicBezTo>
                  <a:cubicBezTo>
                    <a:pt x="-112" y="21486"/>
                    <a:pt x="180" y="20245"/>
                    <a:pt x="1493" y="16769"/>
                  </a:cubicBezTo>
                  <a:cubicBezTo>
                    <a:pt x="2807" y="13293"/>
                    <a:pt x="5142" y="7583"/>
                    <a:pt x="6893" y="4231"/>
                  </a:cubicBezTo>
                  <a:cubicBezTo>
                    <a:pt x="8645" y="879"/>
                    <a:pt x="9812" y="-114"/>
                    <a:pt x="11710" y="10"/>
                  </a:cubicBezTo>
                  <a:cubicBezTo>
                    <a:pt x="13607" y="134"/>
                    <a:pt x="16234" y="1376"/>
                    <a:pt x="17547" y="3238"/>
                  </a:cubicBezTo>
                  <a:cubicBezTo>
                    <a:pt x="18861" y="5100"/>
                    <a:pt x="18861" y="7583"/>
                    <a:pt x="19299" y="10065"/>
                  </a:cubicBezTo>
                  <a:cubicBezTo>
                    <a:pt x="19737" y="12548"/>
                    <a:pt x="20612" y="15031"/>
                    <a:pt x="21488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059264" y="376055"/>
              <a:ext cx="191721" cy="58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9" fill="norm" stroke="1" extrusionOk="0">
                  <a:moveTo>
                    <a:pt x="6409" y="5938"/>
                  </a:moveTo>
                  <a:cubicBezTo>
                    <a:pt x="9020" y="5077"/>
                    <a:pt x="11631" y="4216"/>
                    <a:pt x="13767" y="3395"/>
                  </a:cubicBezTo>
                  <a:cubicBezTo>
                    <a:pt x="15903" y="2573"/>
                    <a:pt x="17565" y="1790"/>
                    <a:pt x="18633" y="1203"/>
                  </a:cubicBezTo>
                  <a:cubicBezTo>
                    <a:pt x="19701" y="616"/>
                    <a:pt x="20176" y="225"/>
                    <a:pt x="19701" y="69"/>
                  </a:cubicBezTo>
                  <a:cubicBezTo>
                    <a:pt x="19226" y="-88"/>
                    <a:pt x="17802" y="-10"/>
                    <a:pt x="15429" y="655"/>
                  </a:cubicBezTo>
                  <a:cubicBezTo>
                    <a:pt x="13055" y="1321"/>
                    <a:pt x="9732" y="2573"/>
                    <a:pt x="8070" y="3551"/>
                  </a:cubicBezTo>
                  <a:cubicBezTo>
                    <a:pt x="6409" y="4529"/>
                    <a:pt x="6409" y="5234"/>
                    <a:pt x="7002" y="5586"/>
                  </a:cubicBezTo>
                  <a:cubicBezTo>
                    <a:pt x="7596" y="5938"/>
                    <a:pt x="8782" y="5938"/>
                    <a:pt x="11037" y="5508"/>
                  </a:cubicBezTo>
                  <a:cubicBezTo>
                    <a:pt x="13292" y="5077"/>
                    <a:pt x="16615" y="4216"/>
                    <a:pt x="18633" y="3629"/>
                  </a:cubicBezTo>
                  <a:cubicBezTo>
                    <a:pt x="20651" y="3042"/>
                    <a:pt x="21363" y="2729"/>
                    <a:pt x="21481" y="2964"/>
                  </a:cubicBezTo>
                  <a:cubicBezTo>
                    <a:pt x="21600" y="3199"/>
                    <a:pt x="21125" y="3982"/>
                    <a:pt x="20295" y="5899"/>
                  </a:cubicBezTo>
                  <a:cubicBezTo>
                    <a:pt x="19464" y="7816"/>
                    <a:pt x="18277" y="10869"/>
                    <a:pt x="16853" y="13412"/>
                  </a:cubicBezTo>
                  <a:cubicBezTo>
                    <a:pt x="15429" y="15955"/>
                    <a:pt x="13767" y="17990"/>
                    <a:pt x="12580" y="19203"/>
                  </a:cubicBezTo>
                  <a:cubicBezTo>
                    <a:pt x="11393" y="20416"/>
                    <a:pt x="10681" y="20808"/>
                    <a:pt x="9732" y="21082"/>
                  </a:cubicBezTo>
                  <a:cubicBezTo>
                    <a:pt x="8782" y="21355"/>
                    <a:pt x="7596" y="21512"/>
                    <a:pt x="6527" y="21473"/>
                  </a:cubicBezTo>
                  <a:cubicBezTo>
                    <a:pt x="5459" y="21434"/>
                    <a:pt x="4510" y="21199"/>
                    <a:pt x="3442" y="20142"/>
                  </a:cubicBezTo>
                  <a:cubicBezTo>
                    <a:pt x="2374" y="19086"/>
                    <a:pt x="1187" y="17208"/>
                    <a:pt x="0" y="15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723752" y="334407"/>
              <a:ext cx="128778" cy="5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564" fill="norm" stroke="1" extrusionOk="0">
                  <a:moveTo>
                    <a:pt x="4481" y="9186"/>
                  </a:moveTo>
                  <a:cubicBezTo>
                    <a:pt x="3795" y="11047"/>
                    <a:pt x="3110" y="12908"/>
                    <a:pt x="2595" y="14809"/>
                  </a:cubicBezTo>
                  <a:cubicBezTo>
                    <a:pt x="2081" y="16710"/>
                    <a:pt x="1738" y="18652"/>
                    <a:pt x="1395" y="19865"/>
                  </a:cubicBezTo>
                  <a:cubicBezTo>
                    <a:pt x="1052" y="21079"/>
                    <a:pt x="710" y="21564"/>
                    <a:pt x="367" y="21564"/>
                  </a:cubicBezTo>
                  <a:cubicBezTo>
                    <a:pt x="24" y="21564"/>
                    <a:pt x="-319" y="21079"/>
                    <a:pt x="538" y="19542"/>
                  </a:cubicBezTo>
                  <a:cubicBezTo>
                    <a:pt x="1395" y="18004"/>
                    <a:pt x="3452" y="15416"/>
                    <a:pt x="4995" y="12908"/>
                  </a:cubicBezTo>
                  <a:cubicBezTo>
                    <a:pt x="6538" y="10400"/>
                    <a:pt x="7567" y="7973"/>
                    <a:pt x="8252" y="5951"/>
                  </a:cubicBezTo>
                  <a:cubicBezTo>
                    <a:pt x="8938" y="3928"/>
                    <a:pt x="9281" y="2310"/>
                    <a:pt x="9967" y="1339"/>
                  </a:cubicBezTo>
                  <a:cubicBezTo>
                    <a:pt x="10652" y="368"/>
                    <a:pt x="11681" y="45"/>
                    <a:pt x="13052" y="4"/>
                  </a:cubicBezTo>
                  <a:cubicBezTo>
                    <a:pt x="14424" y="-36"/>
                    <a:pt x="16138" y="207"/>
                    <a:pt x="17852" y="1056"/>
                  </a:cubicBezTo>
                  <a:cubicBezTo>
                    <a:pt x="19567" y="1906"/>
                    <a:pt x="21281" y="3362"/>
                    <a:pt x="20767" y="4777"/>
                  </a:cubicBezTo>
                  <a:cubicBezTo>
                    <a:pt x="20252" y="6193"/>
                    <a:pt x="17510" y="7568"/>
                    <a:pt x="13910" y="8297"/>
                  </a:cubicBezTo>
                  <a:cubicBezTo>
                    <a:pt x="10310" y="9025"/>
                    <a:pt x="5852" y="9106"/>
                    <a:pt x="1395" y="9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935564" y="399290"/>
              <a:ext cx="177801" cy="19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432"/>
                  </a:moveTo>
                  <a:cubicBezTo>
                    <a:pt x="2829" y="2251"/>
                    <a:pt x="5657" y="4070"/>
                    <a:pt x="7329" y="7139"/>
                  </a:cubicBezTo>
                  <a:cubicBezTo>
                    <a:pt x="9000" y="10209"/>
                    <a:pt x="9514" y="14529"/>
                    <a:pt x="9514" y="17257"/>
                  </a:cubicBezTo>
                  <a:cubicBezTo>
                    <a:pt x="9514" y="19986"/>
                    <a:pt x="9000" y="21123"/>
                    <a:pt x="8357" y="21236"/>
                  </a:cubicBezTo>
                  <a:cubicBezTo>
                    <a:pt x="7714" y="21350"/>
                    <a:pt x="6943" y="20441"/>
                    <a:pt x="6943" y="17257"/>
                  </a:cubicBezTo>
                  <a:cubicBezTo>
                    <a:pt x="6943" y="14074"/>
                    <a:pt x="7714" y="8617"/>
                    <a:pt x="8486" y="5207"/>
                  </a:cubicBezTo>
                  <a:cubicBezTo>
                    <a:pt x="9257" y="1796"/>
                    <a:pt x="10029" y="432"/>
                    <a:pt x="12214" y="91"/>
                  </a:cubicBezTo>
                  <a:cubicBezTo>
                    <a:pt x="14400" y="-250"/>
                    <a:pt x="18000" y="432"/>
                    <a:pt x="21600" y="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1098230" y="409659"/>
              <a:ext cx="97685" cy="19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47" fill="norm" stroke="1" extrusionOk="0">
                  <a:moveTo>
                    <a:pt x="18452" y="4930"/>
                  </a:moveTo>
                  <a:cubicBezTo>
                    <a:pt x="18452" y="3522"/>
                    <a:pt x="18452" y="2113"/>
                    <a:pt x="17303" y="1291"/>
                  </a:cubicBezTo>
                  <a:cubicBezTo>
                    <a:pt x="16154" y="470"/>
                    <a:pt x="13856" y="235"/>
                    <a:pt x="10869" y="1409"/>
                  </a:cubicBezTo>
                  <a:cubicBezTo>
                    <a:pt x="7881" y="2583"/>
                    <a:pt x="4205" y="5165"/>
                    <a:pt x="2137" y="8452"/>
                  </a:cubicBezTo>
                  <a:cubicBezTo>
                    <a:pt x="69" y="11739"/>
                    <a:pt x="-391" y="15730"/>
                    <a:pt x="298" y="18196"/>
                  </a:cubicBezTo>
                  <a:cubicBezTo>
                    <a:pt x="988" y="20661"/>
                    <a:pt x="2826" y="21600"/>
                    <a:pt x="6273" y="21130"/>
                  </a:cubicBezTo>
                  <a:cubicBezTo>
                    <a:pt x="9720" y="20661"/>
                    <a:pt x="14775" y="18783"/>
                    <a:pt x="17073" y="15613"/>
                  </a:cubicBezTo>
                  <a:cubicBezTo>
                    <a:pt x="19371" y="12443"/>
                    <a:pt x="18911" y="7983"/>
                    <a:pt x="19141" y="5165"/>
                  </a:cubicBezTo>
                  <a:cubicBezTo>
                    <a:pt x="19371" y="2348"/>
                    <a:pt x="20290" y="1174"/>
                    <a:pt x="212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1216054" y="252070"/>
              <a:ext cx="170362" cy="41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6" fill="norm" stroke="1" extrusionOk="0">
                  <a:moveTo>
                    <a:pt x="7863" y="2558"/>
                  </a:moveTo>
                  <a:cubicBezTo>
                    <a:pt x="7863" y="2013"/>
                    <a:pt x="7863" y="1467"/>
                    <a:pt x="7996" y="922"/>
                  </a:cubicBezTo>
                  <a:cubicBezTo>
                    <a:pt x="8130" y="376"/>
                    <a:pt x="8396" y="-169"/>
                    <a:pt x="8530" y="49"/>
                  </a:cubicBezTo>
                  <a:cubicBezTo>
                    <a:pt x="8663" y="267"/>
                    <a:pt x="8663" y="1249"/>
                    <a:pt x="8663" y="3649"/>
                  </a:cubicBezTo>
                  <a:cubicBezTo>
                    <a:pt x="8663" y="6049"/>
                    <a:pt x="8663" y="9867"/>
                    <a:pt x="8530" y="12540"/>
                  </a:cubicBezTo>
                  <a:cubicBezTo>
                    <a:pt x="8396" y="15213"/>
                    <a:pt x="8130" y="16740"/>
                    <a:pt x="7596" y="17940"/>
                  </a:cubicBezTo>
                  <a:cubicBezTo>
                    <a:pt x="7063" y="19140"/>
                    <a:pt x="6263" y="20013"/>
                    <a:pt x="5863" y="20122"/>
                  </a:cubicBezTo>
                  <a:cubicBezTo>
                    <a:pt x="5463" y="20231"/>
                    <a:pt x="5463" y="19576"/>
                    <a:pt x="6263" y="18322"/>
                  </a:cubicBezTo>
                  <a:cubicBezTo>
                    <a:pt x="7063" y="17067"/>
                    <a:pt x="8663" y="15213"/>
                    <a:pt x="9996" y="13904"/>
                  </a:cubicBezTo>
                  <a:cubicBezTo>
                    <a:pt x="11330" y="12595"/>
                    <a:pt x="12396" y="11831"/>
                    <a:pt x="13730" y="11449"/>
                  </a:cubicBezTo>
                  <a:cubicBezTo>
                    <a:pt x="15063" y="11067"/>
                    <a:pt x="16663" y="11067"/>
                    <a:pt x="18263" y="11613"/>
                  </a:cubicBezTo>
                  <a:cubicBezTo>
                    <a:pt x="19863" y="12158"/>
                    <a:pt x="21463" y="13249"/>
                    <a:pt x="21463" y="14722"/>
                  </a:cubicBezTo>
                  <a:cubicBezTo>
                    <a:pt x="21463" y="16195"/>
                    <a:pt x="19863" y="18049"/>
                    <a:pt x="16796" y="19249"/>
                  </a:cubicBezTo>
                  <a:cubicBezTo>
                    <a:pt x="13730" y="20449"/>
                    <a:pt x="9196" y="20995"/>
                    <a:pt x="6130" y="21213"/>
                  </a:cubicBezTo>
                  <a:cubicBezTo>
                    <a:pt x="3063" y="21431"/>
                    <a:pt x="1463" y="21322"/>
                    <a:pt x="663" y="20995"/>
                  </a:cubicBezTo>
                  <a:cubicBezTo>
                    <a:pt x="-137" y="20667"/>
                    <a:pt x="-137" y="20122"/>
                    <a:pt x="263" y="19740"/>
                  </a:cubicBezTo>
                  <a:cubicBezTo>
                    <a:pt x="663" y="19358"/>
                    <a:pt x="1463" y="19140"/>
                    <a:pt x="2263" y="18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1507064" y="631909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757264" y="124150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687861" y="1133291"/>
              <a:ext cx="272605" cy="22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934" fill="norm" stroke="1" extrusionOk="0">
                  <a:moveTo>
                    <a:pt x="13815" y="8125"/>
                  </a:moveTo>
                  <a:cubicBezTo>
                    <a:pt x="13485" y="6003"/>
                    <a:pt x="13156" y="3882"/>
                    <a:pt x="12743" y="2339"/>
                  </a:cubicBezTo>
                  <a:cubicBezTo>
                    <a:pt x="12331" y="796"/>
                    <a:pt x="11837" y="-168"/>
                    <a:pt x="10435" y="25"/>
                  </a:cubicBezTo>
                  <a:cubicBezTo>
                    <a:pt x="9033" y="218"/>
                    <a:pt x="6725" y="1568"/>
                    <a:pt x="4664" y="4268"/>
                  </a:cubicBezTo>
                  <a:cubicBezTo>
                    <a:pt x="2603" y="6968"/>
                    <a:pt x="789" y="11018"/>
                    <a:pt x="212" y="14200"/>
                  </a:cubicBezTo>
                  <a:cubicBezTo>
                    <a:pt x="-365" y="17382"/>
                    <a:pt x="295" y="19696"/>
                    <a:pt x="1449" y="20564"/>
                  </a:cubicBezTo>
                  <a:cubicBezTo>
                    <a:pt x="2603" y="21432"/>
                    <a:pt x="4252" y="20853"/>
                    <a:pt x="6148" y="17961"/>
                  </a:cubicBezTo>
                  <a:cubicBezTo>
                    <a:pt x="8044" y="15068"/>
                    <a:pt x="10188" y="9861"/>
                    <a:pt x="11342" y="8125"/>
                  </a:cubicBezTo>
                  <a:cubicBezTo>
                    <a:pt x="12496" y="6389"/>
                    <a:pt x="12661" y="8125"/>
                    <a:pt x="13156" y="10343"/>
                  </a:cubicBezTo>
                  <a:cubicBezTo>
                    <a:pt x="13650" y="12561"/>
                    <a:pt x="14475" y="15261"/>
                    <a:pt x="15876" y="17093"/>
                  </a:cubicBezTo>
                  <a:cubicBezTo>
                    <a:pt x="17278" y="18925"/>
                    <a:pt x="19256" y="19889"/>
                    <a:pt x="21235" y="20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986228" y="1157066"/>
              <a:ext cx="164738" cy="24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59" fill="norm" stroke="1" extrusionOk="0">
                  <a:moveTo>
                    <a:pt x="774" y="4596"/>
                  </a:moveTo>
                  <a:cubicBezTo>
                    <a:pt x="227" y="3304"/>
                    <a:pt x="-320" y="2011"/>
                    <a:pt x="227" y="1734"/>
                  </a:cubicBezTo>
                  <a:cubicBezTo>
                    <a:pt x="774" y="1458"/>
                    <a:pt x="2414" y="2196"/>
                    <a:pt x="4875" y="4134"/>
                  </a:cubicBezTo>
                  <a:cubicBezTo>
                    <a:pt x="7336" y="6073"/>
                    <a:pt x="10617" y="9211"/>
                    <a:pt x="11984" y="12165"/>
                  </a:cubicBezTo>
                  <a:cubicBezTo>
                    <a:pt x="13351" y="15119"/>
                    <a:pt x="12804" y="17888"/>
                    <a:pt x="11847" y="19458"/>
                  </a:cubicBezTo>
                  <a:cubicBezTo>
                    <a:pt x="10890" y="21027"/>
                    <a:pt x="9523" y="21396"/>
                    <a:pt x="8566" y="21027"/>
                  </a:cubicBezTo>
                  <a:cubicBezTo>
                    <a:pt x="7609" y="20658"/>
                    <a:pt x="7062" y="19550"/>
                    <a:pt x="6926" y="16688"/>
                  </a:cubicBezTo>
                  <a:cubicBezTo>
                    <a:pt x="6789" y="13827"/>
                    <a:pt x="7062" y="9211"/>
                    <a:pt x="8156" y="6073"/>
                  </a:cubicBezTo>
                  <a:cubicBezTo>
                    <a:pt x="9250" y="2934"/>
                    <a:pt x="11164" y="1273"/>
                    <a:pt x="13488" y="534"/>
                  </a:cubicBezTo>
                  <a:cubicBezTo>
                    <a:pt x="15812" y="-204"/>
                    <a:pt x="18546" y="-19"/>
                    <a:pt x="21280" y="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153431" y="1196228"/>
              <a:ext cx="142173" cy="20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562" fill="norm" stroke="1" extrusionOk="0">
                  <a:moveTo>
                    <a:pt x="15600" y="4486"/>
                  </a:moveTo>
                  <a:cubicBezTo>
                    <a:pt x="14348" y="2809"/>
                    <a:pt x="13096" y="1131"/>
                    <a:pt x="11687" y="397"/>
                  </a:cubicBezTo>
                  <a:cubicBezTo>
                    <a:pt x="10278" y="-337"/>
                    <a:pt x="8713" y="-127"/>
                    <a:pt x="6678" y="1655"/>
                  </a:cubicBezTo>
                  <a:cubicBezTo>
                    <a:pt x="4644" y="3438"/>
                    <a:pt x="2139" y="6793"/>
                    <a:pt x="887" y="9834"/>
                  </a:cubicBezTo>
                  <a:cubicBezTo>
                    <a:pt x="-365" y="12875"/>
                    <a:pt x="-365" y="15601"/>
                    <a:pt x="1357" y="17698"/>
                  </a:cubicBezTo>
                  <a:cubicBezTo>
                    <a:pt x="3078" y="19795"/>
                    <a:pt x="6522" y="21263"/>
                    <a:pt x="10122" y="20214"/>
                  </a:cubicBezTo>
                  <a:cubicBezTo>
                    <a:pt x="13722" y="19166"/>
                    <a:pt x="17478" y="15601"/>
                    <a:pt x="19357" y="12560"/>
                  </a:cubicBezTo>
                  <a:cubicBezTo>
                    <a:pt x="21235" y="9519"/>
                    <a:pt x="21235" y="7003"/>
                    <a:pt x="20765" y="5325"/>
                  </a:cubicBezTo>
                  <a:cubicBezTo>
                    <a:pt x="20296" y="3647"/>
                    <a:pt x="19357" y="2809"/>
                    <a:pt x="17635" y="2494"/>
                  </a:cubicBezTo>
                  <a:cubicBezTo>
                    <a:pt x="15913" y="2180"/>
                    <a:pt x="13409" y="2389"/>
                    <a:pt x="12313" y="3123"/>
                  </a:cubicBezTo>
                  <a:cubicBezTo>
                    <a:pt x="11218" y="3857"/>
                    <a:pt x="11531" y="5115"/>
                    <a:pt x="11844" y="6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350730" y="1203926"/>
              <a:ext cx="187586" cy="19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83" fill="norm" stroke="1" extrusionOk="0">
                  <a:moveTo>
                    <a:pt x="393" y="4080"/>
                  </a:moveTo>
                  <a:cubicBezTo>
                    <a:pt x="636" y="2242"/>
                    <a:pt x="879" y="403"/>
                    <a:pt x="1000" y="59"/>
                  </a:cubicBezTo>
                  <a:cubicBezTo>
                    <a:pt x="1121" y="-286"/>
                    <a:pt x="1121" y="863"/>
                    <a:pt x="879" y="4080"/>
                  </a:cubicBezTo>
                  <a:cubicBezTo>
                    <a:pt x="636" y="7297"/>
                    <a:pt x="151" y="12582"/>
                    <a:pt x="29" y="15799"/>
                  </a:cubicBezTo>
                  <a:cubicBezTo>
                    <a:pt x="-92" y="19016"/>
                    <a:pt x="151" y="20165"/>
                    <a:pt x="879" y="20740"/>
                  </a:cubicBezTo>
                  <a:cubicBezTo>
                    <a:pt x="1607" y="21314"/>
                    <a:pt x="2820" y="21314"/>
                    <a:pt x="4519" y="19591"/>
                  </a:cubicBezTo>
                  <a:cubicBezTo>
                    <a:pt x="6218" y="17867"/>
                    <a:pt x="8402" y="14420"/>
                    <a:pt x="9859" y="11778"/>
                  </a:cubicBezTo>
                  <a:cubicBezTo>
                    <a:pt x="11315" y="9135"/>
                    <a:pt x="12043" y="7297"/>
                    <a:pt x="12407" y="5803"/>
                  </a:cubicBezTo>
                  <a:cubicBezTo>
                    <a:pt x="12771" y="4310"/>
                    <a:pt x="12771" y="3161"/>
                    <a:pt x="12528" y="3391"/>
                  </a:cubicBezTo>
                  <a:cubicBezTo>
                    <a:pt x="12286" y="3620"/>
                    <a:pt x="11800" y="5229"/>
                    <a:pt x="11436" y="7297"/>
                  </a:cubicBezTo>
                  <a:cubicBezTo>
                    <a:pt x="11072" y="9365"/>
                    <a:pt x="10829" y="11893"/>
                    <a:pt x="11800" y="13961"/>
                  </a:cubicBezTo>
                  <a:cubicBezTo>
                    <a:pt x="12771" y="16029"/>
                    <a:pt x="14955" y="17637"/>
                    <a:pt x="16775" y="17867"/>
                  </a:cubicBezTo>
                  <a:cubicBezTo>
                    <a:pt x="18596" y="18097"/>
                    <a:pt x="20052" y="16948"/>
                    <a:pt x="21508" y="15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570329" y="1149699"/>
              <a:ext cx="88103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45" fill="norm" stroke="1" extrusionOk="0">
                  <a:moveTo>
                    <a:pt x="1479" y="13390"/>
                  </a:moveTo>
                  <a:cubicBezTo>
                    <a:pt x="965" y="14481"/>
                    <a:pt x="450" y="15572"/>
                    <a:pt x="193" y="16772"/>
                  </a:cubicBezTo>
                  <a:cubicBezTo>
                    <a:pt x="-64" y="17972"/>
                    <a:pt x="-64" y="19281"/>
                    <a:pt x="193" y="19281"/>
                  </a:cubicBezTo>
                  <a:cubicBezTo>
                    <a:pt x="450" y="19281"/>
                    <a:pt x="965" y="17972"/>
                    <a:pt x="3022" y="14918"/>
                  </a:cubicBezTo>
                  <a:cubicBezTo>
                    <a:pt x="5079" y="11863"/>
                    <a:pt x="8679" y="7063"/>
                    <a:pt x="12022" y="4009"/>
                  </a:cubicBezTo>
                  <a:cubicBezTo>
                    <a:pt x="15365" y="954"/>
                    <a:pt x="18450" y="-355"/>
                    <a:pt x="19993" y="81"/>
                  </a:cubicBezTo>
                  <a:cubicBezTo>
                    <a:pt x="21536" y="518"/>
                    <a:pt x="21536" y="2700"/>
                    <a:pt x="21279" y="6518"/>
                  </a:cubicBezTo>
                  <a:cubicBezTo>
                    <a:pt x="21022" y="10336"/>
                    <a:pt x="20507" y="15790"/>
                    <a:pt x="19993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748808" y="865879"/>
              <a:ext cx="195908" cy="52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75" fill="norm" stroke="1" extrusionOk="0">
                  <a:moveTo>
                    <a:pt x="11742" y="15655"/>
                  </a:moveTo>
                  <a:cubicBezTo>
                    <a:pt x="11510" y="14961"/>
                    <a:pt x="11278" y="14267"/>
                    <a:pt x="10465" y="13920"/>
                  </a:cubicBezTo>
                  <a:cubicBezTo>
                    <a:pt x="9652" y="13573"/>
                    <a:pt x="8258" y="13573"/>
                    <a:pt x="6749" y="13877"/>
                  </a:cubicBezTo>
                  <a:cubicBezTo>
                    <a:pt x="5239" y="14180"/>
                    <a:pt x="3613" y="14787"/>
                    <a:pt x="2336" y="15915"/>
                  </a:cubicBezTo>
                  <a:cubicBezTo>
                    <a:pt x="1058" y="17043"/>
                    <a:pt x="129" y="18691"/>
                    <a:pt x="13" y="19732"/>
                  </a:cubicBezTo>
                  <a:cubicBezTo>
                    <a:pt x="-103" y="20773"/>
                    <a:pt x="594" y="21207"/>
                    <a:pt x="1523" y="21337"/>
                  </a:cubicBezTo>
                  <a:cubicBezTo>
                    <a:pt x="2452" y="21467"/>
                    <a:pt x="3613" y="21294"/>
                    <a:pt x="5820" y="20339"/>
                  </a:cubicBezTo>
                  <a:cubicBezTo>
                    <a:pt x="8026" y="19385"/>
                    <a:pt x="11278" y="17650"/>
                    <a:pt x="13716" y="15091"/>
                  </a:cubicBezTo>
                  <a:cubicBezTo>
                    <a:pt x="16155" y="12532"/>
                    <a:pt x="17781" y="9149"/>
                    <a:pt x="18710" y="6763"/>
                  </a:cubicBezTo>
                  <a:cubicBezTo>
                    <a:pt x="19639" y="4378"/>
                    <a:pt x="19871" y="2990"/>
                    <a:pt x="19755" y="1949"/>
                  </a:cubicBezTo>
                  <a:cubicBezTo>
                    <a:pt x="19639" y="908"/>
                    <a:pt x="19174" y="214"/>
                    <a:pt x="18478" y="40"/>
                  </a:cubicBezTo>
                  <a:cubicBezTo>
                    <a:pt x="17781" y="-133"/>
                    <a:pt x="16852" y="214"/>
                    <a:pt x="15691" y="1906"/>
                  </a:cubicBezTo>
                  <a:cubicBezTo>
                    <a:pt x="14529" y="3597"/>
                    <a:pt x="13136" y="6633"/>
                    <a:pt x="12671" y="9236"/>
                  </a:cubicBezTo>
                  <a:cubicBezTo>
                    <a:pt x="12207" y="11838"/>
                    <a:pt x="12671" y="14007"/>
                    <a:pt x="14297" y="15481"/>
                  </a:cubicBezTo>
                  <a:cubicBezTo>
                    <a:pt x="15923" y="16956"/>
                    <a:pt x="18710" y="17737"/>
                    <a:pt x="21497" y="18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484464" y="1166536"/>
              <a:ext cx="298451" cy="24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6037"/>
                  </a:moveTo>
                  <a:cubicBezTo>
                    <a:pt x="306" y="4734"/>
                    <a:pt x="613" y="3430"/>
                    <a:pt x="1149" y="2778"/>
                  </a:cubicBezTo>
                  <a:cubicBezTo>
                    <a:pt x="1685" y="2127"/>
                    <a:pt x="2451" y="2127"/>
                    <a:pt x="3370" y="3151"/>
                  </a:cubicBezTo>
                  <a:cubicBezTo>
                    <a:pt x="4289" y="4175"/>
                    <a:pt x="5362" y="6223"/>
                    <a:pt x="5668" y="8923"/>
                  </a:cubicBezTo>
                  <a:cubicBezTo>
                    <a:pt x="5974" y="11623"/>
                    <a:pt x="5515" y="14975"/>
                    <a:pt x="4749" y="16930"/>
                  </a:cubicBezTo>
                  <a:cubicBezTo>
                    <a:pt x="3983" y="18885"/>
                    <a:pt x="2911" y="19444"/>
                    <a:pt x="2374" y="19072"/>
                  </a:cubicBezTo>
                  <a:cubicBezTo>
                    <a:pt x="1838" y="18699"/>
                    <a:pt x="1838" y="17396"/>
                    <a:pt x="2757" y="15440"/>
                  </a:cubicBezTo>
                  <a:cubicBezTo>
                    <a:pt x="3677" y="13485"/>
                    <a:pt x="5515" y="10878"/>
                    <a:pt x="7047" y="8830"/>
                  </a:cubicBezTo>
                  <a:cubicBezTo>
                    <a:pt x="8579" y="6782"/>
                    <a:pt x="9804" y="5292"/>
                    <a:pt x="10800" y="3709"/>
                  </a:cubicBezTo>
                  <a:cubicBezTo>
                    <a:pt x="11796" y="2127"/>
                    <a:pt x="12562" y="451"/>
                    <a:pt x="12562" y="78"/>
                  </a:cubicBezTo>
                  <a:cubicBezTo>
                    <a:pt x="12562" y="-294"/>
                    <a:pt x="11796" y="637"/>
                    <a:pt x="10953" y="3430"/>
                  </a:cubicBezTo>
                  <a:cubicBezTo>
                    <a:pt x="10111" y="6223"/>
                    <a:pt x="9191" y="10878"/>
                    <a:pt x="8732" y="13858"/>
                  </a:cubicBezTo>
                  <a:cubicBezTo>
                    <a:pt x="8272" y="16837"/>
                    <a:pt x="8272" y="18140"/>
                    <a:pt x="9804" y="19165"/>
                  </a:cubicBezTo>
                  <a:cubicBezTo>
                    <a:pt x="11336" y="20189"/>
                    <a:pt x="14400" y="20934"/>
                    <a:pt x="16621" y="21120"/>
                  </a:cubicBezTo>
                  <a:cubicBezTo>
                    <a:pt x="18843" y="21306"/>
                    <a:pt x="20221" y="20934"/>
                    <a:pt x="21600" y="20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58230" y="2254430"/>
              <a:ext cx="191904" cy="72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61" fill="norm" stroke="1" extrusionOk="0">
                  <a:moveTo>
                    <a:pt x="11875" y="5147"/>
                  </a:moveTo>
                  <a:cubicBezTo>
                    <a:pt x="11415" y="6458"/>
                    <a:pt x="10956" y="7769"/>
                    <a:pt x="10841" y="9549"/>
                  </a:cubicBezTo>
                  <a:cubicBezTo>
                    <a:pt x="10726" y="11328"/>
                    <a:pt x="10956" y="13575"/>
                    <a:pt x="11300" y="15510"/>
                  </a:cubicBezTo>
                  <a:cubicBezTo>
                    <a:pt x="11645" y="17446"/>
                    <a:pt x="12105" y="19069"/>
                    <a:pt x="12449" y="20068"/>
                  </a:cubicBezTo>
                  <a:cubicBezTo>
                    <a:pt x="12794" y="21066"/>
                    <a:pt x="13024" y="21441"/>
                    <a:pt x="12679" y="21347"/>
                  </a:cubicBezTo>
                  <a:cubicBezTo>
                    <a:pt x="12334" y="21254"/>
                    <a:pt x="11415" y="20692"/>
                    <a:pt x="9922" y="19162"/>
                  </a:cubicBezTo>
                  <a:cubicBezTo>
                    <a:pt x="8428" y="17633"/>
                    <a:pt x="6360" y="15136"/>
                    <a:pt x="4636" y="12732"/>
                  </a:cubicBezTo>
                  <a:cubicBezTo>
                    <a:pt x="2913" y="10329"/>
                    <a:pt x="1534" y="8019"/>
                    <a:pt x="730" y="6271"/>
                  </a:cubicBezTo>
                  <a:cubicBezTo>
                    <a:pt x="-74" y="4523"/>
                    <a:pt x="-304" y="3337"/>
                    <a:pt x="500" y="2338"/>
                  </a:cubicBezTo>
                  <a:cubicBezTo>
                    <a:pt x="1305" y="1339"/>
                    <a:pt x="3143" y="528"/>
                    <a:pt x="5785" y="184"/>
                  </a:cubicBezTo>
                  <a:cubicBezTo>
                    <a:pt x="8428" y="-159"/>
                    <a:pt x="11875" y="-34"/>
                    <a:pt x="14747" y="653"/>
                  </a:cubicBezTo>
                  <a:cubicBezTo>
                    <a:pt x="17619" y="1339"/>
                    <a:pt x="19917" y="2588"/>
                    <a:pt x="20607" y="3555"/>
                  </a:cubicBezTo>
                  <a:cubicBezTo>
                    <a:pt x="21296" y="4523"/>
                    <a:pt x="20377" y="5210"/>
                    <a:pt x="18309" y="5740"/>
                  </a:cubicBezTo>
                  <a:cubicBezTo>
                    <a:pt x="16241" y="6271"/>
                    <a:pt x="13024" y="6646"/>
                    <a:pt x="10841" y="6864"/>
                  </a:cubicBezTo>
                  <a:cubicBezTo>
                    <a:pt x="8658" y="7083"/>
                    <a:pt x="7509" y="7145"/>
                    <a:pt x="7164" y="7332"/>
                  </a:cubicBezTo>
                  <a:cubicBezTo>
                    <a:pt x="6819" y="7520"/>
                    <a:pt x="7279" y="7832"/>
                    <a:pt x="7739" y="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02100" y="2619459"/>
              <a:ext cx="257615" cy="26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91" fill="norm" stroke="1" extrusionOk="0">
                  <a:moveTo>
                    <a:pt x="4514" y="8474"/>
                  </a:moveTo>
                  <a:cubicBezTo>
                    <a:pt x="2934" y="6813"/>
                    <a:pt x="1353" y="5151"/>
                    <a:pt x="563" y="3905"/>
                  </a:cubicBezTo>
                  <a:cubicBezTo>
                    <a:pt x="-227" y="2659"/>
                    <a:pt x="-227" y="1828"/>
                    <a:pt x="827" y="1080"/>
                  </a:cubicBezTo>
                  <a:cubicBezTo>
                    <a:pt x="1880" y="333"/>
                    <a:pt x="3988" y="-332"/>
                    <a:pt x="6885" y="582"/>
                  </a:cubicBezTo>
                  <a:cubicBezTo>
                    <a:pt x="9783" y="1496"/>
                    <a:pt x="13471" y="3988"/>
                    <a:pt x="15490" y="6979"/>
                  </a:cubicBezTo>
                  <a:cubicBezTo>
                    <a:pt x="17510" y="9970"/>
                    <a:pt x="17861" y="13459"/>
                    <a:pt x="17422" y="16117"/>
                  </a:cubicBezTo>
                  <a:cubicBezTo>
                    <a:pt x="16983" y="18776"/>
                    <a:pt x="15753" y="20603"/>
                    <a:pt x="14349" y="20936"/>
                  </a:cubicBezTo>
                  <a:cubicBezTo>
                    <a:pt x="12944" y="21268"/>
                    <a:pt x="11363" y="20105"/>
                    <a:pt x="10924" y="17530"/>
                  </a:cubicBezTo>
                  <a:cubicBezTo>
                    <a:pt x="10485" y="14954"/>
                    <a:pt x="11188" y="10966"/>
                    <a:pt x="13119" y="7810"/>
                  </a:cubicBezTo>
                  <a:cubicBezTo>
                    <a:pt x="15051" y="4653"/>
                    <a:pt x="18212" y="2326"/>
                    <a:pt x="213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112609" y="2292349"/>
              <a:ext cx="190007" cy="66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59" fill="norm" stroke="1" extrusionOk="0">
                  <a:moveTo>
                    <a:pt x="18459" y="2967"/>
                  </a:moveTo>
                  <a:cubicBezTo>
                    <a:pt x="18459" y="2218"/>
                    <a:pt x="18459" y="1468"/>
                    <a:pt x="18221" y="923"/>
                  </a:cubicBezTo>
                  <a:cubicBezTo>
                    <a:pt x="17984" y="378"/>
                    <a:pt x="17509" y="37"/>
                    <a:pt x="16797" y="3"/>
                  </a:cubicBezTo>
                  <a:cubicBezTo>
                    <a:pt x="16085" y="-31"/>
                    <a:pt x="15136" y="242"/>
                    <a:pt x="13355" y="1366"/>
                  </a:cubicBezTo>
                  <a:cubicBezTo>
                    <a:pt x="11575" y="2490"/>
                    <a:pt x="8964" y="4466"/>
                    <a:pt x="6709" y="6613"/>
                  </a:cubicBezTo>
                  <a:cubicBezTo>
                    <a:pt x="4454" y="8759"/>
                    <a:pt x="2555" y="11076"/>
                    <a:pt x="1369" y="13324"/>
                  </a:cubicBezTo>
                  <a:cubicBezTo>
                    <a:pt x="182" y="15573"/>
                    <a:pt x="-293" y="17753"/>
                    <a:pt x="182" y="19184"/>
                  </a:cubicBezTo>
                  <a:cubicBezTo>
                    <a:pt x="656" y="20615"/>
                    <a:pt x="2081" y="21296"/>
                    <a:pt x="5166" y="21433"/>
                  </a:cubicBezTo>
                  <a:cubicBezTo>
                    <a:pt x="8252" y="21569"/>
                    <a:pt x="12999" y="21160"/>
                    <a:pt x="15966" y="20819"/>
                  </a:cubicBezTo>
                  <a:cubicBezTo>
                    <a:pt x="18933" y="20479"/>
                    <a:pt x="20120" y="20206"/>
                    <a:pt x="21307" y="19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467715" y="2422609"/>
              <a:ext cx="3810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1964"/>
                    <a:pt x="5040" y="3927"/>
                    <a:pt x="7560" y="6164"/>
                  </a:cubicBezTo>
                  <a:cubicBezTo>
                    <a:pt x="10080" y="8400"/>
                    <a:pt x="12600" y="10909"/>
                    <a:pt x="14940" y="13527"/>
                  </a:cubicBezTo>
                  <a:cubicBezTo>
                    <a:pt x="17280" y="16145"/>
                    <a:pt x="19440" y="188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575665" y="2416259"/>
              <a:ext cx="2222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101"/>
                    <a:pt x="19543" y="203"/>
                    <a:pt x="18411" y="913"/>
                  </a:cubicBezTo>
                  <a:cubicBezTo>
                    <a:pt x="17280" y="1623"/>
                    <a:pt x="16046" y="2941"/>
                    <a:pt x="14297" y="5172"/>
                  </a:cubicBezTo>
                  <a:cubicBezTo>
                    <a:pt x="12549" y="7403"/>
                    <a:pt x="10286" y="10546"/>
                    <a:pt x="7817" y="13437"/>
                  </a:cubicBezTo>
                  <a:cubicBezTo>
                    <a:pt x="5349" y="16327"/>
                    <a:pt x="2674" y="189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069451" y="2411925"/>
              <a:ext cx="223765" cy="42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9" fill="norm" stroke="1" extrusionOk="0">
                  <a:moveTo>
                    <a:pt x="18313" y="3091"/>
                  </a:moveTo>
                  <a:cubicBezTo>
                    <a:pt x="18111" y="2559"/>
                    <a:pt x="17909" y="2027"/>
                    <a:pt x="17304" y="1495"/>
                  </a:cubicBezTo>
                  <a:cubicBezTo>
                    <a:pt x="16698" y="963"/>
                    <a:pt x="15689" y="431"/>
                    <a:pt x="14477" y="165"/>
                  </a:cubicBezTo>
                  <a:cubicBezTo>
                    <a:pt x="13266" y="-101"/>
                    <a:pt x="11853" y="-101"/>
                    <a:pt x="10036" y="591"/>
                  </a:cubicBezTo>
                  <a:cubicBezTo>
                    <a:pt x="8220" y="1282"/>
                    <a:pt x="5999" y="2666"/>
                    <a:pt x="4182" y="5006"/>
                  </a:cubicBezTo>
                  <a:cubicBezTo>
                    <a:pt x="2365" y="7347"/>
                    <a:pt x="952" y="10646"/>
                    <a:pt x="347" y="13306"/>
                  </a:cubicBezTo>
                  <a:cubicBezTo>
                    <a:pt x="-259" y="15966"/>
                    <a:pt x="-57" y="17988"/>
                    <a:pt x="851" y="19371"/>
                  </a:cubicBezTo>
                  <a:cubicBezTo>
                    <a:pt x="1760" y="20754"/>
                    <a:pt x="3375" y="21499"/>
                    <a:pt x="6605" y="21499"/>
                  </a:cubicBezTo>
                  <a:cubicBezTo>
                    <a:pt x="9834" y="21499"/>
                    <a:pt x="14679" y="20754"/>
                    <a:pt x="17405" y="20169"/>
                  </a:cubicBezTo>
                  <a:cubicBezTo>
                    <a:pt x="20130" y="19584"/>
                    <a:pt x="20735" y="19158"/>
                    <a:pt x="21341" y="18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102715" y="263850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662708" y="2361286"/>
              <a:ext cx="202008" cy="48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03" fill="norm" stroke="1" extrusionOk="0">
                  <a:moveTo>
                    <a:pt x="21252" y="1324"/>
                  </a:moveTo>
                  <a:cubicBezTo>
                    <a:pt x="19916" y="850"/>
                    <a:pt x="18580" y="377"/>
                    <a:pt x="17244" y="140"/>
                  </a:cubicBezTo>
                  <a:cubicBezTo>
                    <a:pt x="15908" y="-97"/>
                    <a:pt x="14572" y="-97"/>
                    <a:pt x="12456" y="661"/>
                  </a:cubicBezTo>
                  <a:cubicBezTo>
                    <a:pt x="10341" y="1419"/>
                    <a:pt x="7446" y="2935"/>
                    <a:pt x="4996" y="5114"/>
                  </a:cubicBezTo>
                  <a:cubicBezTo>
                    <a:pt x="2547" y="7292"/>
                    <a:pt x="543" y="10135"/>
                    <a:pt x="97" y="12692"/>
                  </a:cubicBezTo>
                  <a:cubicBezTo>
                    <a:pt x="-348" y="15250"/>
                    <a:pt x="765" y="17524"/>
                    <a:pt x="2881" y="18945"/>
                  </a:cubicBezTo>
                  <a:cubicBezTo>
                    <a:pt x="4996" y="20366"/>
                    <a:pt x="8114" y="20935"/>
                    <a:pt x="11231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860011" y="2515052"/>
              <a:ext cx="239654" cy="23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4" fill="norm" stroke="1" extrusionOk="0">
                  <a:moveTo>
                    <a:pt x="15631" y="4928"/>
                  </a:moveTo>
                  <a:cubicBezTo>
                    <a:pt x="13753" y="3177"/>
                    <a:pt x="11875" y="1425"/>
                    <a:pt x="9996" y="550"/>
                  </a:cubicBezTo>
                  <a:cubicBezTo>
                    <a:pt x="8118" y="-326"/>
                    <a:pt x="6240" y="-326"/>
                    <a:pt x="4456" y="1815"/>
                  </a:cubicBezTo>
                  <a:cubicBezTo>
                    <a:pt x="2671" y="3955"/>
                    <a:pt x="981" y="8236"/>
                    <a:pt x="323" y="11447"/>
                  </a:cubicBezTo>
                  <a:cubicBezTo>
                    <a:pt x="-334" y="14658"/>
                    <a:pt x="42" y="16798"/>
                    <a:pt x="1169" y="18063"/>
                  </a:cubicBezTo>
                  <a:cubicBezTo>
                    <a:pt x="2296" y="19328"/>
                    <a:pt x="4174" y="19717"/>
                    <a:pt x="5958" y="18258"/>
                  </a:cubicBezTo>
                  <a:cubicBezTo>
                    <a:pt x="7743" y="16798"/>
                    <a:pt x="9433" y="13490"/>
                    <a:pt x="10466" y="11350"/>
                  </a:cubicBezTo>
                  <a:cubicBezTo>
                    <a:pt x="11499" y="9209"/>
                    <a:pt x="11875" y="8236"/>
                    <a:pt x="12156" y="6874"/>
                  </a:cubicBezTo>
                  <a:cubicBezTo>
                    <a:pt x="12438" y="5512"/>
                    <a:pt x="12626" y="3760"/>
                    <a:pt x="12908" y="3566"/>
                  </a:cubicBezTo>
                  <a:cubicBezTo>
                    <a:pt x="13189" y="3371"/>
                    <a:pt x="13565" y="4733"/>
                    <a:pt x="14410" y="7458"/>
                  </a:cubicBezTo>
                  <a:cubicBezTo>
                    <a:pt x="15256" y="10182"/>
                    <a:pt x="16570" y="14269"/>
                    <a:pt x="17791" y="16798"/>
                  </a:cubicBezTo>
                  <a:cubicBezTo>
                    <a:pt x="19012" y="19328"/>
                    <a:pt x="20139" y="20301"/>
                    <a:pt x="21266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207615" y="2695659"/>
              <a:ext cx="3138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985"/>
                    <a:pt x="21600" y="9969"/>
                    <a:pt x="18900" y="13569"/>
                  </a:cubicBezTo>
                  <a:cubicBezTo>
                    <a:pt x="16200" y="17169"/>
                    <a:pt x="810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437268" y="2371537"/>
              <a:ext cx="179569" cy="43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23" fill="norm" stroke="1" extrusionOk="0">
                  <a:moveTo>
                    <a:pt x="621" y="962"/>
                  </a:moveTo>
                  <a:cubicBezTo>
                    <a:pt x="869" y="435"/>
                    <a:pt x="1118" y="-92"/>
                    <a:pt x="1614" y="13"/>
                  </a:cubicBezTo>
                  <a:cubicBezTo>
                    <a:pt x="2111" y="119"/>
                    <a:pt x="2856" y="856"/>
                    <a:pt x="3476" y="3280"/>
                  </a:cubicBezTo>
                  <a:cubicBezTo>
                    <a:pt x="4097" y="5703"/>
                    <a:pt x="4594" y="9812"/>
                    <a:pt x="4842" y="12394"/>
                  </a:cubicBezTo>
                  <a:cubicBezTo>
                    <a:pt x="5090" y="14975"/>
                    <a:pt x="5090" y="16029"/>
                    <a:pt x="5462" y="15818"/>
                  </a:cubicBezTo>
                  <a:cubicBezTo>
                    <a:pt x="5835" y="15608"/>
                    <a:pt x="6580" y="14132"/>
                    <a:pt x="7449" y="13131"/>
                  </a:cubicBezTo>
                  <a:cubicBezTo>
                    <a:pt x="8318" y="12130"/>
                    <a:pt x="9311" y="11604"/>
                    <a:pt x="10428" y="11340"/>
                  </a:cubicBezTo>
                  <a:cubicBezTo>
                    <a:pt x="11545" y="11077"/>
                    <a:pt x="12787" y="11077"/>
                    <a:pt x="14276" y="11656"/>
                  </a:cubicBezTo>
                  <a:cubicBezTo>
                    <a:pt x="15766" y="12236"/>
                    <a:pt x="17504" y="13395"/>
                    <a:pt x="18745" y="14659"/>
                  </a:cubicBezTo>
                  <a:cubicBezTo>
                    <a:pt x="19987" y="15924"/>
                    <a:pt x="20731" y="17293"/>
                    <a:pt x="20980" y="18242"/>
                  </a:cubicBezTo>
                  <a:cubicBezTo>
                    <a:pt x="21228" y="19190"/>
                    <a:pt x="20980" y="19717"/>
                    <a:pt x="19366" y="20244"/>
                  </a:cubicBezTo>
                  <a:cubicBezTo>
                    <a:pt x="17752" y="20770"/>
                    <a:pt x="14773" y="21297"/>
                    <a:pt x="11421" y="21403"/>
                  </a:cubicBezTo>
                  <a:cubicBezTo>
                    <a:pt x="8069" y="21508"/>
                    <a:pt x="4345" y="21192"/>
                    <a:pt x="2235" y="20718"/>
                  </a:cubicBezTo>
                  <a:cubicBezTo>
                    <a:pt x="125" y="20244"/>
                    <a:pt x="-372" y="19611"/>
                    <a:pt x="249" y="18874"/>
                  </a:cubicBezTo>
                  <a:cubicBezTo>
                    <a:pt x="869" y="18136"/>
                    <a:pt x="2607" y="17293"/>
                    <a:pt x="4345" y="16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677514" y="2384509"/>
              <a:ext cx="175617" cy="49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69" fill="norm" stroke="1" extrusionOk="0">
                  <a:moveTo>
                    <a:pt x="0" y="0"/>
                  </a:moveTo>
                  <a:cubicBezTo>
                    <a:pt x="3516" y="641"/>
                    <a:pt x="7033" y="1281"/>
                    <a:pt x="10800" y="3066"/>
                  </a:cubicBezTo>
                  <a:cubicBezTo>
                    <a:pt x="14567" y="4851"/>
                    <a:pt x="18586" y="7780"/>
                    <a:pt x="20093" y="10617"/>
                  </a:cubicBezTo>
                  <a:cubicBezTo>
                    <a:pt x="21600" y="13454"/>
                    <a:pt x="20595" y="16200"/>
                    <a:pt x="19088" y="17985"/>
                  </a:cubicBezTo>
                  <a:cubicBezTo>
                    <a:pt x="17581" y="19769"/>
                    <a:pt x="15572" y="20593"/>
                    <a:pt x="13940" y="21051"/>
                  </a:cubicBezTo>
                  <a:cubicBezTo>
                    <a:pt x="12307" y="21508"/>
                    <a:pt x="11051" y="21600"/>
                    <a:pt x="9921" y="21280"/>
                  </a:cubicBezTo>
                  <a:cubicBezTo>
                    <a:pt x="8791" y="20959"/>
                    <a:pt x="7786" y="20227"/>
                    <a:pt x="6781" y="19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874364" y="2295609"/>
              <a:ext cx="187550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2817" y="0"/>
                  </a:moveTo>
                  <a:cubicBezTo>
                    <a:pt x="7983" y="1867"/>
                    <a:pt x="13148" y="3733"/>
                    <a:pt x="16552" y="5900"/>
                  </a:cubicBezTo>
                  <a:cubicBezTo>
                    <a:pt x="19957" y="8067"/>
                    <a:pt x="21600" y="10533"/>
                    <a:pt x="20426" y="12800"/>
                  </a:cubicBezTo>
                  <a:cubicBezTo>
                    <a:pt x="19252" y="15067"/>
                    <a:pt x="15261" y="17133"/>
                    <a:pt x="11387" y="18567"/>
                  </a:cubicBezTo>
                  <a:cubicBezTo>
                    <a:pt x="7513" y="20000"/>
                    <a:pt x="3757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515714" y="274010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560164" y="2930609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219971" y="2253814"/>
              <a:ext cx="191094" cy="99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97" fill="norm" stroke="1" extrusionOk="0">
                  <a:moveTo>
                    <a:pt x="20968" y="80"/>
                  </a:moveTo>
                  <a:cubicBezTo>
                    <a:pt x="17484" y="-11"/>
                    <a:pt x="14000" y="-103"/>
                    <a:pt x="10633" y="286"/>
                  </a:cubicBezTo>
                  <a:cubicBezTo>
                    <a:pt x="7265" y="675"/>
                    <a:pt x="4013" y="1544"/>
                    <a:pt x="2039" y="2757"/>
                  </a:cubicBezTo>
                  <a:cubicBezTo>
                    <a:pt x="65" y="3970"/>
                    <a:pt x="-632" y="5526"/>
                    <a:pt x="645" y="7013"/>
                  </a:cubicBezTo>
                  <a:cubicBezTo>
                    <a:pt x="1923" y="8500"/>
                    <a:pt x="5174" y="9919"/>
                    <a:pt x="8542" y="11338"/>
                  </a:cubicBezTo>
                  <a:cubicBezTo>
                    <a:pt x="11910" y="12756"/>
                    <a:pt x="15394" y="14175"/>
                    <a:pt x="17252" y="15662"/>
                  </a:cubicBezTo>
                  <a:cubicBezTo>
                    <a:pt x="19110" y="17150"/>
                    <a:pt x="19342" y="18705"/>
                    <a:pt x="18878" y="19689"/>
                  </a:cubicBezTo>
                  <a:cubicBezTo>
                    <a:pt x="18413" y="20673"/>
                    <a:pt x="17252" y="21085"/>
                    <a:pt x="15045" y="21291"/>
                  </a:cubicBezTo>
                  <a:cubicBezTo>
                    <a:pt x="12839" y="21497"/>
                    <a:pt x="9587" y="21497"/>
                    <a:pt x="6336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205015" y="3494456"/>
              <a:ext cx="288601" cy="19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85" fill="norm" stroke="1" extrusionOk="0">
                  <a:moveTo>
                    <a:pt x="13358" y="8325"/>
                  </a:moveTo>
                  <a:cubicBezTo>
                    <a:pt x="12263" y="5597"/>
                    <a:pt x="11167" y="2868"/>
                    <a:pt x="10228" y="1390"/>
                  </a:cubicBezTo>
                  <a:cubicBezTo>
                    <a:pt x="9289" y="-88"/>
                    <a:pt x="8506" y="-315"/>
                    <a:pt x="6941" y="367"/>
                  </a:cubicBezTo>
                  <a:cubicBezTo>
                    <a:pt x="5376" y="1049"/>
                    <a:pt x="3028" y="2641"/>
                    <a:pt x="1619" y="5824"/>
                  </a:cubicBezTo>
                  <a:cubicBezTo>
                    <a:pt x="211" y="9007"/>
                    <a:pt x="-259" y="13782"/>
                    <a:pt x="132" y="16851"/>
                  </a:cubicBezTo>
                  <a:cubicBezTo>
                    <a:pt x="524" y="19921"/>
                    <a:pt x="1776" y="21285"/>
                    <a:pt x="3732" y="20603"/>
                  </a:cubicBezTo>
                  <a:cubicBezTo>
                    <a:pt x="5689" y="19921"/>
                    <a:pt x="8350" y="17192"/>
                    <a:pt x="10150" y="15260"/>
                  </a:cubicBezTo>
                  <a:cubicBezTo>
                    <a:pt x="11950" y="13327"/>
                    <a:pt x="12889" y="12190"/>
                    <a:pt x="13515" y="12304"/>
                  </a:cubicBezTo>
                  <a:cubicBezTo>
                    <a:pt x="14141" y="12418"/>
                    <a:pt x="14454" y="13782"/>
                    <a:pt x="15706" y="15487"/>
                  </a:cubicBezTo>
                  <a:cubicBezTo>
                    <a:pt x="16958" y="17192"/>
                    <a:pt x="19150" y="19239"/>
                    <a:pt x="21341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225692" y="1793959"/>
              <a:ext cx="130340" cy="39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45" fill="norm" stroke="1" extrusionOk="0">
                  <a:moveTo>
                    <a:pt x="1247" y="0"/>
                  </a:moveTo>
                  <a:cubicBezTo>
                    <a:pt x="550" y="1943"/>
                    <a:pt x="-147" y="3886"/>
                    <a:pt x="27" y="6457"/>
                  </a:cubicBezTo>
                  <a:cubicBezTo>
                    <a:pt x="201" y="9029"/>
                    <a:pt x="1247" y="12229"/>
                    <a:pt x="1943" y="14114"/>
                  </a:cubicBezTo>
                  <a:cubicBezTo>
                    <a:pt x="2640" y="16000"/>
                    <a:pt x="2988" y="16571"/>
                    <a:pt x="3163" y="17257"/>
                  </a:cubicBezTo>
                  <a:cubicBezTo>
                    <a:pt x="3337" y="17943"/>
                    <a:pt x="3337" y="18743"/>
                    <a:pt x="3511" y="18857"/>
                  </a:cubicBezTo>
                  <a:cubicBezTo>
                    <a:pt x="3685" y="18971"/>
                    <a:pt x="4034" y="18400"/>
                    <a:pt x="4556" y="17371"/>
                  </a:cubicBezTo>
                  <a:cubicBezTo>
                    <a:pt x="5079" y="16343"/>
                    <a:pt x="5776" y="14857"/>
                    <a:pt x="6647" y="13829"/>
                  </a:cubicBezTo>
                  <a:cubicBezTo>
                    <a:pt x="7518" y="12800"/>
                    <a:pt x="8563" y="12229"/>
                    <a:pt x="9956" y="11771"/>
                  </a:cubicBezTo>
                  <a:cubicBezTo>
                    <a:pt x="11350" y="11314"/>
                    <a:pt x="13092" y="10971"/>
                    <a:pt x="14834" y="10857"/>
                  </a:cubicBezTo>
                  <a:cubicBezTo>
                    <a:pt x="16576" y="10743"/>
                    <a:pt x="18318" y="10857"/>
                    <a:pt x="19537" y="11257"/>
                  </a:cubicBezTo>
                  <a:cubicBezTo>
                    <a:pt x="20756" y="11657"/>
                    <a:pt x="21453" y="12343"/>
                    <a:pt x="21453" y="13771"/>
                  </a:cubicBezTo>
                  <a:cubicBezTo>
                    <a:pt x="21453" y="15200"/>
                    <a:pt x="20756" y="17371"/>
                    <a:pt x="19014" y="18857"/>
                  </a:cubicBezTo>
                  <a:cubicBezTo>
                    <a:pt x="17272" y="20343"/>
                    <a:pt x="14485" y="21143"/>
                    <a:pt x="11350" y="21371"/>
                  </a:cubicBezTo>
                  <a:cubicBezTo>
                    <a:pt x="8214" y="21600"/>
                    <a:pt x="4730" y="21257"/>
                    <a:pt x="1247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603681" y="2318177"/>
              <a:ext cx="124885" cy="65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2409"/>
                  </a:moveTo>
                  <a:cubicBezTo>
                    <a:pt x="19037" y="1637"/>
                    <a:pt x="16475" y="866"/>
                    <a:pt x="14095" y="445"/>
                  </a:cubicBezTo>
                  <a:cubicBezTo>
                    <a:pt x="11715" y="24"/>
                    <a:pt x="9519" y="-46"/>
                    <a:pt x="7688" y="24"/>
                  </a:cubicBezTo>
                  <a:cubicBezTo>
                    <a:pt x="5858" y="94"/>
                    <a:pt x="4393" y="305"/>
                    <a:pt x="2929" y="1672"/>
                  </a:cubicBezTo>
                  <a:cubicBezTo>
                    <a:pt x="1464" y="3040"/>
                    <a:pt x="0" y="5564"/>
                    <a:pt x="0" y="7844"/>
                  </a:cubicBezTo>
                  <a:cubicBezTo>
                    <a:pt x="0" y="10123"/>
                    <a:pt x="1464" y="12157"/>
                    <a:pt x="3112" y="14225"/>
                  </a:cubicBezTo>
                  <a:cubicBezTo>
                    <a:pt x="4759" y="16294"/>
                    <a:pt x="6590" y="18398"/>
                    <a:pt x="7139" y="19625"/>
                  </a:cubicBezTo>
                  <a:cubicBezTo>
                    <a:pt x="7688" y="20853"/>
                    <a:pt x="6956" y="21203"/>
                    <a:pt x="6224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532991" y="2702009"/>
              <a:ext cx="26542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440" y="21600"/>
                  </a:moveTo>
                  <a:cubicBezTo>
                    <a:pt x="926" y="20160"/>
                    <a:pt x="411" y="18720"/>
                    <a:pt x="154" y="17100"/>
                  </a:cubicBezTo>
                  <a:cubicBezTo>
                    <a:pt x="-103" y="15480"/>
                    <a:pt x="-103" y="13680"/>
                    <a:pt x="668" y="11700"/>
                  </a:cubicBezTo>
                  <a:cubicBezTo>
                    <a:pt x="1440" y="9720"/>
                    <a:pt x="2983" y="7560"/>
                    <a:pt x="6583" y="5580"/>
                  </a:cubicBezTo>
                  <a:cubicBezTo>
                    <a:pt x="10183" y="3600"/>
                    <a:pt x="15840" y="1800"/>
                    <a:pt x="2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871352" y="2440039"/>
              <a:ext cx="149314" cy="48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0" fill="norm" stroke="1" extrusionOk="0">
                  <a:moveTo>
                    <a:pt x="16898" y="1205"/>
                  </a:moveTo>
                  <a:cubicBezTo>
                    <a:pt x="15985" y="827"/>
                    <a:pt x="15072" y="450"/>
                    <a:pt x="13703" y="214"/>
                  </a:cubicBezTo>
                  <a:cubicBezTo>
                    <a:pt x="12334" y="-22"/>
                    <a:pt x="10509" y="-116"/>
                    <a:pt x="8684" y="214"/>
                  </a:cubicBezTo>
                  <a:cubicBezTo>
                    <a:pt x="6858" y="544"/>
                    <a:pt x="5033" y="1299"/>
                    <a:pt x="3360" y="3374"/>
                  </a:cubicBezTo>
                  <a:cubicBezTo>
                    <a:pt x="1686" y="5449"/>
                    <a:pt x="165" y="8845"/>
                    <a:pt x="13" y="11910"/>
                  </a:cubicBezTo>
                  <a:cubicBezTo>
                    <a:pt x="-139" y="14976"/>
                    <a:pt x="1078" y="17711"/>
                    <a:pt x="3968" y="19315"/>
                  </a:cubicBezTo>
                  <a:cubicBezTo>
                    <a:pt x="6858" y="20918"/>
                    <a:pt x="11422" y="21390"/>
                    <a:pt x="14616" y="21437"/>
                  </a:cubicBezTo>
                  <a:cubicBezTo>
                    <a:pt x="17810" y="21484"/>
                    <a:pt x="19636" y="21107"/>
                    <a:pt x="21461" y="20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077814" y="2627418"/>
              <a:ext cx="311151" cy="22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1020"/>
                  </a:moveTo>
                  <a:cubicBezTo>
                    <a:pt x="1763" y="826"/>
                    <a:pt x="3527" y="631"/>
                    <a:pt x="4996" y="1312"/>
                  </a:cubicBezTo>
                  <a:cubicBezTo>
                    <a:pt x="6465" y="1993"/>
                    <a:pt x="7641" y="3550"/>
                    <a:pt x="8008" y="6274"/>
                  </a:cubicBezTo>
                  <a:cubicBezTo>
                    <a:pt x="8376" y="8999"/>
                    <a:pt x="7935" y="12890"/>
                    <a:pt x="7200" y="15615"/>
                  </a:cubicBezTo>
                  <a:cubicBezTo>
                    <a:pt x="6465" y="18339"/>
                    <a:pt x="5437" y="19896"/>
                    <a:pt x="4555" y="20577"/>
                  </a:cubicBezTo>
                  <a:cubicBezTo>
                    <a:pt x="3673" y="21258"/>
                    <a:pt x="2939" y="21063"/>
                    <a:pt x="2571" y="20090"/>
                  </a:cubicBezTo>
                  <a:cubicBezTo>
                    <a:pt x="2204" y="19117"/>
                    <a:pt x="2204" y="17366"/>
                    <a:pt x="3306" y="14350"/>
                  </a:cubicBezTo>
                  <a:cubicBezTo>
                    <a:pt x="4408" y="11334"/>
                    <a:pt x="6612" y="7053"/>
                    <a:pt x="8008" y="4523"/>
                  </a:cubicBezTo>
                  <a:cubicBezTo>
                    <a:pt x="9404" y="1993"/>
                    <a:pt x="9992" y="1215"/>
                    <a:pt x="10653" y="631"/>
                  </a:cubicBezTo>
                  <a:cubicBezTo>
                    <a:pt x="11314" y="47"/>
                    <a:pt x="12049" y="-342"/>
                    <a:pt x="12416" y="436"/>
                  </a:cubicBezTo>
                  <a:cubicBezTo>
                    <a:pt x="12784" y="1215"/>
                    <a:pt x="12784" y="3161"/>
                    <a:pt x="12857" y="5301"/>
                  </a:cubicBezTo>
                  <a:cubicBezTo>
                    <a:pt x="12931" y="7442"/>
                    <a:pt x="13078" y="9777"/>
                    <a:pt x="13812" y="11528"/>
                  </a:cubicBezTo>
                  <a:cubicBezTo>
                    <a:pt x="14547" y="13280"/>
                    <a:pt x="15869" y="14447"/>
                    <a:pt x="17265" y="14544"/>
                  </a:cubicBezTo>
                  <a:cubicBezTo>
                    <a:pt x="18661" y="14642"/>
                    <a:pt x="20131" y="13669"/>
                    <a:pt x="21600" y="12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433414" y="2422609"/>
              <a:ext cx="13622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0" y="0"/>
                  </a:moveTo>
                  <a:cubicBezTo>
                    <a:pt x="6125" y="2653"/>
                    <a:pt x="12251" y="5305"/>
                    <a:pt x="16119" y="8053"/>
                  </a:cubicBezTo>
                  <a:cubicBezTo>
                    <a:pt x="19988" y="10800"/>
                    <a:pt x="21600" y="13642"/>
                    <a:pt x="20310" y="15916"/>
                  </a:cubicBezTo>
                  <a:cubicBezTo>
                    <a:pt x="19021" y="18189"/>
                    <a:pt x="14830" y="19895"/>
                    <a:pt x="11284" y="20747"/>
                  </a:cubicBezTo>
                  <a:cubicBezTo>
                    <a:pt x="7737" y="21600"/>
                    <a:pt x="4836" y="21600"/>
                    <a:pt x="19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866862" y="2240216"/>
              <a:ext cx="519053" cy="65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24" fill="norm" stroke="1" extrusionOk="0">
                  <a:moveTo>
                    <a:pt x="6254" y="14319"/>
                  </a:moveTo>
                  <a:cubicBezTo>
                    <a:pt x="6166" y="13624"/>
                    <a:pt x="6078" y="12930"/>
                    <a:pt x="5508" y="12444"/>
                  </a:cubicBezTo>
                  <a:cubicBezTo>
                    <a:pt x="4937" y="11957"/>
                    <a:pt x="3883" y="11680"/>
                    <a:pt x="2873" y="12096"/>
                  </a:cubicBezTo>
                  <a:cubicBezTo>
                    <a:pt x="1864" y="12513"/>
                    <a:pt x="898" y="13624"/>
                    <a:pt x="415" y="15152"/>
                  </a:cubicBezTo>
                  <a:cubicBezTo>
                    <a:pt x="-68" y="16680"/>
                    <a:pt x="-68" y="18625"/>
                    <a:pt x="108" y="19736"/>
                  </a:cubicBezTo>
                  <a:cubicBezTo>
                    <a:pt x="283" y="20847"/>
                    <a:pt x="634" y="21125"/>
                    <a:pt x="1030" y="21299"/>
                  </a:cubicBezTo>
                  <a:cubicBezTo>
                    <a:pt x="1425" y="21473"/>
                    <a:pt x="1864" y="21542"/>
                    <a:pt x="2698" y="20986"/>
                  </a:cubicBezTo>
                  <a:cubicBezTo>
                    <a:pt x="3532" y="20431"/>
                    <a:pt x="4761" y="19250"/>
                    <a:pt x="5595" y="17548"/>
                  </a:cubicBezTo>
                  <a:cubicBezTo>
                    <a:pt x="6430" y="15847"/>
                    <a:pt x="6869" y="13624"/>
                    <a:pt x="7132" y="11089"/>
                  </a:cubicBezTo>
                  <a:cubicBezTo>
                    <a:pt x="7395" y="8554"/>
                    <a:pt x="7483" y="5707"/>
                    <a:pt x="7527" y="3936"/>
                  </a:cubicBezTo>
                  <a:cubicBezTo>
                    <a:pt x="7571" y="2165"/>
                    <a:pt x="7571" y="1470"/>
                    <a:pt x="7483" y="949"/>
                  </a:cubicBezTo>
                  <a:cubicBezTo>
                    <a:pt x="7395" y="428"/>
                    <a:pt x="7220" y="81"/>
                    <a:pt x="6956" y="11"/>
                  </a:cubicBezTo>
                  <a:cubicBezTo>
                    <a:pt x="6693" y="-58"/>
                    <a:pt x="6342" y="150"/>
                    <a:pt x="5991" y="1401"/>
                  </a:cubicBezTo>
                  <a:cubicBezTo>
                    <a:pt x="5639" y="2651"/>
                    <a:pt x="5288" y="4943"/>
                    <a:pt x="5332" y="7339"/>
                  </a:cubicBezTo>
                  <a:cubicBezTo>
                    <a:pt x="5376" y="9735"/>
                    <a:pt x="5815" y="12235"/>
                    <a:pt x="6342" y="14458"/>
                  </a:cubicBezTo>
                  <a:cubicBezTo>
                    <a:pt x="6869" y="16680"/>
                    <a:pt x="7483" y="18625"/>
                    <a:pt x="7834" y="19771"/>
                  </a:cubicBezTo>
                  <a:cubicBezTo>
                    <a:pt x="8186" y="20917"/>
                    <a:pt x="8273" y="21264"/>
                    <a:pt x="8405" y="21195"/>
                  </a:cubicBezTo>
                  <a:cubicBezTo>
                    <a:pt x="8537" y="21125"/>
                    <a:pt x="8712" y="20639"/>
                    <a:pt x="8976" y="19181"/>
                  </a:cubicBezTo>
                  <a:cubicBezTo>
                    <a:pt x="9239" y="17722"/>
                    <a:pt x="9591" y="15291"/>
                    <a:pt x="9854" y="13902"/>
                  </a:cubicBezTo>
                  <a:cubicBezTo>
                    <a:pt x="10117" y="12513"/>
                    <a:pt x="10293" y="12166"/>
                    <a:pt x="10600" y="11957"/>
                  </a:cubicBezTo>
                  <a:cubicBezTo>
                    <a:pt x="10908" y="11749"/>
                    <a:pt x="11347" y="11680"/>
                    <a:pt x="11830" y="12062"/>
                  </a:cubicBezTo>
                  <a:cubicBezTo>
                    <a:pt x="12312" y="12444"/>
                    <a:pt x="12839" y="13277"/>
                    <a:pt x="13015" y="14527"/>
                  </a:cubicBezTo>
                  <a:cubicBezTo>
                    <a:pt x="13191" y="15777"/>
                    <a:pt x="13015" y="17444"/>
                    <a:pt x="12752" y="18417"/>
                  </a:cubicBezTo>
                  <a:cubicBezTo>
                    <a:pt x="12488" y="19389"/>
                    <a:pt x="12137" y="19667"/>
                    <a:pt x="11873" y="19632"/>
                  </a:cubicBezTo>
                  <a:cubicBezTo>
                    <a:pt x="11610" y="19597"/>
                    <a:pt x="11434" y="19250"/>
                    <a:pt x="11830" y="18347"/>
                  </a:cubicBezTo>
                  <a:cubicBezTo>
                    <a:pt x="12225" y="17444"/>
                    <a:pt x="13191" y="15986"/>
                    <a:pt x="14112" y="14840"/>
                  </a:cubicBezTo>
                  <a:cubicBezTo>
                    <a:pt x="15034" y="13694"/>
                    <a:pt x="15912" y="12860"/>
                    <a:pt x="16483" y="12270"/>
                  </a:cubicBezTo>
                  <a:cubicBezTo>
                    <a:pt x="17054" y="11680"/>
                    <a:pt x="17317" y="11332"/>
                    <a:pt x="17361" y="11367"/>
                  </a:cubicBezTo>
                  <a:cubicBezTo>
                    <a:pt x="17405" y="11402"/>
                    <a:pt x="17230" y="11819"/>
                    <a:pt x="16834" y="13069"/>
                  </a:cubicBezTo>
                  <a:cubicBezTo>
                    <a:pt x="16439" y="14319"/>
                    <a:pt x="15825" y="16402"/>
                    <a:pt x="15869" y="17792"/>
                  </a:cubicBezTo>
                  <a:cubicBezTo>
                    <a:pt x="15912" y="19181"/>
                    <a:pt x="16615" y="19875"/>
                    <a:pt x="17669" y="20118"/>
                  </a:cubicBezTo>
                  <a:cubicBezTo>
                    <a:pt x="18722" y="20361"/>
                    <a:pt x="20127" y="20153"/>
                    <a:pt x="21532" y="19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960078" y="4614623"/>
              <a:ext cx="28494" cy="61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82" fill="norm" stroke="1" extrusionOk="0">
                  <a:moveTo>
                    <a:pt x="13621" y="3729"/>
                  </a:moveTo>
                  <a:cubicBezTo>
                    <a:pt x="16706" y="2989"/>
                    <a:pt x="19792" y="2249"/>
                    <a:pt x="20564" y="1546"/>
                  </a:cubicBezTo>
                  <a:cubicBezTo>
                    <a:pt x="21335" y="844"/>
                    <a:pt x="19792" y="178"/>
                    <a:pt x="18249" y="30"/>
                  </a:cubicBezTo>
                  <a:cubicBezTo>
                    <a:pt x="16706" y="-118"/>
                    <a:pt x="15164" y="252"/>
                    <a:pt x="14392" y="1879"/>
                  </a:cubicBezTo>
                  <a:cubicBezTo>
                    <a:pt x="13621" y="3507"/>
                    <a:pt x="13621" y="6392"/>
                    <a:pt x="12078" y="9092"/>
                  </a:cubicBezTo>
                  <a:cubicBezTo>
                    <a:pt x="10535" y="11792"/>
                    <a:pt x="7449" y="14307"/>
                    <a:pt x="5135" y="16156"/>
                  </a:cubicBezTo>
                  <a:cubicBezTo>
                    <a:pt x="2821" y="18005"/>
                    <a:pt x="1278" y="19189"/>
                    <a:pt x="506" y="19966"/>
                  </a:cubicBezTo>
                  <a:cubicBezTo>
                    <a:pt x="-265" y="20742"/>
                    <a:pt x="-265" y="21112"/>
                    <a:pt x="1278" y="21297"/>
                  </a:cubicBezTo>
                  <a:cubicBezTo>
                    <a:pt x="2821" y="21482"/>
                    <a:pt x="5906" y="21482"/>
                    <a:pt x="8992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928907" y="4537159"/>
              <a:ext cx="4372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580" y="21600"/>
                  </a:moveTo>
                  <a:cubicBezTo>
                    <a:pt x="267" y="20084"/>
                    <a:pt x="-46" y="18568"/>
                    <a:pt x="6" y="17053"/>
                  </a:cubicBezTo>
                  <a:cubicBezTo>
                    <a:pt x="58" y="15537"/>
                    <a:pt x="476" y="14021"/>
                    <a:pt x="2458" y="11368"/>
                  </a:cubicBezTo>
                  <a:cubicBezTo>
                    <a:pt x="4441" y="8716"/>
                    <a:pt x="7989" y="4926"/>
                    <a:pt x="11432" y="2842"/>
                  </a:cubicBezTo>
                  <a:cubicBezTo>
                    <a:pt x="14876" y="758"/>
                    <a:pt x="18215" y="379"/>
                    <a:pt x="215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99300" y="4816559"/>
              <a:ext cx="447766" cy="14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65" fill="norm" stroke="1" extrusionOk="0">
                  <a:moveTo>
                    <a:pt x="1991" y="15737"/>
                  </a:moveTo>
                  <a:cubicBezTo>
                    <a:pt x="1583" y="16663"/>
                    <a:pt x="1176" y="17589"/>
                    <a:pt x="768" y="18669"/>
                  </a:cubicBezTo>
                  <a:cubicBezTo>
                    <a:pt x="361" y="19749"/>
                    <a:pt x="-47" y="20983"/>
                    <a:pt x="4" y="21291"/>
                  </a:cubicBezTo>
                  <a:cubicBezTo>
                    <a:pt x="55" y="21600"/>
                    <a:pt x="564" y="20983"/>
                    <a:pt x="2296" y="18669"/>
                  </a:cubicBezTo>
                  <a:cubicBezTo>
                    <a:pt x="4028" y="16354"/>
                    <a:pt x="6983" y="12343"/>
                    <a:pt x="10396" y="8949"/>
                  </a:cubicBezTo>
                  <a:cubicBezTo>
                    <a:pt x="13810" y="5554"/>
                    <a:pt x="17681" y="2777"/>
                    <a:pt x="215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54965" y="5191209"/>
              <a:ext cx="254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77"/>
                    <a:pt x="7200" y="7754"/>
                    <a:pt x="10800" y="11354"/>
                  </a:cubicBezTo>
                  <a:cubicBezTo>
                    <a:pt x="14400" y="14954"/>
                    <a:pt x="18000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067665" y="5197559"/>
              <a:ext cx="266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533"/>
                    <a:pt x="18171" y="1067"/>
                    <a:pt x="15686" y="3200"/>
                  </a:cubicBezTo>
                  <a:cubicBezTo>
                    <a:pt x="13200" y="5333"/>
                    <a:pt x="9943" y="9067"/>
                    <a:pt x="7200" y="12400"/>
                  </a:cubicBezTo>
                  <a:cubicBezTo>
                    <a:pt x="4457" y="15733"/>
                    <a:pt x="2229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574153" y="4631860"/>
              <a:ext cx="275785" cy="53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90" fill="norm" stroke="1" extrusionOk="0">
                  <a:moveTo>
                    <a:pt x="20579" y="5776"/>
                  </a:moveTo>
                  <a:cubicBezTo>
                    <a:pt x="20904" y="4525"/>
                    <a:pt x="21229" y="3274"/>
                    <a:pt x="21148" y="2315"/>
                  </a:cubicBezTo>
                  <a:cubicBezTo>
                    <a:pt x="21067" y="1356"/>
                    <a:pt x="20579" y="689"/>
                    <a:pt x="19849" y="314"/>
                  </a:cubicBezTo>
                  <a:cubicBezTo>
                    <a:pt x="19118" y="-62"/>
                    <a:pt x="18143" y="-145"/>
                    <a:pt x="16276" y="314"/>
                  </a:cubicBezTo>
                  <a:cubicBezTo>
                    <a:pt x="14408" y="772"/>
                    <a:pt x="11647" y="1773"/>
                    <a:pt x="8886" y="3524"/>
                  </a:cubicBezTo>
                  <a:cubicBezTo>
                    <a:pt x="6125" y="5276"/>
                    <a:pt x="3364" y="7778"/>
                    <a:pt x="1740" y="10196"/>
                  </a:cubicBezTo>
                  <a:cubicBezTo>
                    <a:pt x="116" y="12615"/>
                    <a:pt x="-371" y="14950"/>
                    <a:pt x="279" y="16868"/>
                  </a:cubicBezTo>
                  <a:cubicBezTo>
                    <a:pt x="928" y="18786"/>
                    <a:pt x="2715" y="20287"/>
                    <a:pt x="6369" y="20871"/>
                  </a:cubicBezTo>
                  <a:cubicBezTo>
                    <a:pt x="10023" y="21455"/>
                    <a:pt x="15545" y="21121"/>
                    <a:pt x="21067" y="20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949184" y="4759027"/>
              <a:ext cx="356732" cy="35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66" fill="norm" stroke="1" extrusionOk="0">
                  <a:moveTo>
                    <a:pt x="18089" y="4864"/>
                  </a:moveTo>
                  <a:cubicBezTo>
                    <a:pt x="18473" y="4119"/>
                    <a:pt x="18856" y="3374"/>
                    <a:pt x="19176" y="2443"/>
                  </a:cubicBezTo>
                  <a:cubicBezTo>
                    <a:pt x="19495" y="1512"/>
                    <a:pt x="19751" y="395"/>
                    <a:pt x="19559" y="84"/>
                  </a:cubicBezTo>
                  <a:cubicBezTo>
                    <a:pt x="19367" y="-226"/>
                    <a:pt x="18728" y="271"/>
                    <a:pt x="17514" y="2381"/>
                  </a:cubicBezTo>
                  <a:cubicBezTo>
                    <a:pt x="16300" y="4491"/>
                    <a:pt x="14510" y="8215"/>
                    <a:pt x="12529" y="11567"/>
                  </a:cubicBezTo>
                  <a:cubicBezTo>
                    <a:pt x="10548" y="14919"/>
                    <a:pt x="8376" y="17898"/>
                    <a:pt x="6522" y="19512"/>
                  </a:cubicBezTo>
                  <a:cubicBezTo>
                    <a:pt x="4669" y="21126"/>
                    <a:pt x="3135" y="21374"/>
                    <a:pt x="1985" y="20753"/>
                  </a:cubicBezTo>
                  <a:cubicBezTo>
                    <a:pt x="835" y="20133"/>
                    <a:pt x="68" y="18643"/>
                    <a:pt x="4" y="17091"/>
                  </a:cubicBezTo>
                  <a:cubicBezTo>
                    <a:pt x="-60" y="15540"/>
                    <a:pt x="579" y="13926"/>
                    <a:pt x="1921" y="12933"/>
                  </a:cubicBezTo>
                  <a:cubicBezTo>
                    <a:pt x="3263" y="11940"/>
                    <a:pt x="5308" y="11567"/>
                    <a:pt x="7736" y="12126"/>
                  </a:cubicBezTo>
                  <a:cubicBezTo>
                    <a:pt x="10165" y="12684"/>
                    <a:pt x="12977" y="14174"/>
                    <a:pt x="15341" y="15788"/>
                  </a:cubicBezTo>
                  <a:cubicBezTo>
                    <a:pt x="17706" y="17402"/>
                    <a:pt x="19623" y="19140"/>
                    <a:pt x="21540" y="20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439265" y="4595957"/>
              <a:ext cx="144838" cy="60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42" fill="norm" stroke="1" extrusionOk="0">
                  <a:moveTo>
                    <a:pt x="1851" y="2192"/>
                  </a:moveTo>
                  <a:cubicBezTo>
                    <a:pt x="1851" y="1742"/>
                    <a:pt x="1851" y="1292"/>
                    <a:pt x="2314" y="917"/>
                  </a:cubicBezTo>
                  <a:cubicBezTo>
                    <a:pt x="2777" y="542"/>
                    <a:pt x="3703" y="242"/>
                    <a:pt x="4937" y="92"/>
                  </a:cubicBezTo>
                  <a:cubicBezTo>
                    <a:pt x="6171" y="-58"/>
                    <a:pt x="7714" y="-58"/>
                    <a:pt x="9411" y="355"/>
                  </a:cubicBezTo>
                  <a:cubicBezTo>
                    <a:pt x="11109" y="767"/>
                    <a:pt x="12960" y="1592"/>
                    <a:pt x="15274" y="3392"/>
                  </a:cubicBezTo>
                  <a:cubicBezTo>
                    <a:pt x="17589" y="5192"/>
                    <a:pt x="20366" y="7967"/>
                    <a:pt x="20983" y="10555"/>
                  </a:cubicBezTo>
                  <a:cubicBezTo>
                    <a:pt x="21600" y="13142"/>
                    <a:pt x="20057" y="15542"/>
                    <a:pt x="16200" y="17342"/>
                  </a:cubicBezTo>
                  <a:cubicBezTo>
                    <a:pt x="12343" y="19142"/>
                    <a:pt x="6171" y="20342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163165" y="4988951"/>
              <a:ext cx="266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00" y="6132"/>
                    <a:pt x="9600" y="-1068"/>
                    <a:pt x="13200" y="132"/>
                  </a:cubicBezTo>
                  <a:cubicBezTo>
                    <a:pt x="16800" y="1332"/>
                    <a:pt x="192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233015" y="5115009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15429"/>
                    <a:pt x="12726" y="9257"/>
                    <a:pt x="16326" y="5657"/>
                  </a:cubicBezTo>
                  <a:cubicBezTo>
                    <a:pt x="19926" y="2057"/>
                    <a:pt x="2076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063759" y="4567180"/>
              <a:ext cx="226159" cy="89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02" fill="norm" stroke="1" extrusionOk="0">
                  <a:moveTo>
                    <a:pt x="18104" y="2334"/>
                  </a:moveTo>
                  <a:cubicBezTo>
                    <a:pt x="16704" y="1723"/>
                    <a:pt x="15304" y="1112"/>
                    <a:pt x="14204" y="730"/>
                  </a:cubicBezTo>
                  <a:cubicBezTo>
                    <a:pt x="13104" y="348"/>
                    <a:pt x="12304" y="195"/>
                    <a:pt x="11404" y="93"/>
                  </a:cubicBezTo>
                  <a:cubicBezTo>
                    <a:pt x="10504" y="-9"/>
                    <a:pt x="9504" y="-60"/>
                    <a:pt x="8104" y="118"/>
                  </a:cubicBezTo>
                  <a:cubicBezTo>
                    <a:pt x="6704" y="297"/>
                    <a:pt x="4904" y="704"/>
                    <a:pt x="3204" y="1494"/>
                  </a:cubicBezTo>
                  <a:cubicBezTo>
                    <a:pt x="1504" y="2283"/>
                    <a:pt x="-96" y="3455"/>
                    <a:pt x="4" y="4932"/>
                  </a:cubicBezTo>
                  <a:cubicBezTo>
                    <a:pt x="104" y="6410"/>
                    <a:pt x="1904" y="8193"/>
                    <a:pt x="4304" y="9848"/>
                  </a:cubicBezTo>
                  <a:cubicBezTo>
                    <a:pt x="6704" y="11504"/>
                    <a:pt x="9704" y="13032"/>
                    <a:pt x="12604" y="14510"/>
                  </a:cubicBezTo>
                  <a:cubicBezTo>
                    <a:pt x="15504" y="15987"/>
                    <a:pt x="18304" y="17414"/>
                    <a:pt x="19804" y="18483"/>
                  </a:cubicBezTo>
                  <a:cubicBezTo>
                    <a:pt x="21304" y="19553"/>
                    <a:pt x="21504" y="20266"/>
                    <a:pt x="21304" y="20725"/>
                  </a:cubicBezTo>
                  <a:cubicBezTo>
                    <a:pt x="21104" y="21183"/>
                    <a:pt x="20504" y="21387"/>
                    <a:pt x="17804" y="21464"/>
                  </a:cubicBezTo>
                  <a:cubicBezTo>
                    <a:pt x="15104" y="21540"/>
                    <a:pt x="10304" y="21489"/>
                    <a:pt x="5504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874364" y="5766943"/>
              <a:ext cx="2032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0800"/>
                    <a:pt x="10350" y="0"/>
                    <a:pt x="13950" y="0"/>
                  </a:cubicBezTo>
                  <a:cubicBezTo>
                    <a:pt x="17550" y="0"/>
                    <a:pt x="1957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144152" y="5705440"/>
              <a:ext cx="275037" cy="13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594" fill="norm" stroke="1" extrusionOk="0">
                  <a:moveTo>
                    <a:pt x="11136" y="1952"/>
                  </a:moveTo>
                  <a:cubicBezTo>
                    <a:pt x="10312" y="6466"/>
                    <a:pt x="9487" y="10979"/>
                    <a:pt x="7921" y="13880"/>
                  </a:cubicBezTo>
                  <a:cubicBezTo>
                    <a:pt x="6355" y="16782"/>
                    <a:pt x="4046" y="18072"/>
                    <a:pt x="2480" y="17104"/>
                  </a:cubicBezTo>
                  <a:cubicBezTo>
                    <a:pt x="913" y="16137"/>
                    <a:pt x="89" y="12913"/>
                    <a:pt x="6" y="9528"/>
                  </a:cubicBezTo>
                  <a:cubicBezTo>
                    <a:pt x="-76" y="6143"/>
                    <a:pt x="584" y="2597"/>
                    <a:pt x="2397" y="985"/>
                  </a:cubicBezTo>
                  <a:cubicBezTo>
                    <a:pt x="4211" y="-627"/>
                    <a:pt x="7179" y="-305"/>
                    <a:pt x="9570" y="2274"/>
                  </a:cubicBezTo>
                  <a:cubicBezTo>
                    <a:pt x="11961" y="4854"/>
                    <a:pt x="13774" y="9689"/>
                    <a:pt x="14929" y="12752"/>
                  </a:cubicBezTo>
                  <a:cubicBezTo>
                    <a:pt x="16083" y="15815"/>
                    <a:pt x="16577" y="17104"/>
                    <a:pt x="17319" y="18394"/>
                  </a:cubicBezTo>
                  <a:cubicBezTo>
                    <a:pt x="18061" y="19683"/>
                    <a:pt x="19051" y="20973"/>
                    <a:pt x="19793" y="20489"/>
                  </a:cubicBezTo>
                  <a:cubicBezTo>
                    <a:pt x="20535" y="20006"/>
                    <a:pt x="21029" y="17749"/>
                    <a:pt x="21277" y="14686"/>
                  </a:cubicBezTo>
                  <a:cubicBezTo>
                    <a:pt x="21524" y="11624"/>
                    <a:pt x="21524" y="7755"/>
                    <a:pt x="20782" y="4854"/>
                  </a:cubicBezTo>
                  <a:cubicBezTo>
                    <a:pt x="20040" y="1952"/>
                    <a:pt x="18556" y="18"/>
                    <a:pt x="16495" y="1146"/>
                  </a:cubicBezTo>
                  <a:cubicBezTo>
                    <a:pt x="14434" y="2274"/>
                    <a:pt x="11796" y="6466"/>
                    <a:pt x="9158" y="10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008998" y="4147693"/>
              <a:ext cx="316218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5465" y="6353"/>
                  </a:moveTo>
                  <a:cubicBezTo>
                    <a:pt x="15465" y="4765"/>
                    <a:pt x="15465" y="3176"/>
                    <a:pt x="15537" y="1985"/>
                  </a:cubicBezTo>
                  <a:cubicBezTo>
                    <a:pt x="15609" y="794"/>
                    <a:pt x="15753" y="0"/>
                    <a:pt x="15897" y="0"/>
                  </a:cubicBezTo>
                  <a:cubicBezTo>
                    <a:pt x="16041" y="0"/>
                    <a:pt x="16185" y="794"/>
                    <a:pt x="15753" y="2859"/>
                  </a:cubicBezTo>
                  <a:cubicBezTo>
                    <a:pt x="15321" y="4924"/>
                    <a:pt x="14313" y="8259"/>
                    <a:pt x="12729" y="11276"/>
                  </a:cubicBezTo>
                  <a:cubicBezTo>
                    <a:pt x="11145" y="14294"/>
                    <a:pt x="8985" y="16994"/>
                    <a:pt x="7041" y="18503"/>
                  </a:cubicBezTo>
                  <a:cubicBezTo>
                    <a:pt x="5097" y="20012"/>
                    <a:pt x="3369" y="20329"/>
                    <a:pt x="2217" y="20171"/>
                  </a:cubicBezTo>
                  <a:cubicBezTo>
                    <a:pt x="1065" y="20012"/>
                    <a:pt x="489" y="19376"/>
                    <a:pt x="201" y="18582"/>
                  </a:cubicBezTo>
                  <a:cubicBezTo>
                    <a:pt x="-87" y="17788"/>
                    <a:pt x="-87" y="16835"/>
                    <a:pt x="345" y="15803"/>
                  </a:cubicBezTo>
                  <a:cubicBezTo>
                    <a:pt x="777" y="14771"/>
                    <a:pt x="1641" y="13659"/>
                    <a:pt x="3009" y="13103"/>
                  </a:cubicBezTo>
                  <a:cubicBezTo>
                    <a:pt x="4377" y="12547"/>
                    <a:pt x="6249" y="12547"/>
                    <a:pt x="8481" y="13659"/>
                  </a:cubicBezTo>
                  <a:cubicBezTo>
                    <a:pt x="10713" y="14771"/>
                    <a:pt x="13305" y="16994"/>
                    <a:pt x="15537" y="18503"/>
                  </a:cubicBezTo>
                  <a:cubicBezTo>
                    <a:pt x="17769" y="20012"/>
                    <a:pt x="19641" y="20806"/>
                    <a:pt x="215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605988" y="4493406"/>
              <a:ext cx="131978" cy="58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97" fill="norm" stroke="1" extrusionOk="0">
                  <a:moveTo>
                    <a:pt x="21378" y="7148"/>
                  </a:moveTo>
                  <a:cubicBezTo>
                    <a:pt x="20692" y="5143"/>
                    <a:pt x="20007" y="3137"/>
                    <a:pt x="18978" y="1903"/>
                  </a:cubicBezTo>
                  <a:cubicBezTo>
                    <a:pt x="17949" y="668"/>
                    <a:pt x="16578" y="206"/>
                    <a:pt x="14007" y="51"/>
                  </a:cubicBezTo>
                  <a:cubicBezTo>
                    <a:pt x="11435" y="-103"/>
                    <a:pt x="7664" y="51"/>
                    <a:pt x="5092" y="1016"/>
                  </a:cubicBezTo>
                  <a:cubicBezTo>
                    <a:pt x="2521" y="1980"/>
                    <a:pt x="1149" y="3754"/>
                    <a:pt x="464" y="5991"/>
                  </a:cubicBezTo>
                  <a:cubicBezTo>
                    <a:pt x="-222" y="8228"/>
                    <a:pt x="-222" y="10928"/>
                    <a:pt x="978" y="13590"/>
                  </a:cubicBezTo>
                  <a:cubicBezTo>
                    <a:pt x="2178" y="16251"/>
                    <a:pt x="4578" y="18874"/>
                    <a:pt x="6978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565699" y="4873709"/>
              <a:ext cx="24846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2793" y="21600"/>
                  </a:moveTo>
                  <a:cubicBezTo>
                    <a:pt x="1885" y="18568"/>
                    <a:pt x="978" y="15537"/>
                    <a:pt x="433" y="13074"/>
                  </a:cubicBezTo>
                  <a:cubicBezTo>
                    <a:pt x="-111" y="10611"/>
                    <a:pt x="-293" y="8716"/>
                    <a:pt x="796" y="6821"/>
                  </a:cubicBezTo>
                  <a:cubicBezTo>
                    <a:pt x="1885" y="4926"/>
                    <a:pt x="4245" y="3032"/>
                    <a:pt x="7875" y="1895"/>
                  </a:cubicBezTo>
                  <a:cubicBezTo>
                    <a:pt x="11505" y="758"/>
                    <a:pt x="16406" y="379"/>
                    <a:pt x="213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885011" y="4602675"/>
              <a:ext cx="151404" cy="47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8" fill="norm" stroke="1" extrusionOk="0">
                  <a:moveTo>
                    <a:pt x="21459" y="1331"/>
                  </a:moveTo>
                  <a:cubicBezTo>
                    <a:pt x="20259" y="857"/>
                    <a:pt x="19059" y="384"/>
                    <a:pt x="17709" y="147"/>
                  </a:cubicBezTo>
                  <a:cubicBezTo>
                    <a:pt x="16359" y="-90"/>
                    <a:pt x="14859" y="-90"/>
                    <a:pt x="12459" y="526"/>
                  </a:cubicBezTo>
                  <a:cubicBezTo>
                    <a:pt x="10059" y="1142"/>
                    <a:pt x="6759" y="2373"/>
                    <a:pt x="4209" y="4647"/>
                  </a:cubicBezTo>
                  <a:cubicBezTo>
                    <a:pt x="1659" y="6921"/>
                    <a:pt x="-141" y="10236"/>
                    <a:pt x="9" y="13078"/>
                  </a:cubicBezTo>
                  <a:cubicBezTo>
                    <a:pt x="159" y="15921"/>
                    <a:pt x="2259" y="18289"/>
                    <a:pt x="4659" y="19663"/>
                  </a:cubicBezTo>
                  <a:cubicBezTo>
                    <a:pt x="7059" y="21036"/>
                    <a:pt x="9759" y="21415"/>
                    <a:pt x="11859" y="21463"/>
                  </a:cubicBezTo>
                  <a:cubicBezTo>
                    <a:pt x="13959" y="21510"/>
                    <a:pt x="15459" y="21226"/>
                    <a:pt x="16959" y="20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035192" y="4780576"/>
              <a:ext cx="299673" cy="24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9" fill="norm" stroke="1" extrusionOk="0">
                  <a:moveTo>
                    <a:pt x="544" y="4841"/>
                  </a:moveTo>
                  <a:cubicBezTo>
                    <a:pt x="240" y="3724"/>
                    <a:pt x="-64" y="2607"/>
                    <a:pt x="12" y="1676"/>
                  </a:cubicBezTo>
                  <a:cubicBezTo>
                    <a:pt x="88" y="745"/>
                    <a:pt x="544" y="0"/>
                    <a:pt x="1533" y="0"/>
                  </a:cubicBezTo>
                  <a:cubicBezTo>
                    <a:pt x="2522" y="0"/>
                    <a:pt x="4043" y="745"/>
                    <a:pt x="5336" y="3259"/>
                  </a:cubicBezTo>
                  <a:cubicBezTo>
                    <a:pt x="6629" y="5772"/>
                    <a:pt x="7694" y="10055"/>
                    <a:pt x="8074" y="13221"/>
                  </a:cubicBezTo>
                  <a:cubicBezTo>
                    <a:pt x="8454" y="16386"/>
                    <a:pt x="8150" y="18434"/>
                    <a:pt x="7618" y="19738"/>
                  </a:cubicBezTo>
                  <a:cubicBezTo>
                    <a:pt x="7085" y="21041"/>
                    <a:pt x="6325" y="21600"/>
                    <a:pt x="5868" y="21414"/>
                  </a:cubicBezTo>
                  <a:cubicBezTo>
                    <a:pt x="5412" y="21228"/>
                    <a:pt x="5260" y="20297"/>
                    <a:pt x="5640" y="17876"/>
                  </a:cubicBezTo>
                  <a:cubicBezTo>
                    <a:pt x="6021" y="15455"/>
                    <a:pt x="6933" y="11545"/>
                    <a:pt x="7618" y="9217"/>
                  </a:cubicBezTo>
                  <a:cubicBezTo>
                    <a:pt x="8302" y="6890"/>
                    <a:pt x="8759" y="6145"/>
                    <a:pt x="9291" y="5493"/>
                  </a:cubicBezTo>
                  <a:cubicBezTo>
                    <a:pt x="9823" y="4841"/>
                    <a:pt x="10432" y="4283"/>
                    <a:pt x="10736" y="4469"/>
                  </a:cubicBezTo>
                  <a:cubicBezTo>
                    <a:pt x="11040" y="4655"/>
                    <a:pt x="11040" y="5586"/>
                    <a:pt x="11421" y="7541"/>
                  </a:cubicBezTo>
                  <a:cubicBezTo>
                    <a:pt x="11801" y="9497"/>
                    <a:pt x="12561" y="12476"/>
                    <a:pt x="13930" y="14338"/>
                  </a:cubicBezTo>
                  <a:cubicBezTo>
                    <a:pt x="15299" y="16200"/>
                    <a:pt x="17277" y="16945"/>
                    <a:pt x="18646" y="16945"/>
                  </a:cubicBezTo>
                  <a:cubicBezTo>
                    <a:pt x="20015" y="16945"/>
                    <a:pt x="20775" y="16200"/>
                    <a:pt x="21536" y="15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372964" y="4651459"/>
              <a:ext cx="11194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0" y="0"/>
                  </a:moveTo>
                  <a:cubicBezTo>
                    <a:pt x="5400" y="2028"/>
                    <a:pt x="10800" y="4056"/>
                    <a:pt x="14850" y="6541"/>
                  </a:cubicBezTo>
                  <a:cubicBezTo>
                    <a:pt x="18900" y="9025"/>
                    <a:pt x="21600" y="11966"/>
                    <a:pt x="19864" y="14552"/>
                  </a:cubicBezTo>
                  <a:cubicBezTo>
                    <a:pt x="18129" y="17138"/>
                    <a:pt x="11957" y="19369"/>
                    <a:pt x="57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752614" y="4455626"/>
              <a:ext cx="503002" cy="61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1" fill="norm" stroke="1" extrusionOk="0">
                  <a:moveTo>
                    <a:pt x="7107" y="15498"/>
                  </a:moveTo>
                  <a:cubicBezTo>
                    <a:pt x="7378" y="14611"/>
                    <a:pt x="7649" y="13723"/>
                    <a:pt x="7423" y="13020"/>
                  </a:cubicBezTo>
                  <a:cubicBezTo>
                    <a:pt x="7198" y="12317"/>
                    <a:pt x="6474" y="11800"/>
                    <a:pt x="5526" y="11911"/>
                  </a:cubicBezTo>
                  <a:cubicBezTo>
                    <a:pt x="4577" y="12022"/>
                    <a:pt x="3402" y="12761"/>
                    <a:pt x="2408" y="14241"/>
                  </a:cubicBezTo>
                  <a:cubicBezTo>
                    <a:pt x="1413" y="15720"/>
                    <a:pt x="600" y="17939"/>
                    <a:pt x="239" y="19234"/>
                  </a:cubicBezTo>
                  <a:cubicBezTo>
                    <a:pt x="-123" y="20528"/>
                    <a:pt x="-33" y="20898"/>
                    <a:pt x="239" y="21157"/>
                  </a:cubicBezTo>
                  <a:cubicBezTo>
                    <a:pt x="510" y="21416"/>
                    <a:pt x="962" y="21564"/>
                    <a:pt x="1775" y="21342"/>
                  </a:cubicBezTo>
                  <a:cubicBezTo>
                    <a:pt x="2588" y="21120"/>
                    <a:pt x="3763" y="20528"/>
                    <a:pt x="4983" y="19049"/>
                  </a:cubicBezTo>
                  <a:cubicBezTo>
                    <a:pt x="6203" y="17569"/>
                    <a:pt x="7469" y="15202"/>
                    <a:pt x="8192" y="12539"/>
                  </a:cubicBezTo>
                  <a:cubicBezTo>
                    <a:pt x="8915" y="9876"/>
                    <a:pt x="9095" y="6917"/>
                    <a:pt x="9141" y="5031"/>
                  </a:cubicBezTo>
                  <a:cubicBezTo>
                    <a:pt x="9186" y="3145"/>
                    <a:pt x="9095" y="2331"/>
                    <a:pt x="8915" y="1554"/>
                  </a:cubicBezTo>
                  <a:cubicBezTo>
                    <a:pt x="8734" y="778"/>
                    <a:pt x="8463" y="38"/>
                    <a:pt x="8237" y="1"/>
                  </a:cubicBezTo>
                  <a:cubicBezTo>
                    <a:pt x="8011" y="-36"/>
                    <a:pt x="7830" y="630"/>
                    <a:pt x="7785" y="2257"/>
                  </a:cubicBezTo>
                  <a:cubicBezTo>
                    <a:pt x="7740" y="3885"/>
                    <a:pt x="7830" y="6474"/>
                    <a:pt x="7966" y="9137"/>
                  </a:cubicBezTo>
                  <a:cubicBezTo>
                    <a:pt x="8101" y="11800"/>
                    <a:pt x="8282" y="14537"/>
                    <a:pt x="8372" y="16349"/>
                  </a:cubicBezTo>
                  <a:cubicBezTo>
                    <a:pt x="8463" y="18161"/>
                    <a:pt x="8463" y="19049"/>
                    <a:pt x="8508" y="19271"/>
                  </a:cubicBezTo>
                  <a:cubicBezTo>
                    <a:pt x="8553" y="19493"/>
                    <a:pt x="8644" y="19049"/>
                    <a:pt x="9005" y="17865"/>
                  </a:cubicBezTo>
                  <a:cubicBezTo>
                    <a:pt x="9367" y="16682"/>
                    <a:pt x="9999" y="14759"/>
                    <a:pt x="10451" y="13538"/>
                  </a:cubicBezTo>
                  <a:cubicBezTo>
                    <a:pt x="10903" y="12317"/>
                    <a:pt x="11174" y="11800"/>
                    <a:pt x="11581" y="11615"/>
                  </a:cubicBezTo>
                  <a:cubicBezTo>
                    <a:pt x="11987" y="11430"/>
                    <a:pt x="12530" y="11578"/>
                    <a:pt x="12936" y="12428"/>
                  </a:cubicBezTo>
                  <a:cubicBezTo>
                    <a:pt x="13343" y="13279"/>
                    <a:pt x="13614" y="14832"/>
                    <a:pt x="13614" y="16312"/>
                  </a:cubicBezTo>
                  <a:cubicBezTo>
                    <a:pt x="13614" y="17791"/>
                    <a:pt x="13343" y="19197"/>
                    <a:pt x="13027" y="20048"/>
                  </a:cubicBezTo>
                  <a:cubicBezTo>
                    <a:pt x="12710" y="20898"/>
                    <a:pt x="12349" y="21194"/>
                    <a:pt x="12123" y="21157"/>
                  </a:cubicBezTo>
                  <a:cubicBezTo>
                    <a:pt x="11897" y="21120"/>
                    <a:pt x="11807" y="20750"/>
                    <a:pt x="12168" y="19789"/>
                  </a:cubicBezTo>
                  <a:cubicBezTo>
                    <a:pt x="12530" y="18827"/>
                    <a:pt x="13343" y="17274"/>
                    <a:pt x="14247" y="16016"/>
                  </a:cubicBezTo>
                  <a:cubicBezTo>
                    <a:pt x="15151" y="14759"/>
                    <a:pt x="16145" y="13797"/>
                    <a:pt x="16732" y="13131"/>
                  </a:cubicBezTo>
                  <a:cubicBezTo>
                    <a:pt x="17320" y="12465"/>
                    <a:pt x="17500" y="12096"/>
                    <a:pt x="17410" y="12059"/>
                  </a:cubicBezTo>
                  <a:cubicBezTo>
                    <a:pt x="17320" y="12022"/>
                    <a:pt x="16958" y="12317"/>
                    <a:pt x="16687" y="13094"/>
                  </a:cubicBezTo>
                  <a:cubicBezTo>
                    <a:pt x="16416" y="13871"/>
                    <a:pt x="16235" y="15128"/>
                    <a:pt x="16506" y="16201"/>
                  </a:cubicBezTo>
                  <a:cubicBezTo>
                    <a:pt x="16777" y="17274"/>
                    <a:pt x="17500" y="18161"/>
                    <a:pt x="18404" y="18605"/>
                  </a:cubicBezTo>
                  <a:cubicBezTo>
                    <a:pt x="19308" y="19049"/>
                    <a:pt x="20392" y="19049"/>
                    <a:pt x="21477" y="19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541364" y="4845759"/>
              <a:ext cx="21590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635" y="9573"/>
                    <a:pt x="1271" y="3402"/>
                    <a:pt x="4129" y="1087"/>
                  </a:cubicBezTo>
                  <a:cubicBezTo>
                    <a:pt x="6988" y="-1227"/>
                    <a:pt x="12071" y="316"/>
                    <a:pt x="15353" y="4173"/>
                  </a:cubicBezTo>
                  <a:cubicBezTo>
                    <a:pt x="18635" y="8030"/>
                    <a:pt x="20118" y="14202"/>
                    <a:pt x="21600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623914" y="4949909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309714" y="4380510"/>
              <a:ext cx="166177" cy="71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79" fill="norm" stroke="1" extrusionOk="0">
                  <a:moveTo>
                    <a:pt x="0" y="8895"/>
                  </a:moveTo>
                  <a:cubicBezTo>
                    <a:pt x="267" y="8450"/>
                    <a:pt x="533" y="8005"/>
                    <a:pt x="667" y="8069"/>
                  </a:cubicBezTo>
                  <a:cubicBezTo>
                    <a:pt x="800" y="8132"/>
                    <a:pt x="800" y="8704"/>
                    <a:pt x="1467" y="10324"/>
                  </a:cubicBezTo>
                  <a:cubicBezTo>
                    <a:pt x="2133" y="11944"/>
                    <a:pt x="3467" y="14612"/>
                    <a:pt x="4267" y="16423"/>
                  </a:cubicBezTo>
                  <a:cubicBezTo>
                    <a:pt x="5067" y="18233"/>
                    <a:pt x="5333" y="19186"/>
                    <a:pt x="5600" y="19981"/>
                  </a:cubicBezTo>
                  <a:cubicBezTo>
                    <a:pt x="5867" y="20775"/>
                    <a:pt x="6133" y="21410"/>
                    <a:pt x="6400" y="21473"/>
                  </a:cubicBezTo>
                  <a:cubicBezTo>
                    <a:pt x="6667" y="21537"/>
                    <a:pt x="6933" y="21029"/>
                    <a:pt x="6800" y="19663"/>
                  </a:cubicBezTo>
                  <a:cubicBezTo>
                    <a:pt x="6667" y="18297"/>
                    <a:pt x="6133" y="16073"/>
                    <a:pt x="5600" y="13659"/>
                  </a:cubicBezTo>
                  <a:cubicBezTo>
                    <a:pt x="5067" y="11245"/>
                    <a:pt x="4533" y="8641"/>
                    <a:pt x="4133" y="6512"/>
                  </a:cubicBezTo>
                  <a:cubicBezTo>
                    <a:pt x="3733" y="4384"/>
                    <a:pt x="3467" y="2732"/>
                    <a:pt x="3467" y="1716"/>
                  </a:cubicBezTo>
                  <a:cubicBezTo>
                    <a:pt x="3467" y="699"/>
                    <a:pt x="3733" y="318"/>
                    <a:pt x="4533" y="128"/>
                  </a:cubicBezTo>
                  <a:cubicBezTo>
                    <a:pt x="5333" y="-63"/>
                    <a:pt x="6667" y="-63"/>
                    <a:pt x="9067" y="286"/>
                  </a:cubicBezTo>
                  <a:cubicBezTo>
                    <a:pt x="11467" y="636"/>
                    <a:pt x="14933" y="1335"/>
                    <a:pt x="17467" y="2383"/>
                  </a:cubicBezTo>
                  <a:cubicBezTo>
                    <a:pt x="20000" y="3431"/>
                    <a:pt x="21600" y="4829"/>
                    <a:pt x="20667" y="5941"/>
                  </a:cubicBezTo>
                  <a:cubicBezTo>
                    <a:pt x="19733" y="7052"/>
                    <a:pt x="16267" y="7878"/>
                    <a:pt x="13733" y="8355"/>
                  </a:cubicBezTo>
                  <a:cubicBezTo>
                    <a:pt x="11200" y="8831"/>
                    <a:pt x="9600" y="8958"/>
                    <a:pt x="8800" y="9181"/>
                  </a:cubicBezTo>
                  <a:cubicBezTo>
                    <a:pt x="8000" y="9403"/>
                    <a:pt x="8000" y="9721"/>
                    <a:pt x="8000" y="10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413016" y="4721309"/>
              <a:ext cx="258649" cy="34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92" fill="norm" stroke="1" extrusionOk="0">
                  <a:moveTo>
                    <a:pt x="913" y="6400"/>
                  </a:moveTo>
                  <a:cubicBezTo>
                    <a:pt x="386" y="5600"/>
                    <a:pt x="-141" y="4800"/>
                    <a:pt x="35" y="4400"/>
                  </a:cubicBezTo>
                  <a:cubicBezTo>
                    <a:pt x="210" y="4000"/>
                    <a:pt x="1088" y="4000"/>
                    <a:pt x="3020" y="5067"/>
                  </a:cubicBezTo>
                  <a:cubicBezTo>
                    <a:pt x="4952" y="6133"/>
                    <a:pt x="7937" y="8267"/>
                    <a:pt x="9869" y="10600"/>
                  </a:cubicBezTo>
                  <a:cubicBezTo>
                    <a:pt x="11800" y="12933"/>
                    <a:pt x="12679" y="15467"/>
                    <a:pt x="13030" y="17200"/>
                  </a:cubicBezTo>
                  <a:cubicBezTo>
                    <a:pt x="13381" y="18933"/>
                    <a:pt x="13205" y="19867"/>
                    <a:pt x="12766" y="20533"/>
                  </a:cubicBezTo>
                  <a:cubicBezTo>
                    <a:pt x="12327" y="21200"/>
                    <a:pt x="11625" y="21600"/>
                    <a:pt x="11010" y="21467"/>
                  </a:cubicBezTo>
                  <a:cubicBezTo>
                    <a:pt x="10396" y="21333"/>
                    <a:pt x="9869" y="20667"/>
                    <a:pt x="9693" y="18400"/>
                  </a:cubicBezTo>
                  <a:cubicBezTo>
                    <a:pt x="9518" y="16133"/>
                    <a:pt x="9693" y="12267"/>
                    <a:pt x="11713" y="8933"/>
                  </a:cubicBezTo>
                  <a:cubicBezTo>
                    <a:pt x="13732" y="5600"/>
                    <a:pt x="17596" y="280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946831" y="4499233"/>
              <a:ext cx="188385" cy="55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7231" y="2439"/>
                  </a:moveTo>
                  <a:cubicBezTo>
                    <a:pt x="16989" y="1950"/>
                    <a:pt x="16746" y="1461"/>
                    <a:pt x="16018" y="1012"/>
                  </a:cubicBezTo>
                  <a:cubicBezTo>
                    <a:pt x="15290" y="564"/>
                    <a:pt x="14076" y="157"/>
                    <a:pt x="12863" y="34"/>
                  </a:cubicBezTo>
                  <a:cubicBezTo>
                    <a:pt x="11649" y="-88"/>
                    <a:pt x="10436" y="75"/>
                    <a:pt x="8616" y="1257"/>
                  </a:cubicBezTo>
                  <a:cubicBezTo>
                    <a:pt x="6796" y="2439"/>
                    <a:pt x="4369" y="4640"/>
                    <a:pt x="2670" y="6963"/>
                  </a:cubicBezTo>
                  <a:cubicBezTo>
                    <a:pt x="971" y="9286"/>
                    <a:pt x="0" y="11731"/>
                    <a:pt x="0" y="14095"/>
                  </a:cubicBezTo>
                  <a:cubicBezTo>
                    <a:pt x="0" y="16458"/>
                    <a:pt x="971" y="18741"/>
                    <a:pt x="4004" y="20004"/>
                  </a:cubicBezTo>
                  <a:cubicBezTo>
                    <a:pt x="7038" y="21267"/>
                    <a:pt x="12135" y="21512"/>
                    <a:pt x="15411" y="21512"/>
                  </a:cubicBezTo>
                  <a:cubicBezTo>
                    <a:pt x="18688" y="21512"/>
                    <a:pt x="20144" y="21267"/>
                    <a:pt x="21600" y="21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154264" y="4651459"/>
              <a:ext cx="273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4" y="3665"/>
                    <a:pt x="7367" y="7331"/>
                    <a:pt x="10967" y="10931"/>
                  </a:cubicBezTo>
                  <a:cubicBezTo>
                    <a:pt x="14567" y="14531"/>
                    <a:pt x="18084" y="180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205064" y="4610632"/>
              <a:ext cx="285751" cy="4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2012"/>
                  </a:moveTo>
                  <a:cubicBezTo>
                    <a:pt x="21440" y="1178"/>
                    <a:pt x="21280" y="343"/>
                    <a:pt x="20800" y="82"/>
                  </a:cubicBezTo>
                  <a:cubicBezTo>
                    <a:pt x="20320" y="-179"/>
                    <a:pt x="19520" y="134"/>
                    <a:pt x="17600" y="1699"/>
                  </a:cubicBezTo>
                  <a:cubicBezTo>
                    <a:pt x="15680" y="3264"/>
                    <a:pt x="12640" y="6082"/>
                    <a:pt x="9760" y="8951"/>
                  </a:cubicBezTo>
                  <a:cubicBezTo>
                    <a:pt x="6880" y="11821"/>
                    <a:pt x="4160" y="14743"/>
                    <a:pt x="2560" y="16830"/>
                  </a:cubicBezTo>
                  <a:cubicBezTo>
                    <a:pt x="960" y="18917"/>
                    <a:pt x="480" y="20169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705192" y="4648829"/>
              <a:ext cx="249174" cy="30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42" fill="norm" stroke="1" extrusionOk="0">
                  <a:moveTo>
                    <a:pt x="20823" y="624"/>
                  </a:moveTo>
                  <a:cubicBezTo>
                    <a:pt x="19916" y="183"/>
                    <a:pt x="19008" y="-258"/>
                    <a:pt x="17556" y="183"/>
                  </a:cubicBezTo>
                  <a:cubicBezTo>
                    <a:pt x="16104" y="624"/>
                    <a:pt x="14107" y="1946"/>
                    <a:pt x="11748" y="3783"/>
                  </a:cubicBezTo>
                  <a:cubicBezTo>
                    <a:pt x="9388" y="5620"/>
                    <a:pt x="6665" y="7971"/>
                    <a:pt x="4578" y="10175"/>
                  </a:cubicBezTo>
                  <a:cubicBezTo>
                    <a:pt x="2491" y="12379"/>
                    <a:pt x="1039" y="14436"/>
                    <a:pt x="403" y="15832"/>
                  </a:cubicBezTo>
                  <a:cubicBezTo>
                    <a:pt x="-232" y="17228"/>
                    <a:pt x="-50" y="17962"/>
                    <a:pt x="494" y="18403"/>
                  </a:cubicBezTo>
                  <a:cubicBezTo>
                    <a:pt x="1039" y="18844"/>
                    <a:pt x="1946" y="18991"/>
                    <a:pt x="4850" y="19138"/>
                  </a:cubicBezTo>
                  <a:cubicBezTo>
                    <a:pt x="7755" y="19285"/>
                    <a:pt x="12655" y="19432"/>
                    <a:pt x="15741" y="19799"/>
                  </a:cubicBezTo>
                  <a:cubicBezTo>
                    <a:pt x="18827" y="20166"/>
                    <a:pt x="20097" y="20754"/>
                    <a:pt x="21368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694014" y="4968959"/>
              <a:ext cx="336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7169"/>
                    <a:pt x="9238" y="12738"/>
                    <a:pt x="12838" y="9138"/>
                  </a:cubicBezTo>
                  <a:cubicBezTo>
                    <a:pt x="16438" y="5538"/>
                    <a:pt x="19019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213497" y="4683209"/>
              <a:ext cx="3250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21540" y="0"/>
                  </a:moveTo>
                  <a:cubicBezTo>
                    <a:pt x="18454" y="3900"/>
                    <a:pt x="15369" y="7800"/>
                    <a:pt x="12704" y="10725"/>
                  </a:cubicBezTo>
                  <a:cubicBezTo>
                    <a:pt x="10039" y="13650"/>
                    <a:pt x="7795" y="15600"/>
                    <a:pt x="6322" y="16800"/>
                  </a:cubicBezTo>
                  <a:cubicBezTo>
                    <a:pt x="4849" y="18000"/>
                    <a:pt x="4148" y="18450"/>
                    <a:pt x="3306" y="18825"/>
                  </a:cubicBezTo>
                  <a:cubicBezTo>
                    <a:pt x="2465" y="19200"/>
                    <a:pt x="1483" y="19500"/>
                    <a:pt x="852" y="19200"/>
                  </a:cubicBezTo>
                  <a:cubicBezTo>
                    <a:pt x="221" y="18900"/>
                    <a:pt x="-60" y="18000"/>
                    <a:pt x="10" y="16800"/>
                  </a:cubicBezTo>
                  <a:cubicBezTo>
                    <a:pt x="80" y="15600"/>
                    <a:pt x="501" y="14100"/>
                    <a:pt x="2184" y="12975"/>
                  </a:cubicBezTo>
                  <a:cubicBezTo>
                    <a:pt x="3867" y="11850"/>
                    <a:pt x="6813" y="11100"/>
                    <a:pt x="9548" y="11550"/>
                  </a:cubicBezTo>
                  <a:cubicBezTo>
                    <a:pt x="12283" y="12000"/>
                    <a:pt x="14808" y="13650"/>
                    <a:pt x="16561" y="15525"/>
                  </a:cubicBezTo>
                  <a:cubicBezTo>
                    <a:pt x="18314" y="17400"/>
                    <a:pt x="19296" y="19500"/>
                    <a:pt x="202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551264" y="4568909"/>
              <a:ext cx="219870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6046" y="0"/>
                  </a:moveTo>
                  <a:cubicBezTo>
                    <a:pt x="17897" y="1512"/>
                    <a:pt x="19749" y="3024"/>
                    <a:pt x="20674" y="4860"/>
                  </a:cubicBezTo>
                  <a:cubicBezTo>
                    <a:pt x="21600" y="6696"/>
                    <a:pt x="21600" y="8856"/>
                    <a:pt x="20674" y="11088"/>
                  </a:cubicBezTo>
                  <a:cubicBezTo>
                    <a:pt x="19749" y="13320"/>
                    <a:pt x="17897" y="15624"/>
                    <a:pt x="14297" y="17388"/>
                  </a:cubicBezTo>
                  <a:cubicBezTo>
                    <a:pt x="10697" y="19152"/>
                    <a:pt x="5349" y="203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277215" y="6381049"/>
              <a:ext cx="174678" cy="79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86" fill="norm" stroke="1" extrusionOk="0">
                  <a:moveTo>
                    <a:pt x="10673" y="9340"/>
                  </a:moveTo>
                  <a:cubicBezTo>
                    <a:pt x="9656" y="10138"/>
                    <a:pt x="8640" y="10935"/>
                    <a:pt x="8259" y="12303"/>
                  </a:cubicBezTo>
                  <a:cubicBezTo>
                    <a:pt x="7878" y="13671"/>
                    <a:pt x="8132" y="15609"/>
                    <a:pt x="8259" y="17148"/>
                  </a:cubicBezTo>
                  <a:cubicBezTo>
                    <a:pt x="8386" y="18686"/>
                    <a:pt x="8386" y="19826"/>
                    <a:pt x="8386" y="20539"/>
                  </a:cubicBezTo>
                  <a:cubicBezTo>
                    <a:pt x="8386" y="21251"/>
                    <a:pt x="8386" y="21536"/>
                    <a:pt x="8132" y="21479"/>
                  </a:cubicBezTo>
                  <a:cubicBezTo>
                    <a:pt x="7878" y="21422"/>
                    <a:pt x="7369" y="21023"/>
                    <a:pt x="6480" y="19798"/>
                  </a:cubicBezTo>
                  <a:cubicBezTo>
                    <a:pt x="5591" y="18572"/>
                    <a:pt x="4320" y="16521"/>
                    <a:pt x="3431" y="14469"/>
                  </a:cubicBezTo>
                  <a:cubicBezTo>
                    <a:pt x="2541" y="12417"/>
                    <a:pt x="2033" y="10366"/>
                    <a:pt x="1652" y="8428"/>
                  </a:cubicBezTo>
                  <a:cubicBezTo>
                    <a:pt x="1271" y="6490"/>
                    <a:pt x="1016" y="4666"/>
                    <a:pt x="1016" y="3413"/>
                  </a:cubicBezTo>
                  <a:cubicBezTo>
                    <a:pt x="1016" y="2159"/>
                    <a:pt x="1271" y="1475"/>
                    <a:pt x="1779" y="990"/>
                  </a:cubicBezTo>
                  <a:cubicBezTo>
                    <a:pt x="2287" y="506"/>
                    <a:pt x="3049" y="221"/>
                    <a:pt x="4066" y="78"/>
                  </a:cubicBezTo>
                  <a:cubicBezTo>
                    <a:pt x="5082" y="-64"/>
                    <a:pt x="6353" y="-64"/>
                    <a:pt x="9148" y="534"/>
                  </a:cubicBezTo>
                  <a:cubicBezTo>
                    <a:pt x="11944" y="1133"/>
                    <a:pt x="16264" y="2330"/>
                    <a:pt x="18678" y="3384"/>
                  </a:cubicBezTo>
                  <a:cubicBezTo>
                    <a:pt x="21092" y="4438"/>
                    <a:pt x="21600" y="5350"/>
                    <a:pt x="20202" y="6091"/>
                  </a:cubicBezTo>
                  <a:cubicBezTo>
                    <a:pt x="18805" y="6832"/>
                    <a:pt x="15501" y="7402"/>
                    <a:pt x="11816" y="7744"/>
                  </a:cubicBezTo>
                  <a:cubicBezTo>
                    <a:pt x="8132" y="8086"/>
                    <a:pt x="4066" y="8200"/>
                    <a:pt x="0" y="8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468420" y="6702509"/>
              <a:ext cx="323145" cy="34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98" fill="norm" stroke="1" extrusionOk="0">
                  <a:moveTo>
                    <a:pt x="374" y="11711"/>
                  </a:moveTo>
                  <a:cubicBezTo>
                    <a:pt x="94" y="11060"/>
                    <a:pt x="-187" y="10410"/>
                    <a:pt x="164" y="9434"/>
                  </a:cubicBezTo>
                  <a:cubicBezTo>
                    <a:pt x="514" y="8458"/>
                    <a:pt x="1496" y="7157"/>
                    <a:pt x="3390" y="7027"/>
                  </a:cubicBezTo>
                  <a:cubicBezTo>
                    <a:pt x="5283" y="6896"/>
                    <a:pt x="8088" y="7937"/>
                    <a:pt x="9701" y="10084"/>
                  </a:cubicBezTo>
                  <a:cubicBezTo>
                    <a:pt x="11314" y="12231"/>
                    <a:pt x="11735" y="15484"/>
                    <a:pt x="11735" y="17501"/>
                  </a:cubicBezTo>
                  <a:cubicBezTo>
                    <a:pt x="11735" y="19518"/>
                    <a:pt x="11314" y="20299"/>
                    <a:pt x="10753" y="20819"/>
                  </a:cubicBezTo>
                  <a:cubicBezTo>
                    <a:pt x="10192" y="21340"/>
                    <a:pt x="9491" y="21600"/>
                    <a:pt x="8930" y="21210"/>
                  </a:cubicBezTo>
                  <a:cubicBezTo>
                    <a:pt x="8369" y="20819"/>
                    <a:pt x="7948" y="19778"/>
                    <a:pt x="8088" y="17501"/>
                  </a:cubicBezTo>
                  <a:cubicBezTo>
                    <a:pt x="8229" y="15224"/>
                    <a:pt x="8930" y="11711"/>
                    <a:pt x="10613" y="8588"/>
                  </a:cubicBezTo>
                  <a:cubicBezTo>
                    <a:pt x="12296" y="5465"/>
                    <a:pt x="14961" y="2733"/>
                    <a:pt x="16925" y="1366"/>
                  </a:cubicBezTo>
                  <a:cubicBezTo>
                    <a:pt x="18888" y="0"/>
                    <a:pt x="20151" y="0"/>
                    <a:pt x="214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892906" y="6554192"/>
              <a:ext cx="203460" cy="46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16" fill="norm" stroke="1" extrusionOk="0">
                  <a:moveTo>
                    <a:pt x="21405" y="685"/>
                  </a:moveTo>
                  <a:cubicBezTo>
                    <a:pt x="18287" y="200"/>
                    <a:pt x="15170" y="-284"/>
                    <a:pt x="12164" y="200"/>
                  </a:cubicBezTo>
                  <a:cubicBezTo>
                    <a:pt x="9158" y="685"/>
                    <a:pt x="6263" y="2138"/>
                    <a:pt x="4036" y="4656"/>
                  </a:cubicBezTo>
                  <a:cubicBezTo>
                    <a:pt x="1809" y="7174"/>
                    <a:pt x="250" y="10758"/>
                    <a:pt x="28" y="13470"/>
                  </a:cubicBezTo>
                  <a:cubicBezTo>
                    <a:pt x="-195" y="16182"/>
                    <a:pt x="918" y="18023"/>
                    <a:pt x="4481" y="19185"/>
                  </a:cubicBezTo>
                  <a:cubicBezTo>
                    <a:pt x="8044" y="20347"/>
                    <a:pt x="14057" y="20832"/>
                    <a:pt x="20069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185265" y="6639009"/>
              <a:ext cx="361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1011"/>
                    <a:pt x="3032" y="2021"/>
                    <a:pt x="5305" y="4168"/>
                  </a:cubicBezTo>
                  <a:cubicBezTo>
                    <a:pt x="7579" y="6316"/>
                    <a:pt x="10611" y="9600"/>
                    <a:pt x="13453" y="12695"/>
                  </a:cubicBezTo>
                  <a:cubicBezTo>
                    <a:pt x="16295" y="15789"/>
                    <a:pt x="18947" y="186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223365" y="6599227"/>
              <a:ext cx="355601" cy="45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379"/>
                  </a:moveTo>
                  <a:cubicBezTo>
                    <a:pt x="21086" y="79"/>
                    <a:pt x="20571" y="-221"/>
                    <a:pt x="19607" y="229"/>
                  </a:cubicBezTo>
                  <a:cubicBezTo>
                    <a:pt x="18643" y="679"/>
                    <a:pt x="17229" y="1879"/>
                    <a:pt x="15043" y="3929"/>
                  </a:cubicBezTo>
                  <a:cubicBezTo>
                    <a:pt x="12857" y="5979"/>
                    <a:pt x="9900" y="8879"/>
                    <a:pt x="7329" y="11629"/>
                  </a:cubicBezTo>
                  <a:cubicBezTo>
                    <a:pt x="4757" y="14379"/>
                    <a:pt x="2571" y="16979"/>
                    <a:pt x="1414" y="18579"/>
                  </a:cubicBezTo>
                  <a:cubicBezTo>
                    <a:pt x="257" y="20179"/>
                    <a:pt x="129" y="20779"/>
                    <a:pt x="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756765" y="677870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4400"/>
                    <a:pt x="8160" y="7200"/>
                    <a:pt x="11760" y="3600"/>
                  </a:cubicBezTo>
                  <a:cubicBezTo>
                    <a:pt x="15360" y="0"/>
                    <a:pt x="184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774683" y="6873959"/>
              <a:ext cx="217032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157" fill="norm" stroke="1" extrusionOk="0">
                  <a:moveTo>
                    <a:pt x="1999" y="11782"/>
                  </a:moveTo>
                  <a:cubicBezTo>
                    <a:pt x="951" y="13745"/>
                    <a:pt x="-98" y="15709"/>
                    <a:pt x="7" y="17673"/>
                  </a:cubicBezTo>
                  <a:cubicBezTo>
                    <a:pt x="112" y="19636"/>
                    <a:pt x="1370" y="21600"/>
                    <a:pt x="5145" y="18655"/>
                  </a:cubicBezTo>
                  <a:cubicBezTo>
                    <a:pt x="8919" y="15709"/>
                    <a:pt x="15211" y="7855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225021" y="6660284"/>
              <a:ext cx="312795" cy="21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7" fill="norm" stroke="1" extrusionOk="0">
                  <a:moveTo>
                    <a:pt x="15769" y="11212"/>
                  </a:moveTo>
                  <a:cubicBezTo>
                    <a:pt x="15769" y="8459"/>
                    <a:pt x="15769" y="5706"/>
                    <a:pt x="15697" y="3801"/>
                  </a:cubicBezTo>
                  <a:cubicBezTo>
                    <a:pt x="15624" y="1895"/>
                    <a:pt x="15479" y="836"/>
                    <a:pt x="15044" y="306"/>
                  </a:cubicBezTo>
                  <a:cubicBezTo>
                    <a:pt x="14610" y="-223"/>
                    <a:pt x="13885" y="-223"/>
                    <a:pt x="11783" y="1577"/>
                  </a:cubicBezTo>
                  <a:cubicBezTo>
                    <a:pt x="9681" y="3377"/>
                    <a:pt x="6202" y="6977"/>
                    <a:pt x="3955" y="9942"/>
                  </a:cubicBezTo>
                  <a:cubicBezTo>
                    <a:pt x="1708" y="12906"/>
                    <a:pt x="693" y="15236"/>
                    <a:pt x="258" y="16930"/>
                  </a:cubicBezTo>
                  <a:cubicBezTo>
                    <a:pt x="-177" y="18624"/>
                    <a:pt x="-32" y="19683"/>
                    <a:pt x="475" y="20318"/>
                  </a:cubicBezTo>
                  <a:cubicBezTo>
                    <a:pt x="983" y="20953"/>
                    <a:pt x="1853" y="21165"/>
                    <a:pt x="3447" y="19683"/>
                  </a:cubicBezTo>
                  <a:cubicBezTo>
                    <a:pt x="5042" y="18201"/>
                    <a:pt x="7361" y="15024"/>
                    <a:pt x="8811" y="12906"/>
                  </a:cubicBezTo>
                  <a:cubicBezTo>
                    <a:pt x="10261" y="10789"/>
                    <a:pt x="10840" y="9730"/>
                    <a:pt x="11493" y="9095"/>
                  </a:cubicBezTo>
                  <a:cubicBezTo>
                    <a:pt x="12145" y="8459"/>
                    <a:pt x="12870" y="8248"/>
                    <a:pt x="13812" y="9518"/>
                  </a:cubicBezTo>
                  <a:cubicBezTo>
                    <a:pt x="14755" y="10789"/>
                    <a:pt x="15914" y="13542"/>
                    <a:pt x="17219" y="15765"/>
                  </a:cubicBezTo>
                  <a:cubicBezTo>
                    <a:pt x="18524" y="17989"/>
                    <a:pt x="19973" y="19683"/>
                    <a:pt x="21423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633064" y="6444428"/>
              <a:ext cx="157515" cy="49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02" fill="norm" stroke="1" extrusionOk="0">
                  <a:moveTo>
                    <a:pt x="842" y="1269"/>
                  </a:moveTo>
                  <a:cubicBezTo>
                    <a:pt x="1403" y="813"/>
                    <a:pt x="1964" y="358"/>
                    <a:pt x="3506" y="130"/>
                  </a:cubicBezTo>
                  <a:cubicBezTo>
                    <a:pt x="5049" y="-98"/>
                    <a:pt x="7574" y="-98"/>
                    <a:pt x="10800" y="722"/>
                  </a:cubicBezTo>
                  <a:cubicBezTo>
                    <a:pt x="14026" y="1543"/>
                    <a:pt x="17953" y="3183"/>
                    <a:pt x="19777" y="5416"/>
                  </a:cubicBezTo>
                  <a:cubicBezTo>
                    <a:pt x="21600" y="7649"/>
                    <a:pt x="21319" y="10474"/>
                    <a:pt x="17673" y="13254"/>
                  </a:cubicBezTo>
                  <a:cubicBezTo>
                    <a:pt x="14026" y="16034"/>
                    <a:pt x="7013" y="18768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102964" y="6706415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38" y="12582"/>
                    <a:pt x="11676" y="4867"/>
                    <a:pt x="15276" y="1782"/>
                  </a:cubicBezTo>
                  <a:cubicBezTo>
                    <a:pt x="18876" y="-1304"/>
                    <a:pt x="20238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128364" y="6854909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7280"/>
                    <a:pt x="7047" y="12960"/>
                    <a:pt x="10647" y="9360"/>
                  </a:cubicBezTo>
                  <a:cubicBezTo>
                    <a:pt x="14247" y="5760"/>
                    <a:pt x="1792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840011" y="6507457"/>
              <a:ext cx="276058" cy="41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16" fill="norm" stroke="1" extrusionOk="0">
                  <a:moveTo>
                    <a:pt x="13886" y="4444"/>
                  </a:moveTo>
                  <a:cubicBezTo>
                    <a:pt x="14046" y="3364"/>
                    <a:pt x="14206" y="2284"/>
                    <a:pt x="14046" y="1528"/>
                  </a:cubicBezTo>
                  <a:cubicBezTo>
                    <a:pt x="13886" y="772"/>
                    <a:pt x="13406" y="340"/>
                    <a:pt x="12766" y="124"/>
                  </a:cubicBezTo>
                  <a:cubicBezTo>
                    <a:pt x="12126" y="-92"/>
                    <a:pt x="11326" y="-92"/>
                    <a:pt x="9886" y="664"/>
                  </a:cubicBezTo>
                  <a:cubicBezTo>
                    <a:pt x="8446" y="1420"/>
                    <a:pt x="6366" y="2932"/>
                    <a:pt x="4446" y="5038"/>
                  </a:cubicBezTo>
                  <a:cubicBezTo>
                    <a:pt x="2526" y="7144"/>
                    <a:pt x="766" y="9844"/>
                    <a:pt x="206" y="12436"/>
                  </a:cubicBezTo>
                  <a:cubicBezTo>
                    <a:pt x="-354" y="15028"/>
                    <a:pt x="286" y="17512"/>
                    <a:pt x="1406" y="19078"/>
                  </a:cubicBezTo>
                  <a:cubicBezTo>
                    <a:pt x="2526" y="20644"/>
                    <a:pt x="4126" y="21292"/>
                    <a:pt x="6366" y="21400"/>
                  </a:cubicBezTo>
                  <a:cubicBezTo>
                    <a:pt x="8606" y="21508"/>
                    <a:pt x="11486" y="21076"/>
                    <a:pt x="13966" y="19888"/>
                  </a:cubicBezTo>
                  <a:cubicBezTo>
                    <a:pt x="16446" y="18700"/>
                    <a:pt x="18526" y="16756"/>
                    <a:pt x="19726" y="14542"/>
                  </a:cubicBezTo>
                  <a:cubicBezTo>
                    <a:pt x="20926" y="12328"/>
                    <a:pt x="21246" y="9844"/>
                    <a:pt x="20366" y="7846"/>
                  </a:cubicBezTo>
                  <a:cubicBezTo>
                    <a:pt x="19486" y="5848"/>
                    <a:pt x="17406" y="4336"/>
                    <a:pt x="16046" y="3418"/>
                  </a:cubicBezTo>
                  <a:cubicBezTo>
                    <a:pt x="14686" y="2500"/>
                    <a:pt x="14046" y="2176"/>
                    <a:pt x="13406" y="1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1" name="Drawing"/>
          <p:cNvGrpSpPr/>
          <p:nvPr/>
        </p:nvGrpSpPr>
        <p:grpSpPr>
          <a:xfrm>
            <a:off x="1117599" y="1104899"/>
            <a:ext cx="11652251" cy="7818968"/>
            <a:chOff x="0" y="-12700"/>
            <a:chExt cx="11652249" cy="7818966"/>
          </a:xfrm>
        </p:grpSpPr>
        <p:sp>
          <p:nvSpPr>
            <p:cNvPr id="1337" name="Line"/>
            <p:cNvSpPr/>
            <p:nvPr/>
          </p:nvSpPr>
          <p:spPr>
            <a:xfrm>
              <a:off x="514358" y="662577"/>
              <a:ext cx="210496" cy="85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449" fill="norm" stroke="1" extrusionOk="0">
                  <a:moveTo>
                    <a:pt x="14953" y="2505"/>
                  </a:moveTo>
                  <a:cubicBezTo>
                    <a:pt x="14538" y="1918"/>
                    <a:pt x="14122" y="1332"/>
                    <a:pt x="13811" y="905"/>
                  </a:cubicBezTo>
                  <a:cubicBezTo>
                    <a:pt x="13499" y="478"/>
                    <a:pt x="13292" y="212"/>
                    <a:pt x="12461" y="78"/>
                  </a:cubicBezTo>
                  <a:cubicBezTo>
                    <a:pt x="11630" y="-55"/>
                    <a:pt x="10176" y="-55"/>
                    <a:pt x="8203" y="372"/>
                  </a:cubicBezTo>
                  <a:cubicBezTo>
                    <a:pt x="6230" y="798"/>
                    <a:pt x="3738" y="1652"/>
                    <a:pt x="2076" y="2825"/>
                  </a:cubicBezTo>
                  <a:cubicBezTo>
                    <a:pt x="415" y="3998"/>
                    <a:pt x="-416" y="5492"/>
                    <a:pt x="207" y="6985"/>
                  </a:cubicBezTo>
                  <a:cubicBezTo>
                    <a:pt x="830" y="8478"/>
                    <a:pt x="2907" y="9972"/>
                    <a:pt x="6438" y="11598"/>
                  </a:cubicBezTo>
                  <a:cubicBezTo>
                    <a:pt x="9969" y="13225"/>
                    <a:pt x="14953" y="14985"/>
                    <a:pt x="17757" y="16452"/>
                  </a:cubicBezTo>
                  <a:cubicBezTo>
                    <a:pt x="20561" y="17918"/>
                    <a:pt x="21184" y="19092"/>
                    <a:pt x="20249" y="19918"/>
                  </a:cubicBezTo>
                  <a:cubicBezTo>
                    <a:pt x="19315" y="20745"/>
                    <a:pt x="16822" y="21225"/>
                    <a:pt x="14019" y="21385"/>
                  </a:cubicBezTo>
                  <a:cubicBezTo>
                    <a:pt x="11215" y="21545"/>
                    <a:pt x="8099" y="21385"/>
                    <a:pt x="6334" y="21118"/>
                  </a:cubicBezTo>
                  <a:cubicBezTo>
                    <a:pt x="4569" y="20852"/>
                    <a:pt x="4153" y="20478"/>
                    <a:pt x="3738" y="20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48708" y="1620988"/>
              <a:ext cx="108021" cy="20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23" fill="norm" stroke="1" extrusionOk="0">
                  <a:moveTo>
                    <a:pt x="16923" y="2489"/>
                  </a:moveTo>
                  <a:cubicBezTo>
                    <a:pt x="14885" y="1376"/>
                    <a:pt x="12848" y="262"/>
                    <a:pt x="11014" y="40"/>
                  </a:cubicBezTo>
                  <a:cubicBezTo>
                    <a:pt x="9180" y="-183"/>
                    <a:pt x="7549" y="485"/>
                    <a:pt x="5715" y="3157"/>
                  </a:cubicBezTo>
                  <a:cubicBezTo>
                    <a:pt x="3881" y="5829"/>
                    <a:pt x="1844" y="10506"/>
                    <a:pt x="825" y="13512"/>
                  </a:cubicBezTo>
                  <a:cubicBezTo>
                    <a:pt x="-194" y="16518"/>
                    <a:pt x="-194" y="17854"/>
                    <a:pt x="417" y="19079"/>
                  </a:cubicBezTo>
                  <a:cubicBezTo>
                    <a:pt x="1029" y="20304"/>
                    <a:pt x="2251" y="21417"/>
                    <a:pt x="5308" y="21194"/>
                  </a:cubicBezTo>
                  <a:cubicBezTo>
                    <a:pt x="8364" y="20972"/>
                    <a:pt x="13255" y="19413"/>
                    <a:pt x="16515" y="16741"/>
                  </a:cubicBezTo>
                  <a:cubicBezTo>
                    <a:pt x="19776" y="14069"/>
                    <a:pt x="21406" y="10283"/>
                    <a:pt x="20591" y="7388"/>
                  </a:cubicBezTo>
                  <a:cubicBezTo>
                    <a:pt x="19776" y="4493"/>
                    <a:pt x="16515" y="2489"/>
                    <a:pt x="13255" y="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39094" y="516457"/>
              <a:ext cx="229773" cy="13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957" fill="norm" stroke="1" extrusionOk="0">
                  <a:moveTo>
                    <a:pt x="11207" y="5482"/>
                  </a:moveTo>
                  <a:cubicBezTo>
                    <a:pt x="9226" y="9996"/>
                    <a:pt x="7244" y="14509"/>
                    <a:pt x="5659" y="17250"/>
                  </a:cubicBezTo>
                  <a:cubicBezTo>
                    <a:pt x="4073" y="19990"/>
                    <a:pt x="2884" y="20957"/>
                    <a:pt x="1894" y="20957"/>
                  </a:cubicBezTo>
                  <a:cubicBezTo>
                    <a:pt x="903" y="20957"/>
                    <a:pt x="110" y="19990"/>
                    <a:pt x="11" y="17733"/>
                  </a:cubicBezTo>
                  <a:cubicBezTo>
                    <a:pt x="-88" y="15476"/>
                    <a:pt x="506" y="11930"/>
                    <a:pt x="1795" y="9673"/>
                  </a:cubicBezTo>
                  <a:cubicBezTo>
                    <a:pt x="3083" y="7417"/>
                    <a:pt x="5064" y="6450"/>
                    <a:pt x="7442" y="7256"/>
                  </a:cubicBezTo>
                  <a:cubicBezTo>
                    <a:pt x="9820" y="8061"/>
                    <a:pt x="12595" y="10641"/>
                    <a:pt x="14378" y="12575"/>
                  </a:cubicBezTo>
                  <a:cubicBezTo>
                    <a:pt x="16162" y="14509"/>
                    <a:pt x="16954" y="15799"/>
                    <a:pt x="17846" y="16121"/>
                  </a:cubicBezTo>
                  <a:cubicBezTo>
                    <a:pt x="18738" y="16444"/>
                    <a:pt x="19729" y="15799"/>
                    <a:pt x="20422" y="13864"/>
                  </a:cubicBezTo>
                  <a:cubicBezTo>
                    <a:pt x="21116" y="11930"/>
                    <a:pt x="21512" y="8706"/>
                    <a:pt x="21512" y="6288"/>
                  </a:cubicBezTo>
                  <a:cubicBezTo>
                    <a:pt x="21512" y="3870"/>
                    <a:pt x="21116" y="2258"/>
                    <a:pt x="19927" y="1130"/>
                  </a:cubicBezTo>
                  <a:cubicBezTo>
                    <a:pt x="18738" y="2"/>
                    <a:pt x="16756" y="-643"/>
                    <a:pt x="15171" y="969"/>
                  </a:cubicBezTo>
                  <a:cubicBezTo>
                    <a:pt x="13585" y="2581"/>
                    <a:pt x="12396" y="6450"/>
                    <a:pt x="11802" y="9029"/>
                  </a:cubicBezTo>
                  <a:cubicBezTo>
                    <a:pt x="11207" y="11608"/>
                    <a:pt x="11207" y="12897"/>
                    <a:pt x="11207" y="14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57250" y="954325"/>
              <a:ext cx="336551" cy="32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815" y="4450"/>
                  </a:moveTo>
                  <a:cubicBezTo>
                    <a:pt x="408" y="3619"/>
                    <a:pt x="0" y="2788"/>
                    <a:pt x="0" y="2096"/>
                  </a:cubicBezTo>
                  <a:cubicBezTo>
                    <a:pt x="0" y="1404"/>
                    <a:pt x="408" y="850"/>
                    <a:pt x="1562" y="434"/>
                  </a:cubicBezTo>
                  <a:cubicBezTo>
                    <a:pt x="2717" y="19"/>
                    <a:pt x="4619" y="-258"/>
                    <a:pt x="6045" y="365"/>
                  </a:cubicBezTo>
                  <a:cubicBezTo>
                    <a:pt x="7472" y="988"/>
                    <a:pt x="8423" y="2511"/>
                    <a:pt x="8558" y="5419"/>
                  </a:cubicBezTo>
                  <a:cubicBezTo>
                    <a:pt x="8694" y="8327"/>
                    <a:pt x="8015" y="12619"/>
                    <a:pt x="7200" y="15457"/>
                  </a:cubicBezTo>
                  <a:cubicBezTo>
                    <a:pt x="6385" y="18296"/>
                    <a:pt x="5434" y="19680"/>
                    <a:pt x="4619" y="20442"/>
                  </a:cubicBezTo>
                  <a:cubicBezTo>
                    <a:pt x="3804" y="21204"/>
                    <a:pt x="3125" y="21342"/>
                    <a:pt x="2717" y="20927"/>
                  </a:cubicBezTo>
                  <a:cubicBezTo>
                    <a:pt x="2309" y="20511"/>
                    <a:pt x="2174" y="19542"/>
                    <a:pt x="3192" y="17327"/>
                  </a:cubicBezTo>
                  <a:cubicBezTo>
                    <a:pt x="4211" y="15111"/>
                    <a:pt x="6385" y="11650"/>
                    <a:pt x="8491" y="8811"/>
                  </a:cubicBezTo>
                  <a:cubicBezTo>
                    <a:pt x="10596" y="5973"/>
                    <a:pt x="12634" y="3757"/>
                    <a:pt x="13925" y="2373"/>
                  </a:cubicBezTo>
                  <a:cubicBezTo>
                    <a:pt x="15215" y="988"/>
                    <a:pt x="15758" y="434"/>
                    <a:pt x="15962" y="642"/>
                  </a:cubicBezTo>
                  <a:cubicBezTo>
                    <a:pt x="16166" y="850"/>
                    <a:pt x="16030" y="1819"/>
                    <a:pt x="15691" y="4104"/>
                  </a:cubicBezTo>
                  <a:cubicBezTo>
                    <a:pt x="15351" y="6388"/>
                    <a:pt x="14808" y="9988"/>
                    <a:pt x="15758" y="13034"/>
                  </a:cubicBezTo>
                  <a:cubicBezTo>
                    <a:pt x="16709" y="16080"/>
                    <a:pt x="19155" y="18573"/>
                    <a:pt x="21600" y="21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397000" y="119380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768385" y="735851"/>
              <a:ext cx="371566" cy="60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42" fill="norm" stroke="1" extrusionOk="0">
                  <a:moveTo>
                    <a:pt x="926" y="7452"/>
                  </a:moveTo>
                  <a:cubicBezTo>
                    <a:pt x="435" y="6627"/>
                    <a:pt x="-56" y="5802"/>
                    <a:pt x="5" y="4677"/>
                  </a:cubicBezTo>
                  <a:cubicBezTo>
                    <a:pt x="67" y="3552"/>
                    <a:pt x="680" y="2127"/>
                    <a:pt x="1233" y="1302"/>
                  </a:cubicBezTo>
                  <a:cubicBezTo>
                    <a:pt x="1785" y="477"/>
                    <a:pt x="2276" y="252"/>
                    <a:pt x="2951" y="102"/>
                  </a:cubicBezTo>
                  <a:cubicBezTo>
                    <a:pt x="3626" y="-48"/>
                    <a:pt x="4485" y="-123"/>
                    <a:pt x="5958" y="552"/>
                  </a:cubicBezTo>
                  <a:cubicBezTo>
                    <a:pt x="7430" y="1227"/>
                    <a:pt x="9517" y="2652"/>
                    <a:pt x="11603" y="4602"/>
                  </a:cubicBezTo>
                  <a:cubicBezTo>
                    <a:pt x="13689" y="6552"/>
                    <a:pt x="15776" y="9027"/>
                    <a:pt x="17310" y="11577"/>
                  </a:cubicBezTo>
                  <a:cubicBezTo>
                    <a:pt x="18844" y="14127"/>
                    <a:pt x="19826" y="16752"/>
                    <a:pt x="20317" y="18252"/>
                  </a:cubicBezTo>
                  <a:cubicBezTo>
                    <a:pt x="20808" y="19752"/>
                    <a:pt x="20808" y="20127"/>
                    <a:pt x="20808" y="20539"/>
                  </a:cubicBezTo>
                  <a:cubicBezTo>
                    <a:pt x="20808" y="20952"/>
                    <a:pt x="20808" y="21402"/>
                    <a:pt x="20930" y="21439"/>
                  </a:cubicBezTo>
                  <a:cubicBezTo>
                    <a:pt x="21053" y="21477"/>
                    <a:pt x="21299" y="21102"/>
                    <a:pt x="21544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905000" y="1057456"/>
              <a:ext cx="209551" cy="27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233"/>
                  </a:moveTo>
                  <a:cubicBezTo>
                    <a:pt x="20291" y="68"/>
                    <a:pt x="18982" y="-97"/>
                    <a:pt x="17891" y="68"/>
                  </a:cubicBezTo>
                  <a:cubicBezTo>
                    <a:pt x="16800" y="233"/>
                    <a:pt x="15927" y="727"/>
                    <a:pt x="14073" y="3118"/>
                  </a:cubicBezTo>
                  <a:cubicBezTo>
                    <a:pt x="12218" y="5509"/>
                    <a:pt x="9382" y="9796"/>
                    <a:pt x="6873" y="13176"/>
                  </a:cubicBezTo>
                  <a:cubicBezTo>
                    <a:pt x="4364" y="16556"/>
                    <a:pt x="2182" y="19030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405538" y="946085"/>
              <a:ext cx="305912" cy="28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96" fill="norm" stroke="1" extrusionOk="0">
                  <a:moveTo>
                    <a:pt x="3163" y="4667"/>
                  </a:moveTo>
                  <a:cubicBezTo>
                    <a:pt x="2869" y="5444"/>
                    <a:pt x="2575" y="6221"/>
                    <a:pt x="2795" y="6843"/>
                  </a:cubicBezTo>
                  <a:cubicBezTo>
                    <a:pt x="3016" y="7464"/>
                    <a:pt x="3750" y="7930"/>
                    <a:pt x="4999" y="7930"/>
                  </a:cubicBezTo>
                  <a:cubicBezTo>
                    <a:pt x="6248" y="7930"/>
                    <a:pt x="8012" y="7464"/>
                    <a:pt x="9334" y="6532"/>
                  </a:cubicBezTo>
                  <a:cubicBezTo>
                    <a:pt x="10656" y="5599"/>
                    <a:pt x="11538" y="4201"/>
                    <a:pt x="12052" y="3113"/>
                  </a:cubicBezTo>
                  <a:cubicBezTo>
                    <a:pt x="12567" y="2025"/>
                    <a:pt x="12714" y="1248"/>
                    <a:pt x="12052" y="627"/>
                  </a:cubicBezTo>
                  <a:cubicBezTo>
                    <a:pt x="11391" y="5"/>
                    <a:pt x="9922" y="-461"/>
                    <a:pt x="7865" y="782"/>
                  </a:cubicBezTo>
                  <a:cubicBezTo>
                    <a:pt x="5807" y="2025"/>
                    <a:pt x="3163" y="4978"/>
                    <a:pt x="1620" y="8241"/>
                  </a:cubicBezTo>
                  <a:cubicBezTo>
                    <a:pt x="77" y="11504"/>
                    <a:pt x="-364" y="15079"/>
                    <a:pt x="297" y="17487"/>
                  </a:cubicBezTo>
                  <a:cubicBezTo>
                    <a:pt x="958" y="19896"/>
                    <a:pt x="2722" y="21139"/>
                    <a:pt x="6395" y="20984"/>
                  </a:cubicBezTo>
                  <a:cubicBezTo>
                    <a:pt x="10069" y="20828"/>
                    <a:pt x="15652" y="19274"/>
                    <a:pt x="21236" y="17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476500" y="660400"/>
              <a:ext cx="241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7100"/>
                    <a:pt x="10232" y="12600"/>
                    <a:pt x="13832" y="9000"/>
                  </a:cubicBezTo>
                  <a:cubicBezTo>
                    <a:pt x="17432" y="5400"/>
                    <a:pt x="1951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777576" y="411079"/>
              <a:ext cx="251375" cy="39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51" fill="norm" stroke="1" extrusionOk="0">
                  <a:moveTo>
                    <a:pt x="4637" y="9202"/>
                  </a:moveTo>
                  <a:cubicBezTo>
                    <a:pt x="3017" y="8527"/>
                    <a:pt x="1397" y="7852"/>
                    <a:pt x="587" y="6614"/>
                  </a:cubicBezTo>
                  <a:cubicBezTo>
                    <a:pt x="-223" y="5376"/>
                    <a:pt x="-223" y="3576"/>
                    <a:pt x="767" y="2283"/>
                  </a:cubicBezTo>
                  <a:cubicBezTo>
                    <a:pt x="1757" y="989"/>
                    <a:pt x="3737" y="201"/>
                    <a:pt x="5717" y="33"/>
                  </a:cubicBezTo>
                  <a:cubicBezTo>
                    <a:pt x="7697" y="-136"/>
                    <a:pt x="9677" y="314"/>
                    <a:pt x="11747" y="2283"/>
                  </a:cubicBezTo>
                  <a:cubicBezTo>
                    <a:pt x="13817" y="4251"/>
                    <a:pt x="15977" y="7739"/>
                    <a:pt x="17417" y="11002"/>
                  </a:cubicBezTo>
                  <a:cubicBezTo>
                    <a:pt x="18857" y="14264"/>
                    <a:pt x="19577" y="17301"/>
                    <a:pt x="19937" y="19102"/>
                  </a:cubicBezTo>
                  <a:cubicBezTo>
                    <a:pt x="20297" y="20901"/>
                    <a:pt x="20297" y="21464"/>
                    <a:pt x="20477" y="21183"/>
                  </a:cubicBezTo>
                  <a:cubicBezTo>
                    <a:pt x="20657" y="20901"/>
                    <a:pt x="21017" y="19777"/>
                    <a:pt x="21377" y="18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853266" y="625224"/>
              <a:ext cx="169334" cy="23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3817"/>
                  </a:moveTo>
                  <a:cubicBezTo>
                    <a:pt x="20790" y="2455"/>
                    <a:pt x="19980" y="1093"/>
                    <a:pt x="18900" y="412"/>
                  </a:cubicBezTo>
                  <a:cubicBezTo>
                    <a:pt x="17820" y="-269"/>
                    <a:pt x="16470" y="-269"/>
                    <a:pt x="13635" y="1677"/>
                  </a:cubicBezTo>
                  <a:cubicBezTo>
                    <a:pt x="10800" y="3623"/>
                    <a:pt x="6480" y="7515"/>
                    <a:pt x="3780" y="10823"/>
                  </a:cubicBezTo>
                  <a:cubicBezTo>
                    <a:pt x="1080" y="14131"/>
                    <a:pt x="0" y="16855"/>
                    <a:pt x="0" y="18509"/>
                  </a:cubicBezTo>
                  <a:cubicBezTo>
                    <a:pt x="0" y="20163"/>
                    <a:pt x="1080" y="20747"/>
                    <a:pt x="2160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135279" y="569069"/>
              <a:ext cx="192121" cy="20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33" fill="norm" stroke="1" extrusionOk="0">
                  <a:moveTo>
                    <a:pt x="884" y="2898"/>
                  </a:moveTo>
                  <a:cubicBezTo>
                    <a:pt x="649" y="1575"/>
                    <a:pt x="414" y="253"/>
                    <a:pt x="649" y="32"/>
                  </a:cubicBezTo>
                  <a:cubicBezTo>
                    <a:pt x="884" y="-188"/>
                    <a:pt x="1588" y="694"/>
                    <a:pt x="2410" y="3118"/>
                  </a:cubicBezTo>
                  <a:cubicBezTo>
                    <a:pt x="3232" y="5543"/>
                    <a:pt x="4171" y="9510"/>
                    <a:pt x="4288" y="12596"/>
                  </a:cubicBezTo>
                  <a:cubicBezTo>
                    <a:pt x="4406" y="15681"/>
                    <a:pt x="3701" y="17885"/>
                    <a:pt x="2880" y="19318"/>
                  </a:cubicBezTo>
                  <a:cubicBezTo>
                    <a:pt x="2058" y="20751"/>
                    <a:pt x="1119" y="21412"/>
                    <a:pt x="532" y="21192"/>
                  </a:cubicBezTo>
                  <a:cubicBezTo>
                    <a:pt x="-55" y="20971"/>
                    <a:pt x="-290" y="19869"/>
                    <a:pt x="532" y="17334"/>
                  </a:cubicBezTo>
                  <a:cubicBezTo>
                    <a:pt x="1353" y="14800"/>
                    <a:pt x="3232" y="10832"/>
                    <a:pt x="4993" y="8188"/>
                  </a:cubicBezTo>
                  <a:cubicBezTo>
                    <a:pt x="6753" y="5543"/>
                    <a:pt x="8397" y="4220"/>
                    <a:pt x="8867" y="4661"/>
                  </a:cubicBezTo>
                  <a:cubicBezTo>
                    <a:pt x="9336" y="5102"/>
                    <a:pt x="8632" y="7306"/>
                    <a:pt x="8280" y="9620"/>
                  </a:cubicBezTo>
                  <a:cubicBezTo>
                    <a:pt x="7927" y="11934"/>
                    <a:pt x="7927" y="14359"/>
                    <a:pt x="10158" y="16122"/>
                  </a:cubicBezTo>
                  <a:cubicBezTo>
                    <a:pt x="12388" y="17885"/>
                    <a:pt x="16849" y="18988"/>
                    <a:pt x="21310" y="20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587571" y="675465"/>
              <a:ext cx="489130" cy="63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89" fill="norm" stroke="1" extrusionOk="0">
                  <a:moveTo>
                    <a:pt x="8351" y="16871"/>
                  </a:moveTo>
                  <a:cubicBezTo>
                    <a:pt x="8258" y="15870"/>
                    <a:pt x="8165" y="14868"/>
                    <a:pt x="7609" y="14189"/>
                  </a:cubicBezTo>
                  <a:cubicBezTo>
                    <a:pt x="7053" y="13509"/>
                    <a:pt x="6033" y="13152"/>
                    <a:pt x="4689" y="13652"/>
                  </a:cubicBezTo>
                  <a:cubicBezTo>
                    <a:pt x="3345" y="14153"/>
                    <a:pt x="1676" y="15512"/>
                    <a:pt x="795" y="16871"/>
                  </a:cubicBezTo>
                  <a:cubicBezTo>
                    <a:pt x="-85" y="18230"/>
                    <a:pt x="-178" y="19589"/>
                    <a:pt x="239" y="20411"/>
                  </a:cubicBezTo>
                  <a:cubicBezTo>
                    <a:pt x="656" y="21234"/>
                    <a:pt x="1583" y="21520"/>
                    <a:pt x="2789" y="21091"/>
                  </a:cubicBezTo>
                  <a:cubicBezTo>
                    <a:pt x="3994" y="20662"/>
                    <a:pt x="5477" y="19517"/>
                    <a:pt x="6589" y="17694"/>
                  </a:cubicBezTo>
                  <a:cubicBezTo>
                    <a:pt x="7702" y="15870"/>
                    <a:pt x="8443" y="13366"/>
                    <a:pt x="8768" y="10684"/>
                  </a:cubicBezTo>
                  <a:cubicBezTo>
                    <a:pt x="9092" y="8002"/>
                    <a:pt x="9000" y="5141"/>
                    <a:pt x="8861" y="3389"/>
                  </a:cubicBezTo>
                  <a:cubicBezTo>
                    <a:pt x="8722" y="1637"/>
                    <a:pt x="8536" y="993"/>
                    <a:pt x="8258" y="564"/>
                  </a:cubicBezTo>
                  <a:cubicBezTo>
                    <a:pt x="7980" y="135"/>
                    <a:pt x="7609" y="-80"/>
                    <a:pt x="7285" y="27"/>
                  </a:cubicBezTo>
                  <a:cubicBezTo>
                    <a:pt x="6960" y="135"/>
                    <a:pt x="6682" y="564"/>
                    <a:pt x="6450" y="2137"/>
                  </a:cubicBezTo>
                  <a:cubicBezTo>
                    <a:pt x="6219" y="3711"/>
                    <a:pt x="6033" y="6429"/>
                    <a:pt x="6358" y="9075"/>
                  </a:cubicBezTo>
                  <a:cubicBezTo>
                    <a:pt x="6682" y="11721"/>
                    <a:pt x="7516" y="14296"/>
                    <a:pt x="7980" y="15762"/>
                  </a:cubicBezTo>
                  <a:cubicBezTo>
                    <a:pt x="8443" y="17229"/>
                    <a:pt x="8536" y="17586"/>
                    <a:pt x="8675" y="17944"/>
                  </a:cubicBezTo>
                  <a:cubicBezTo>
                    <a:pt x="8814" y="18301"/>
                    <a:pt x="9000" y="18659"/>
                    <a:pt x="9092" y="18623"/>
                  </a:cubicBezTo>
                  <a:cubicBezTo>
                    <a:pt x="9185" y="18588"/>
                    <a:pt x="9185" y="18158"/>
                    <a:pt x="9370" y="17229"/>
                  </a:cubicBezTo>
                  <a:cubicBezTo>
                    <a:pt x="9556" y="16299"/>
                    <a:pt x="9927" y="14868"/>
                    <a:pt x="10251" y="13974"/>
                  </a:cubicBezTo>
                  <a:cubicBezTo>
                    <a:pt x="10576" y="13080"/>
                    <a:pt x="10854" y="12723"/>
                    <a:pt x="11178" y="12651"/>
                  </a:cubicBezTo>
                  <a:cubicBezTo>
                    <a:pt x="11503" y="12580"/>
                    <a:pt x="11874" y="12794"/>
                    <a:pt x="12383" y="13652"/>
                  </a:cubicBezTo>
                  <a:cubicBezTo>
                    <a:pt x="12893" y="14511"/>
                    <a:pt x="13542" y="16013"/>
                    <a:pt x="13913" y="17229"/>
                  </a:cubicBezTo>
                  <a:cubicBezTo>
                    <a:pt x="14284" y="18445"/>
                    <a:pt x="14377" y="19374"/>
                    <a:pt x="14237" y="20018"/>
                  </a:cubicBezTo>
                  <a:cubicBezTo>
                    <a:pt x="14098" y="20662"/>
                    <a:pt x="13728" y="21019"/>
                    <a:pt x="13496" y="20948"/>
                  </a:cubicBezTo>
                  <a:cubicBezTo>
                    <a:pt x="13264" y="20876"/>
                    <a:pt x="13171" y="20376"/>
                    <a:pt x="13728" y="19446"/>
                  </a:cubicBezTo>
                  <a:cubicBezTo>
                    <a:pt x="14284" y="18516"/>
                    <a:pt x="15489" y="17157"/>
                    <a:pt x="16277" y="16335"/>
                  </a:cubicBezTo>
                  <a:cubicBezTo>
                    <a:pt x="17065" y="15512"/>
                    <a:pt x="17436" y="15226"/>
                    <a:pt x="17760" y="14904"/>
                  </a:cubicBezTo>
                  <a:cubicBezTo>
                    <a:pt x="18085" y="14582"/>
                    <a:pt x="18363" y="14225"/>
                    <a:pt x="18224" y="14189"/>
                  </a:cubicBezTo>
                  <a:cubicBezTo>
                    <a:pt x="18085" y="14153"/>
                    <a:pt x="17528" y="14439"/>
                    <a:pt x="17111" y="15083"/>
                  </a:cubicBezTo>
                  <a:cubicBezTo>
                    <a:pt x="16694" y="15727"/>
                    <a:pt x="16416" y="16728"/>
                    <a:pt x="17158" y="17515"/>
                  </a:cubicBezTo>
                  <a:cubicBezTo>
                    <a:pt x="17899" y="18301"/>
                    <a:pt x="19661" y="18874"/>
                    <a:pt x="21422" y="19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03899" y="-12700"/>
              <a:ext cx="5607051" cy="1876701"/>
            </a:xfrm>
            <a:prstGeom prst="rect">
              <a:avLst/>
            </a:prstGeom>
            <a:effectLst/>
          </p:spPr>
        </p:pic>
        <p:pic>
          <p:nvPicPr>
            <p:cNvPr id="13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28940" y="303771"/>
              <a:ext cx="202010" cy="821702"/>
            </a:xfrm>
            <a:prstGeom prst="rect">
              <a:avLst/>
            </a:prstGeom>
            <a:effectLst/>
          </p:spPr>
        </p:pic>
        <p:pic>
          <p:nvPicPr>
            <p:cNvPr id="13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475867" y="417527"/>
              <a:ext cx="191634" cy="617523"/>
            </a:xfrm>
            <a:prstGeom prst="rect">
              <a:avLst/>
            </a:prstGeom>
            <a:effectLst/>
          </p:spPr>
        </p:pic>
        <p:pic>
          <p:nvPicPr>
            <p:cNvPr id="135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85356" y="755650"/>
              <a:ext cx="256744" cy="158750"/>
            </a:xfrm>
            <a:prstGeom prst="rect">
              <a:avLst/>
            </a:prstGeom>
            <a:effectLst/>
          </p:spPr>
        </p:pic>
        <p:pic>
          <p:nvPicPr>
            <p:cNvPr id="13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720630" y="812800"/>
              <a:ext cx="54820" cy="57150"/>
            </a:xfrm>
            <a:prstGeom prst="rect">
              <a:avLst/>
            </a:prstGeom>
            <a:effectLst/>
          </p:spPr>
        </p:pic>
        <p:pic>
          <p:nvPicPr>
            <p:cNvPr id="13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882187" y="355055"/>
              <a:ext cx="416314" cy="1047555"/>
            </a:xfrm>
            <a:prstGeom prst="rect">
              <a:avLst/>
            </a:prstGeom>
            <a:effectLst/>
          </p:spPr>
        </p:pic>
        <p:pic>
          <p:nvPicPr>
            <p:cNvPr id="13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32699" y="828585"/>
              <a:ext cx="190501" cy="47716"/>
            </a:xfrm>
            <a:prstGeom prst="rect">
              <a:avLst/>
            </a:prstGeom>
            <a:effectLst/>
          </p:spPr>
        </p:pic>
        <p:pic>
          <p:nvPicPr>
            <p:cNvPr id="13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649633" y="946150"/>
              <a:ext cx="262468" cy="62218"/>
            </a:xfrm>
            <a:prstGeom prst="rect">
              <a:avLst/>
            </a:prstGeom>
            <a:effectLst/>
          </p:spPr>
        </p:pic>
        <p:pic>
          <p:nvPicPr>
            <p:cNvPr id="13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155095" y="459945"/>
              <a:ext cx="182455" cy="594155"/>
            </a:xfrm>
            <a:prstGeom prst="rect">
              <a:avLst/>
            </a:prstGeom>
            <a:effectLst/>
          </p:spPr>
        </p:pic>
        <p:pic>
          <p:nvPicPr>
            <p:cNvPr id="136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083913" y="838200"/>
              <a:ext cx="272688" cy="95250"/>
            </a:xfrm>
            <a:prstGeom prst="rect">
              <a:avLst/>
            </a:prstGeom>
            <a:effectLst/>
          </p:spPr>
        </p:pic>
        <p:pic>
          <p:nvPicPr>
            <p:cNvPr id="1370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470899" y="895350"/>
              <a:ext cx="44451" cy="44450"/>
            </a:xfrm>
            <a:prstGeom prst="rect">
              <a:avLst/>
            </a:prstGeom>
            <a:effectLst/>
          </p:spPr>
        </p:pic>
        <p:pic>
          <p:nvPicPr>
            <p:cNvPr id="13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584492" y="819725"/>
              <a:ext cx="178508" cy="521708"/>
            </a:xfrm>
            <a:prstGeom prst="rect">
              <a:avLst/>
            </a:prstGeom>
            <a:effectLst/>
          </p:spPr>
        </p:pic>
        <p:pic>
          <p:nvPicPr>
            <p:cNvPr id="13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182099" y="806450"/>
              <a:ext cx="298451" cy="88900"/>
            </a:xfrm>
            <a:prstGeom prst="rect">
              <a:avLst/>
            </a:prstGeom>
            <a:effectLst/>
          </p:spPr>
        </p:pic>
        <p:pic>
          <p:nvPicPr>
            <p:cNvPr id="13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674172" y="389308"/>
              <a:ext cx="193729" cy="746853"/>
            </a:xfrm>
            <a:prstGeom prst="rect">
              <a:avLst/>
            </a:prstGeom>
            <a:effectLst/>
          </p:spPr>
        </p:pic>
        <p:pic>
          <p:nvPicPr>
            <p:cNvPr id="13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934337" y="787420"/>
              <a:ext cx="161437" cy="556664"/>
            </a:xfrm>
            <a:prstGeom prst="rect">
              <a:avLst/>
            </a:prstGeom>
            <a:effectLst/>
          </p:spPr>
        </p:pic>
        <p:pic>
          <p:nvPicPr>
            <p:cNvPr id="1380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286999" y="946150"/>
              <a:ext cx="38101" cy="69850"/>
            </a:xfrm>
            <a:prstGeom prst="rect">
              <a:avLst/>
            </a:prstGeom>
            <a:effectLst/>
          </p:spPr>
        </p:pic>
        <p:pic>
          <p:nvPicPr>
            <p:cNvPr id="13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397066" y="432526"/>
              <a:ext cx="344219" cy="628741"/>
            </a:xfrm>
            <a:prstGeom prst="rect">
              <a:avLst/>
            </a:prstGeom>
            <a:effectLst/>
          </p:spPr>
        </p:pic>
        <p:pic>
          <p:nvPicPr>
            <p:cNvPr id="138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718799" y="425450"/>
              <a:ext cx="228601" cy="647700"/>
            </a:xfrm>
            <a:prstGeom prst="rect">
              <a:avLst/>
            </a:prstGeom>
            <a:effectLst/>
          </p:spPr>
        </p:pic>
        <p:pic>
          <p:nvPicPr>
            <p:cNvPr id="138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674349" y="825500"/>
              <a:ext cx="209551" cy="31750"/>
            </a:xfrm>
            <a:prstGeom prst="rect">
              <a:avLst/>
            </a:prstGeom>
            <a:effectLst/>
          </p:spPr>
        </p:pic>
        <p:pic>
          <p:nvPicPr>
            <p:cNvPr id="138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935532" y="1695269"/>
              <a:ext cx="2057234" cy="319798"/>
            </a:xfrm>
            <a:prstGeom prst="rect">
              <a:avLst/>
            </a:prstGeom>
            <a:effectLst/>
          </p:spPr>
        </p:pic>
        <p:pic>
          <p:nvPicPr>
            <p:cNvPr id="139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713484" y="2096508"/>
              <a:ext cx="283717" cy="617699"/>
            </a:xfrm>
            <a:prstGeom prst="rect">
              <a:avLst/>
            </a:prstGeom>
            <a:effectLst/>
          </p:spPr>
        </p:pic>
        <p:pic>
          <p:nvPicPr>
            <p:cNvPr id="139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039238" y="2413137"/>
              <a:ext cx="256873" cy="662662"/>
            </a:xfrm>
            <a:prstGeom prst="rect">
              <a:avLst/>
            </a:prstGeom>
            <a:effectLst/>
          </p:spPr>
        </p:pic>
        <p:pic>
          <p:nvPicPr>
            <p:cNvPr id="139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78728" y="1514386"/>
              <a:ext cx="505572" cy="96189"/>
            </a:xfrm>
            <a:prstGeom prst="rect">
              <a:avLst/>
            </a:prstGeom>
            <a:effectLst/>
          </p:spPr>
        </p:pic>
        <p:pic>
          <p:nvPicPr>
            <p:cNvPr id="139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31786" y="1957916"/>
              <a:ext cx="155665" cy="639234"/>
            </a:xfrm>
            <a:prstGeom prst="rect">
              <a:avLst/>
            </a:prstGeom>
            <a:effectLst/>
          </p:spPr>
        </p:pic>
        <p:pic>
          <p:nvPicPr>
            <p:cNvPr id="139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90600" y="2292350"/>
              <a:ext cx="304800" cy="177800"/>
            </a:xfrm>
            <a:prstGeom prst="rect">
              <a:avLst/>
            </a:prstGeom>
            <a:effectLst/>
          </p:spPr>
        </p:pic>
        <p:pic>
          <p:nvPicPr>
            <p:cNvPr id="140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298823" y="3505820"/>
              <a:ext cx="250932" cy="609741"/>
            </a:xfrm>
            <a:prstGeom prst="rect">
              <a:avLst/>
            </a:prstGeom>
            <a:effectLst/>
          </p:spPr>
        </p:pic>
        <p:pic>
          <p:nvPicPr>
            <p:cNvPr id="140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692400" y="3578722"/>
              <a:ext cx="203201" cy="47129"/>
            </a:xfrm>
            <a:prstGeom prst="rect">
              <a:avLst/>
            </a:prstGeom>
            <a:effectLst/>
          </p:spPr>
        </p:pic>
        <p:pic>
          <p:nvPicPr>
            <p:cNvPr id="1404" name="Line Oval" descr="Line Oval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768600" y="3727450"/>
              <a:ext cx="209551" cy="25400"/>
            </a:xfrm>
            <a:prstGeom prst="rect">
              <a:avLst/>
            </a:prstGeom>
            <a:effectLst/>
          </p:spPr>
        </p:pic>
        <p:pic>
          <p:nvPicPr>
            <p:cNvPr id="140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403600" y="3642222"/>
              <a:ext cx="215901" cy="47129"/>
            </a:xfrm>
            <a:prstGeom prst="rect">
              <a:avLst/>
            </a:prstGeom>
            <a:effectLst/>
          </p:spPr>
        </p:pic>
        <p:pic>
          <p:nvPicPr>
            <p:cNvPr id="140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760929" y="3455849"/>
              <a:ext cx="341172" cy="317308"/>
            </a:xfrm>
            <a:prstGeom prst="rect">
              <a:avLst/>
            </a:prstGeom>
            <a:effectLst/>
          </p:spPr>
        </p:pic>
        <p:pic>
          <p:nvPicPr>
            <p:cNvPr id="1410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835400" y="3194050"/>
              <a:ext cx="222251" cy="57150"/>
            </a:xfrm>
            <a:prstGeom prst="rect">
              <a:avLst/>
            </a:prstGeom>
            <a:effectLst/>
          </p:spPr>
        </p:pic>
        <p:pic>
          <p:nvPicPr>
            <p:cNvPr id="141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122965" y="3006837"/>
              <a:ext cx="214085" cy="326914"/>
            </a:xfrm>
            <a:prstGeom prst="rect">
              <a:avLst/>
            </a:prstGeom>
            <a:effectLst/>
          </p:spPr>
        </p:pic>
        <p:pic>
          <p:nvPicPr>
            <p:cNvPr id="141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178278" y="3209080"/>
              <a:ext cx="158772" cy="124670"/>
            </a:xfrm>
            <a:prstGeom prst="rect">
              <a:avLst/>
            </a:prstGeom>
            <a:effectLst/>
          </p:spPr>
        </p:pic>
        <p:pic>
          <p:nvPicPr>
            <p:cNvPr id="141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394199" y="3176588"/>
              <a:ext cx="228601" cy="182562"/>
            </a:xfrm>
            <a:prstGeom prst="rect">
              <a:avLst/>
            </a:prstGeom>
            <a:effectLst/>
          </p:spPr>
        </p:pic>
        <p:pic>
          <p:nvPicPr>
            <p:cNvPr id="141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578349" y="3135447"/>
              <a:ext cx="323356" cy="769803"/>
            </a:xfrm>
            <a:prstGeom prst="rect">
              <a:avLst/>
            </a:prstGeom>
            <a:effectLst/>
          </p:spPr>
        </p:pic>
        <p:pic>
          <p:nvPicPr>
            <p:cNvPr id="142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265789" y="3325493"/>
              <a:ext cx="188611" cy="694057"/>
            </a:xfrm>
            <a:prstGeom prst="rect">
              <a:avLst/>
            </a:prstGeom>
            <a:effectLst/>
          </p:spPr>
        </p:pic>
        <p:sp>
          <p:nvSpPr>
            <p:cNvPr id="1422" name="Line"/>
            <p:cNvSpPr/>
            <p:nvPr/>
          </p:nvSpPr>
          <p:spPr>
            <a:xfrm>
              <a:off x="0" y="5359400"/>
              <a:ext cx="273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5709"/>
                    <a:pt x="5358" y="9818"/>
                    <a:pt x="8958" y="6218"/>
                  </a:cubicBezTo>
                  <a:cubicBezTo>
                    <a:pt x="12558" y="2618"/>
                    <a:pt x="17079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7150" y="5524500"/>
              <a:ext cx="2540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6200"/>
                    <a:pt x="9720" y="10800"/>
                    <a:pt x="13320" y="7200"/>
                  </a:cubicBezTo>
                  <a:cubicBezTo>
                    <a:pt x="16920" y="3600"/>
                    <a:pt x="192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49287" y="5028070"/>
              <a:ext cx="206413" cy="67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1" fill="norm" stroke="1" extrusionOk="0">
                  <a:moveTo>
                    <a:pt x="21494" y="3045"/>
                  </a:moveTo>
                  <a:cubicBezTo>
                    <a:pt x="20612" y="2310"/>
                    <a:pt x="19731" y="1574"/>
                    <a:pt x="18408" y="1006"/>
                  </a:cubicBezTo>
                  <a:cubicBezTo>
                    <a:pt x="17086" y="437"/>
                    <a:pt x="15323" y="36"/>
                    <a:pt x="13008" y="2"/>
                  </a:cubicBezTo>
                  <a:cubicBezTo>
                    <a:pt x="10694" y="-31"/>
                    <a:pt x="7829" y="303"/>
                    <a:pt x="5184" y="1273"/>
                  </a:cubicBezTo>
                  <a:cubicBezTo>
                    <a:pt x="2539" y="2243"/>
                    <a:pt x="114" y="3848"/>
                    <a:pt x="4" y="5687"/>
                  </a:cubicBezTo>
                  <a:cubicBezTo>
                    <a:pt x="-106" y="7526"/>
                    <a:pt x="2098" y="9599"/>
                    <a:pt x="5184" y="11505"/>
                  </a:cubicBezTo>
                  <a:cubicBezTo>
                    <a:pt x="8270" y="13410"/>
                    <a:pt x="12237" y="15149"/>
                    <a:pt x="14772" y="16554"/>
                  </a:cubicBezTo>
                  <a:cubicBezTo>
                    <a:pt x="17306" y="17958"/>
                    <a:pt x="18408" y="19028"/>
                    <a:pt x="18298" y="19830"/>
                  </a:cubicBezTo>
                  <a:cubicBezTo>
                    <a:pt x="18188" y="20633"/>
                    <a:pt x="16865" y="21168"/>
                    <a:pt x="14221" y="21368"/>
                  </a:cubicBezTo>
                  <a:cubicBezTo>
                    <a:pt x="11576" y="21569"/>
                    <a:pt x="7608" y="21435"/>
                    <a:pt x="3641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40846" y="5846538"/>
              <a:ext cx="150009" cy="15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553" fill="norm" stroke="1" extrusionOk="0">
                  <a:moveTo>
                    <a:pt x="18719" y="3515"/>
                  </a:moveTo>
                  <a:cubicBezTo>
                    <a:pt x="17535" y="2148"/>
                    <a:pt x="16352" y="781"/>
                    <a:pt x="15020" y="234"/>
                  </a:cubicBezTo>
                  <a:cubicBezTo>
                    <a:pt x="13689" y="-313"/>
                    <a:pt x="12209" y="-40"/>
                    <a:pt x="9694" y="2558"/>
                  </a:cubicBezTo>
                  <a:cubicBezTo>
                    <a:pt x="7179" y="5155"/>
                    <a:pt x="3628" y="10077"/>
                    <a:pt x="1705" y="13221"/>
                  </a:cubicBezTo>
                  <a:cubicBezTo>
                    <a:pt x="-218" y="16365"/>
                    <a:pt x="-514" y="17733"/>
                    <a:pt x="818" y="18963"/>
                  </a:cubicBezTo>
                  <a:cubicBezTo>
                    <a:pt x="2149" y="20193"/>
                    <a:pt x="5108" y="21287"/>
                    <a:pt x="8659" y="19920"/>
                  </a:cubicBezTo>
                  <a:cubicBezTo>
                    <a:pt x="12209" y="18553"/>
                    <a:pt x="16352" y="14725"/>
                    <a:pt x="18571" y="11991"/>
                  </a:cubicBezTo>
                  <a:cubicBezTo>
                    <a:pt x="20790" y="9257"/>
                    <a:pt x="21086" y="7616"/>
                    <a:pt x="20938" y="6112"/>
                  </a:cubicBezTo>
                  <a:cubicBezTo>
                    <a:pt x="20790" y="4609"/>
                    <a:pt x="20198" y="3241"/>
                    <a:pt x="17387" y="2968"/>
                  </a:cubicBezTo>
                  <a:cubicBezTo>
                    <a:pt x="14576" y="2695"/>
                    <a:pt x="9546" y="3515"/>
                    <a:pt x="4516" y="4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42115" y="4762504"/>
              <a:ext cx="261082" cy="17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820" fill="norm" stroke="1" extrusionOk="0">
                  <a:moveTo>
                    <a:pt x="14714" y="1542"/>
                  </a:moveTo>
                  <a:cubicBezTo>
                    <a:pt x="13850" y="2056"/>
                    <a:pt x="12986" y="2571"/>
                    <a:pt x="11344" y="5785"/>
                  </a:cubicBezTo>
                  <a:cubicBezTo>
                    <a:pt x="9703" y="8999"/>
                    <a:pt x="7283" y="14913"/>
                    <a:pt x="5642" y="17999"/>
                  </a:cubicBezTo>
                  <a:cubicBezTo>
                    <a:pt x="4000" y="21085"/>
                    <a:pt x="3136" y="21342"/>
                    <a:pt x="2186" y="20185"/>
                  </a:cubicBezTo>
                  <a:cubicBezTo>
                    <a:pt x="1235" y="19028"/>
                    <a:pt x="199" y="16456"/>
                    <a:pt x="26" y="13628"/>
                  </a:cubicBezTo>
                  <a:cubicBezTo>
                    <a:pt x="-147" y="10799"/>
                    <a:pt x="544" y="7713"/>
                    <a:pt x="2099" y="5785"/>
                  </a:cubicBezTo>
                  <a:cubicBezTo>
                    <a:pt x="3655" y="3856"/>
                    <a:pt x="6074" y="3085"/>
                    <a:pt x="8234" y="4371"/>
                  </a:cubicBezTo>
                  <a:cubicBezTo>
                    <a:pt x="10394" y="5656"/>
                    <a:pt x="12295" y="8999"/>
                    <a:pt x="13504" y="11442"/>
                  </a:cubicBezTo>
                  <a:cubicBezTo>
                    <a:pt x="14714" y="13885"/>
                    <a:pt x="15232" y="15428"/>
                    <a:pt x="15923" y="16842"/>
                  </a:cubicBezTo>
                  <a:cubicBezTo>
                    <a:pt x="16615" y="18256"/>
                    <a:pt x="17479" y="19542"/>
                    <a:pt x="18256" y="19671"/>
                  </a:cubicBezTo>
                  <a:cubicBezTo>
                    <a:pt x="19034" y="19799"/>
                    <a:pt x="19725" y="18771"/>
                    <a:pt x="20330" y="15813"/>
                  </a:cubicBezTo>
                  <a:cubicBezTo>
                    <a:pt x="20935" y="12856"/>
                    <a:pt x="21453" y="7971"/>
                    <a:pt x="21280" y="4885"/>
                  </a:cubicBezTo>
                  <a:cubicBezTo>
                    <a:pt x="21107" y="1799"/>
                    <a:pt x="20243" y="513"/>
                    <a:pt x="18947" y="128"/>
                  </a:cubicBezTo>
                  <a:cubicBezTo>
                    <a:pt x="17651" y="-258"/>
                    <a:pt x="15923" y="256"/>
                    <a:pt x="14714" y="1285"/>
                  </a:cubicBezTo>
                  <a:cubicBezTo>
                    <a:pt x="13504" y="2313"/>
                    <a:pt x="12813" y="3856"/>
                    <a:pt x="12122" y="5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377950" y="5291441"/>
              <a:ext cx="317500" cy="24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5877"/>
                  </a:moveTo>
                  <a:cubicBezTo>
                    <a:pt x="0" y="4961"/>
                    <a:pt x="0" y="4046"/>
                    <a:pt x="1080" y="2856"/>
                  </a:cubicBezTo>
                  <a:cubicBezTo>
                    <a:pt x="2160" y="1667"/>
                    <a:pt x="4320" y="202"/>
                    <a:pt x="5976" y="19"/>
                  </a:cubicBezTo>
                  <a:cubicBezTo>
                    <a:pt x="7632" y="-164"/>
                    <a:pt x="8784" y="934"/>
                    <a:pt x="9432" y="3772"/>
                  </a:cubicBezTo>
                  <a:cubicBezTo>
                    <a:pt x="10080" y="6609"/>
                    <a:pt x="10224" y="11185"/>
                    <a:pt x="9792" y="14297"/>
                  </a:cubicBezTo>
                  <a:cubicBezTo>
                    <a:pt x="9360" y="17409"/>
                    <a:pt x="8352" y="19056"/>
                    <a:pt x="7272" y="20063"/>
                  </a:cubicBezTo>
                  <a:cubicBezTo>
                    <a:pt x="6192" y="21070"/>
                    <a:pt x="5040" y="21436"/>
                    <a:pt x="4392" y="21161"/>
                  </a:cubicBezTo>
                  <a:cubicBezTo>
                    <a:pt x="3744" y="20887"/>
                    <a:pt x="3600" y="19972"/>
                    <a:pt x="4464" y="18050"/>
                  </a:cubicBezTo>
                  <a:cubicBezTo>
                    <a:pt x="5328" y="16128"/>
                    <a:pt x="7200" y="13199"/>
                    <a:pt x="9144" y="10728"/>
                  </a:cubicBezTo>
                  <a:cubicBezTo>
                    <a:pt x="11088" y="8256"/>
                    <a:pt x="13104" y="6243"/>
                    <a:pt x="14616" y="4870"/>
                  </a:cubicBezTo>
                  <a:cubicBezTo>
                    <a:pt x="16128" y="3497"/>
                    <a:pt x="17136" y="2765"/>
                    <a:pt x="17352" y="2673"/>
                  </a:cubicBezTo>
                  <a:cubicBezTo>
                    <a:pt x="17568" y="2582"/>
                    <a:pt x="16992" y="3131"/>
                    <a:pt x="16344" y="4321"/>
                  </a:cubicBezTo>
                  <a:cubicBezTo>
                    <a:pt x="15696" y="5511"/>
                    <a:pt x="14976" y="7341"/>
                    <a:pt x="14544" y="8989"/>
                  </a:cubicBezTo>
                  <a:cubicBezTo>
                    <a:pt x="14112" y="10636"/>
                    <a:pt x="13968" y="12100"/>
                    <a:pt x="15192" y="13656"/>
                  </a:cubicBezTo>
                  <a:cubicBezTo>
                    <a:pt x="16416" y="15212"/>
                    <a:pt x="19008" y="16860"/>
                    <a:pt x="21600" y="18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974850" y="5435600"/>
              <a:ext cx="44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343278" y="5101071"/>
              <a:ext cx="291972" cy="48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02" fill="norm" stroke="1" extrusionOk="0">
                  <a:moveTo>
                    <a:pt x="13413" y="12927"/>
                  </a:moveTo>
                  <a:cubicBezTo>
                    <a:pt x="13413" y="12281"/>
                    <a:pt x="13413" y="11635"/>
                    <a:pt x="13105" y="11174"/>
                  </a:cubicBezTo>
                  <a:cubicBezTo>
                    <a:pt x="12796" y="10712"/>
                    <a:pt x="12179" y="10435"/>
                    <a:pt x="11022" y="10435"/>
                  </a:cubicBezTo>
                  <a:cubicBezTo>
                    <a:pt x="9865" y="10435"/>
                    <a:pt x="8168" y="10712"/>
                    <a:pt x="6162" y="11820"/>
                  </a:cubicBezTo>
                  <a:cubicBezTo>
                    <a:pt x="4156" y="12927"/>
                    <a:pt x="1842" y="14866"/>
                    <a:pt x="762" y="16527"/>
                  </a:cubicBezTo>
                  <a:cubicBezTo>
                    <a:pt x="-318" y="18189"/>
                    <a:pt x="-164" y="19574"/>
                    <a:pt x="685" y="20404"/>
                  </a:cubicBezTo>
                  <a:cubicBezTo>
                    <a:pt x="1533" y="21235"/>
                    <a:pt x="3076" y="21512"/>
                    <a:pt x="5622" y="20774"/>
                  </a:cubicBezTo>
                  <a:cubicBezTo>
                    <a:pt x="8168" y="20035"/>
                    <a:pt x="11716" y="18281"/>
                    <a:pt x="14185" y="15835"/>
                  </a:cubicBezTo>
                  <a:cubicBezTo>
                    <a:pt x="16653" y="13389"/>
                    <a:pt x="18042" y="10250"/>
                    <a:pt x="18659" y="7666"/>
                  </a:cubicBezTo>
                  <a:cubicBezTo>
                    <a:pt x="19276" y="5081"/>
                    <a:pt x="19122" y="3050"/>
                    <a:pt x="18736" y="1850"/>
                  </a:cubicBezTo>
                  <a:cubicBezTo>
                    <a:pt x="18351" y="650"/>
                    <a:pt x="17733" y="281"/>
                    <a:pt x="17039" y="97"/>
                  </a:cubicBezTo>
                  <a:cubicBezTo>
                    <a:pt x="16345" y="-88"/>
                    <a:pt x="15573" y="-88"/>
                    <a:pt x="14725" y="835"/>
                  </a:cubicBezTo>
                  <a:cubicBezTo>
                    <a:pt x="13876" y="1758"/>
                    <a:pt x="12951" y="3604"/>
                    <a:pt x="12642" y="6004"/>
                  </a:cubicBezTo>
                  <a:cubicBezTo>
                    <a:pt x="12333" y="8404"/>
                    <a:pt x="12642" y="11358"/>
                    <a:pt x="14185" y="13527"/>
                  </a:cubicBezTo>
                  <a:cubicBezTo>
                    <a:pt x="15728" y="15697"/>
                    <a:pt x="18505" y="17081"/>
                    <a:pt x="21282" y="18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905032" y="5105890"/>
              <a:ext cx="219168" cy="53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12" fill="norm" stroke="1" extrusionOk="0">
                  <a:moveTo>
                    <a:pt x="19876" y="1997"/>
                  </a:moveTo>
                  <a:cubicBezTo>
                    <a:pt x="19876" y="1325"/>
                    <a:pt x="19876" y="652"/>
                    <a:pt x="19367" y="274"/>
                  </a:cubicBezTo>
                  <a:cubicBezTo>
                    <a:pt x="18857" y="-104"/>
                    <a:pt x="17839" y="-188"/>
                    <a:pt x="15495" y="652"/>
                  </a:cubicBezTo>
                  <a:cubicBezTo>
                    <a:pt x="13152" y="1493"/>
                    <a:pt x="9484" y="3258"/>
                    <a:pt x="6529" y="5149"/>
                  </a:cubicBezTo>
                  <a:cubicBezTo>
                    <a:pt x="3574" y="7040"/>
                    <a:pt x="1333" y="9057"/>
                    <a:pt x="416" y="11242"/>
                  </a:cubicBezTo>
                  <a:cubicBezTo>
                    <a:pt x="-501" y="13428"/>
                    <a:pt x="-93" y="15781"/>
                    <a:pt x="3574" y="17504"/>
                  </a:cubicBezTo>
                  <a:cubicBezTo>
                    <a:pt x="7242" y="19227"/>
                    <a:pt x="14171" y="20319"/>
                    <a:pt x="21099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206750" y="5441950"/>
              <a:ext cx="260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73" y="21600"/>
                    <a:pt x="13346" y="21600"/>
                    <a:pt x="16946" y="18000"/>
                  </a:cubicBezTo>
                  <a:cubicBezTo>
                    <a:pt x="20546" y="14400"/>
                    <a:pt x="2107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661522" y="5294377"/>
              <a:ext cx="313578" cy="20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54" fill="norm" stroke="1" extrusionOk="0">
                  <a:moveTo>
                    <a:pt x="601" y="11061"/>
                  </a:moveTo>
                  <a:cubicBezTo>
                    <a:pt x="3065" y="10419"/>
                    <a:pt x="5530" y="9777"/>
                    <a:pt x="7124" y="8494"/>
                  </a:cubicBezTo>
                  <a:cubicBezTo>
                    <a:pt x="8719" y="7211"/>
                    <a:pt x="9444" y="5286"/>
                    <a:pt x="9734" y="3789"/>
                  </a:cubicBezTo>
                  <a:cubicBezTo>
                    <a:pt x="10024" y="2292"/>
                    <a:pt x="9879" y="1223"/>
                    <a:pt x="9444" y="581"/>
                  </a:cubicBezTo>
                  <a:cubicBezTo>
                    <a:pt x="9009" y="-60"/>
                    <a:pt x="8284" y="-274"/>
                    <a:pt x="6979" y="475"/>
                  </a:cubicBezTo>
                  <a:cubicBezTo>
                    <a:pt x="5675" y="1223"/>
                    <a:pt x="3790" y="2934"/>
                    <a:pt x="2413" y="6035"/>
                  </a:cubicBezTo>
                  <a:cubicBezTo>
                    <a:pt x="1036" y="9136"/>
                    <a:pt x="166" y="13627"/>
                    <a:pt x="21" y="16193"/>
                  </a:cubicBezTo>
                  <a:cubicBezTo>
                    <a:pt x="-124" y="18760"/>
                    <a:pt x="456" y="19401"/>
                    <a:pt x="2268" y="20043"/>
                  </a:cubicBezTo>
                  <a:cubicBezTo>
                    <a:pt x="4080" y="20684"/>
                    <a:pt x="7124" y="21326"/>
                    <a:pt x="10531" y="21112"/>
                  </a:cubicBezTo>
                  <a:cubicBezTo>
                    <a:pt x="13938" y="20898"/>
                    <a:pt x="17707" y="19829"/>
                    <a:pt x="21476" y="18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676650" y="5016500"/>
              <a:ext cx="323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4400"/>
                    <a:pt x="7341" y="7200"/>
                    <a:pt x="10941" y="3600"/>
                  </a:cubicBezTo>
                  <a:cubicBezTo>
                    <a:pt x="14541" y="0"/>
                    <a:pt x="180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100359" y="4737230"/>
              <a:ext cx="243042" cy="36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20" fill="norm" stroke="1" extrusionOk="0">
                  <a:moveTo>
                    <a:pt x="1271" y="9675"/>
                  </a:moveTo>
                  <a:cubicBezTo>
                    <a:pt x="526" y="7441"/>
                    <a:pt x="-219" y="5206"/>
                    <a:pt x="60" y="3654"/>
                  </a:cubicBezTo>
                  <a:cubicBezTo>
                    <a:pt x="340" y="2103"/>
                    <a:pt x="1643" y="1234"/>
                    <a:pt x="3319" y="613"/>
                  </a:cubicBezTo>
                  <a:cubicBezTo>
                    <a:pt x="4995" y="-8"/>
                    <a:pt x="7043" y="-380"/>
                    <a:pt x="9091" y="613"/>
                  </a:cubicBezTo>
                  <a:cubicBezTo>
                    <a:pt x="11140" y="1606"/>
                    <a:pt x="13188" y="3965"/>
                    <a:pt x="14678" y="6758"/>
                  </a:cubicBezTo>
                  <a:cubicBezTo>
                    <a:pt x="16167" y="9551"/>
                    <a:pt x="17098" y="12779"/>
                    <a:pt x="17750" y="15075"/>
                  </a:cubicBezTo>
                  <a:cubicBezTo>
                    <a:pt x="18402" y="17372"/>
                    <a:pt x="18774" y="18737"/>
                    <a:pt x="19333" y="19606"/>
                  </a:cubicBezTo>
                  <a:cubicBezTo>
                    <a:pt x="19891" y="20475"/>
                    <a:pt x="20636" y="20848"/>
                    <a:pt x="21381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184649" y="4959478"/>
              <a:ext cx="171451" cy="16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21600" y="3984"/>
                  </a:moveTo>
                  <a:cubicBezTo>
                    <a:pt x="20800" y="2917"/>
                    <a:pt x="20000" y="1851"/>
                    <a:pt x="19067" y="917"/>
                  </a:cubicBezTo>
                  <a:cubicBezTo>
                    <a:pt x="18133" y="-16"/>
                    <a:pt x="17067" y="-816"/>
                    <a:pt x="13867" y="1584"/>
                  </a:cubicBezTo>
                  <a:cubicBezTo>
                    <a:pt x="10667" y="3984"/>
                    <a:pt x="5333" y="9584"/>
                    <a:pt x="2667" y="13317"/>
                  </a:cubicBezTo>
                  <a:cubicBezTo>
                    <a:pt x="0" y="17051"/>
                    <a:pt x="0" y="18917"/>
                    <a:pt x="0" y="20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381499" y="4923626"/>
              <a:ext cx="190501" cy="16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3843"/>
                  </a:moveTo>
                  <a:cubicBezTo>
                    <a:pt x="960" y="2735"/>
                    <a:pt x="1920" y="1627"/>
                    <a:pt x="3840" y="1627"/>
                  </a:cubicBezTo>
                  <a:cubicBezTo>
                    <a:pt x="5760" y="1627"/>
                    <a:pt x="8640" y="2735"/>
                    <a:pt x="9720" y="4674"/>
                  </a:cubicBezTo>
                  <a:cubicBezTo>
                    <a:pt x="10800" y="6612"/>
                    <a:pt x="10080" y="9381"/>
                    <a:pt x="9240" y="11181"/>
                  </a:cubicBezTo>
                  <a:cubicBezTo>
                    <a:pt x="8400" y="12981"/>
                    <a:pt x="7440" y="13812"/>
                    <a:pt x="7200" y="13535"/>
                  </a:cubicBezTo>
                  <a:cubicBezTo>
                    <a:pt x="6960" y="13258"/>
                    <a:pt x="7440" y="11874"/>
                    <a:pt x="9360" y="9658"/>
                  </a:cubicBezTo>
                  <a:cubicBezTo>
                    <a:pt x="11280" y="7443"/>
                    <a:pt x="14640" y="4397"/>
                    <a:pt x="16920" y="2458"/>
                  </a:cubicBezTo>
                  <a:cubicBezTo>
                    <a:pt x="19200" y="520"/>
                    <a:pt x="20400" y="-311"/>
                    <a:pt x="20400" y="104"/>
                  </a:cubicBezTo>
                  <a:cubicBezTo>
                    <a:pt x="20400" y="520"/>
                    <a:pt x="19200" y="2181"/>
                    <a:pt x="18360" y="4812"/>
                  </a:cubicBezTo>
                  <a:cubicBezTo>
                    <a:pt x="17520" y="7443"/>
                    <a:pt x="17040" y="11043"/>
                    <a:pt x="17640" y="13951"/>
                  </a:cubicBezTo>
                  <a:cubicBezTo>
                    <a:pt x="18240" y="16858"/>
                    <a:pt x="19920" y="19074"/>
                    <a:pt x="21600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641849" y="5003800"/>
              <a:ext cx="261292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11829" y="0"/>
                  </a:moveTo>
                  <a:cubicBezTo>
                    <a:pt x="13543" y="225"/>
                    <a:pt x="15257" y="450"/>
                    <a:pt x="16714" y="1350"/>
                  </a:cubicBezTo>
                  <a:cubicBezTo>
                    <a:pt x="18171" y="2250"/>
                    <a:pt x="19371" y="3825"/>
                    <a:pt x="20229" y="5925"/>
                  </a:cubicBezTo>
                  <a:cubicBezTo>
                    <a:pt x="21086" y="8025"/>
                    <a:pt x="21600" y="10650"/>
                    <a:pt x="20657" y="12938"/>
                  </a:cubicBezTo>
                  <a:cubicBezTo>
                    <a:pt x="19714" y="15225"/>
                    <a:pt x="17314" y="17175"/>
                    <a:pt x="13629" y="18562"/>
                  </a:cubicBezTo>
                  <a:cubicBezTo>
                    <a:pt x="9943" y="19950"/>
                    <a:pt x="4971" y="207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366192" y="5740400"/>
              <a:ext cx="532458" cy="10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0921" fill="norm" stroke="1" extrusionOk="0">
                  <a:moveTo>
                    <a:pt x="476" y="0"/>
                  </a:moveTo>
                  <a:cubicBezTo>
                    <a:pt x="219" y="2038"/>
                    <a:pt x="-38" y="4075"/>
                    <a:pt x="5" y="5706"/>
                  </a:cubicBezTo>
                  <a:cubicBezTo>
                    <a:pt x="48" y="7336"/>
                    <a:pt x="391" y="8558"/>
                    <a:pt x="1548" y="9781"/>
                  </a:cubicBezTo>
                  <a:cubicBezTo>
                    <a:pt x="2705" y="11004"/>
                    <a:pt x="4676" y="12226"/>
                    <a:pt x="5919" y="12634"/>
                  </a:cubicBezTo>
                  <a:cubicBezTo>
                    <a:pt x="7162" y="13042"/>
                    <a:pt x="7676" y="12634"/>
                    <a:pt x="8148" y="12226"/>
                  </a:cubicBezTo>
                  <a:cubicBezTo>
                    <a:pt x="8619" y="11819"/>
                    <a:pt x="9048" y="11411"/>
                    <a:pt x="9348" y="12838"/>
                  </a:cubicBezTo>
                  <a:cubicBezTo>
                    <a:pt x="9648" y="14264"/>
                    <a:pt x="9819" y="17525"/>
                    <a:pt x="10119" y="19358"/>
                  </a:cubicBezTo>
                  <a:cubicBezTo>
                    <a:pt x="10419" y="21192"/>
                    <a:pt x="10848" y="21600"/>
                    <a:pt x="12048" y="19562"/>
                  </a:cubicBezTo>
                  <a:cubicBezTo>
                    <a:pt x="13248" y="17525"/>
                    <a:pt x="15219" y="13042"/>
                    <a:pt x="16933" y="10189"/>
                  </a:cubicBezTo>
                  <a:cubicBezTo>
                    <a:pt x="18648" y="7336"/>
                    <a:pt x="20105" y="6113"/>
                    <a:pt x="21562" y="4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644650" y="5944882"/>
              <a:ext cx="171451" cy="46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4378"/>
                  </a:moveTo>
                  <a:cubicBezTo>
                    <a:pt x="20267" y="3293"/>
                    <a:pt x="18933" y="2208"/>
                    <a:pt x="17867" y="1469"/>
                  </a:cubicBezTo>
                  <a:cubicBezTo>
                    <a:pt x="16800" y="729"/>
                    <a:pt x="16000" y="335"/>
                    <a:pt x="14933" y="137"/>
                  </a:cubicBezTo>
                  <a:cubicBezTo>
                    <a:pt x="13867" y="-60"/>
                    <a:pt x="12533" y="-60"/>
                    <a:pt x="11467" y="236"/>
                  </a:cubicBezTo>
                  <a:cubicBezTo>
                    <a:pt x="10400" y="532"/>
                    <a:pt x="9600" y="1124"/>
                    <a:pt x="8400" y="3047"/>
                  </a:cubicBezTo>
                  <a:cubicBezTo>
                    <a:pt x="7200" y="4970"/>
                    <a:pt x="5600" y="8225"/>
                    <a:pt x="4533" y="11184"/>
                  </a:cubicBezTo>
                  <a:cubicBezTo>
                    <a:pt x="3467" y="14143"/>
                    <a:pt x="2933" y="16806"/>
                    <a:pt x="2267" y="18482"/>
                  </a:cubicBezTo>
                  <a:cubicBezTo>
                    <a:pt x="1600" y="20159"/>
                    <a:pt x="800" y="20850"/>
                    <a:pt x="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588508" y="6216650"/>
              <a:ext cx="322843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204" y="21600"/>
                  </a:moveTo>
                  <a:cubicBezTo>
                    <a:pt x="780" y="18720"/>
                    <a:pt x="357" y="15840"/>
                    <a:pt x="145" y="13200"/>
                  </a:cubicBezTo>
                  <a:cubicBezTo>
                    <a:pt x="-67" y="10560"/>
                    <a:pt x="-67" y="8160"/>
                    <a:pt x="286" y="6240"/>
                  </a:cubicBezTo>
                  <a:cubicBezTo>
                    <a:pt x="639" y="4320"/>
                    <a:pt x="1345" y="2880"/>
                    <a:pt x="3886" y="1920"/>
                  </a:cubicBezTo>
                  <a:cubicBezTo>
                    <a:pt x="6427" y="960"/>
                    <a:pt x="10804" y="480"/>
                    <a:pt x="14051" y="240"/>
                  </a:cubicBezTo>
                  <a:cubicBezTo>
                    <a:pt x="17298" y="0"/>
                    <a:pt x="19415" y="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671233" y="5965758"/>
              <a:ext cx="1437217" cy="13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0681" fill="norm" stroke="1" extrusionOk="0">
                  <a:moveTo>
                    <a:pt x="32" y="3500"/>
                  </a:moveTo>
                  <a:cubicBezTo>
                    <a:pt x="0" y="5161"/>
                    <a:pt x="-32" y="6823"/>
                    <a:pt x="63" y="8983"/>
                  </a:cubicBezTo>
                  <a:cubicBezTo>
                    <a:pt x="159" y="11143"/>
                    <a:pt x="381" y="13801"/>
                    <a:pt x="937" y="16294"/>
                  </a:cubicBezTo>
                  <a:cubicBezTo>
                    <a:pt x="1493" y="18786"/>
                    <a:pt x="2382" y="21112"/>
                    <a:pt x="3383" y="20614"/>
                  </a:cubicBezTo>
                  <a:cubicBezTo>
                    <a:pt x="4383" y="20115"/>
                    <a:pt x="5495" y="16792"/>
                    <a:pt x="6512" y="12804"/>
                  </a:cubicBezTo>
                  <a:cubicBezTo>
                    <a:pt x="7528" y="8817"/>
                    <a:pt x="8449" y="4164"/>
                    <a:pt x="9084" y="1838"/>
                  </a:cubicBezTo>
                  <a:cubicBezTo>
                    <a:pt x="9720" y="-488"/>
                    <a:pt x="10069" y="-488"/>
                    <a:pt x="10530" y="1174"/>
                  </a:cubicBezTo>
                  <a:cubicBezTo>
                    <a:pt x="10990" y="2835"/>
                    <a:pt x="11562" y="6158"/>
                    <a:pt x="12388" y="9647"/>
                  </a:cubicBezTo>
                  <a:cubicBezTo>
                    <a:pt x="13214" y="13137"/>
                    <a:pt x="14294" y="16792"/>
                    <a:pt x="15390" y="17955"/>
                  </a:cubicBezTo>
                  <a:cubicBezTo>
                    <a:pt x="16486" y="19118"/>
                    <a:pt x="17597" y="17789"/>
                    <a:pt x="18423" y="16626"/>
                  </a:cubicBezTo>
                  <a:cubicBezTo>
                    <a:pt x="19249" y="15463"/>
                    <a:pt x="19789" y="14466"/>
                    <a:pt x="20266" y="14798"/>
                  </a:cubicBezTo>
                  <a:cubicBezTo>
                    <a:pt x="20742" y="15130"/>
                    <a:pt x="21155" y="16792"/>
                    <a:pt x="21568" y="18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922523" y="6153635"/>
              <a:ext cx="244805" cy="44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94" fill="norm" stroke="1" extrusionOk="0">
                  <a:moveTo>
                    <a:pt x="20359" y="15723"/>
                  </a:moveTo>
                  <a:cubicBezTo>
                    <a:pt x="19067" y="14814"/>
                    <a:pt x="17775" y="13906"/>
                    <a:pt x="16759" y="13300"/>
                  </a:cubicBezTo>
                  <a:cubicBezTo>
                    <a:pt x="15744" y="12695"/>
                    <a:pt x="15005" y="12392"/>
                    <a:pt x="13067" y="12493"/>
                  </a:cubicBezTo>
                  <a:cubicBezTo>
                    <a:pt x="11129" y="12594"/>
                    <a:pt x="7990" y="13098"/>
                    <a:pt x="5590" y="14209"/>
                  </a:cubicBezTo>
                  <a:cubicBezTo>
                    <a:pt x="3190" y="15319"/>
                    <a:pt x="1529" y="17035"/>
                    <a:pt x="698" y="18246"/>
                  </a:cubicBezTo>
                  <a:cubicBezTo>
                    <a:pt x="-133" y="19457"/>
                    <a:pt x="-133" y="20164"/>
                    <a:pt x="236" y="20669"/>
                  </a:cubicBezTo>
                  <a:cubicBezTo>
                    <a:pt x="605" y="21173"/>
                    <a:pt x="1344" y="21476"/>
                    <a:pt x="2636" y="21375"/>
                  </a:cubicBezTo>
                  <a:cubicBezTo>
                    <a:pt x="3929" y="21274"/>
                    <a:pt x="5775" y="20769"/>
                    <a:pt x="8544" y="19104"/>
                  </a:cubicBezTo>
                  <a:cubicBezTo>
                    <a:pt x="11313" y="17439"/>
                    <a:pt x="15005" y="14612"/>
                    <a:pt x="17313" y="11635"/>
                  </a:cubicBezTo>
                  <a:cubicBezTo>
                    <a:pt x="19621" y="8657"/>
                    <a:pt x="20544" y="5528"/>
                    <a:pt x="21005" y="3712"/>
                  </a:cubicBezTo>
                  <a:cubicBezTo>
                    <a:pt x="21467" y="1895"/>
                    <a:pt x="21467" y="1390"/>
                    <a:pt x="21005" y="885"/>
                  </a:cubicBezTo>
                  <a:cubicBezTo>
                    <a:pt x="20544" y="381"/>
                    <a:pt x="19621" y="-124"/>
                    <a:pt x="18975" y="27"/>
                  </a:cubicBezTo>
                  <a:cubicBezTo>
                    <a:pt x="18329" y="179"/>
                    <a:pt x="17959" y="986"/>
                    <a:pt x="17682" y="2803"/>
                  </a:cubicBezTo>
                  <a:cubicBezTo>
                    <a:pt x="17405" y="4620"/>
                    <a:pt x="17221" y="7446"/>
                    <a:pt x="17775" y="10222"/>
                  </a:cubicBezTo>
                  <a:cubicBezTo>
                    <a:pt x="18329" y="12997"/>
                    <a:pt x="19621" y="15723"/>
                    <a:pt x="20913" y="18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282950" y="6463077"/>
              <a:ext cx="63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600" y="4868"/>
                    <a:pt x="7200" y="-1303"/>
                    <a:pt x="10800" y="240"/>
                  </a:cubicBezTo>
                  <a:cubicBezTo>
                    <a:pt x="14400" y="1783"/>
                    <a:pt x="180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509078" y="6364876"/>
              <a:ext cx="150518" cy="61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41" fill="norm" stroke="1" extrusionOk="0">
                  <a:moveTo>
                    <a:pt x="13476" y="5491"/>
                  </a:moveTo>
                  <a:cubicBezTo>
                    <a:pt x="13184" y="4006"/>
                    <a:pt x="12892" y="2522"/>
                    <a:pt x="12454" y="1594"/>
                  </a:cubicBezTo>
                  <a:cubicBezTo>
                    <a:pt x="12016" y="666"/>
                    <a:pt x="11433" y="295"/>
                    <a:pt x="10411" y="110"/>
                  </a:cubicBezTo>
                  <a:cubicBezTo>
                    <a:pt x="9389" y="-76"/>
                    <a:pt x="7930" y="-76"/>
                    <a:pt x="5887" y="518"/>
                  </a:cubicBezTo>
                  <a:cubicBezTo>
                    <a:pt x="3843" y="1112"/>
                    <a:pt x="1216" y="2299"/>
                    <a:pt x="341" y="3338"/>
                  </a:cubicBezTo>
                  <a:cubicBezTo>
                    <a:pt x="-535" y="4378"/>
                    <a:pt x="341" y="5268"/>
                    <a:pt x="2238" y="5751"/>
                  </a:cubicBezTo>
                  <a:cubicBezTo>
                    <a:pt x="4135" y="6233"/>
                    <a:pt x="7054" y="6308"/>
                    <a:pt x="9243" y="6196"/>
                  </a:cubicBezTo>
                  <a:cubicBezTo>
                    <a:pt x="11433" y="6085"/>
                    <a:pt x="12892" y="5788"/>
                    <a:pt x="14497" y="5343"/>
                  </a:cubicBezTo>
                  <a:cubicBezTo>
                    <a:pt x="16103" y="4897"/>
                    <a:pt x="17854" y="4303"/>
                    <a:pt x="18876" y="4229"/>
                  </a:cubicBezTo>
                  <a:cubicBezTo>
                    <a:pt x="19897" y="4155"/>
                    <a:pt x="20189" y="4600"/>
                    <a:pt x="20481" y="6270"/>
                  </a:cubicBezTo>
                  <a:cubicBezTo>
                    <a:pt x="20773" y="7940"/>
                    <a:pt x="21065" y="10835"/>
                    <a:pt x="20043" y="13285"/>
                  </a:cubicBezTo>
                  <a:cubicBezTo>
                    <a:pt x="19022" y="15734"/>
                    <a:pt x="16687" y="17738"/>
                    <a:pt x="14497" y="19037"/>
                  </a:cubicBezTo>
                  <a:cubicBezTo>
                    <a:pt x="12308" y="20336"/>
                    <a:pt x="10265" y="20930"/>
                    <a:pt x="8368" y="21227"/>
                  </a:cubicBezTo>
                  <a:cubicBezTo>
                    <a:pt x="6470" y="21524"/>
                    <a:pt x="4719" y="21524"/>
                    <a:pt x="3114" y="21153"/>
                  </a:cubicBezTo>
                  <a:cubicBezTo>
                    <a:pt x="1508" y="20782"/>
                    <a:pt x="49" y="20039"/>
                    <a:pt x="633" y="19000"/>
                  </a:cubicBezTo>
                  <a:cubicBezTo>
                    <a:pt x="1216" y="17961"/>
                    <a:pt x="3843" y="16625"/>
                    <a:pt x="6908" y="15734"/>
                  </a:cubicBezTo>
                  <a:cubicBezTo>
                    <a:pt x="9973" y="14844"/>
                    <a:pt x="13476" y="14398"/>
                    <a:pt x="16979" y="13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308599" y="5250324"/>
              <a:ext cx="31115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73" y="11375"/>
                    <a:pt x="7347" y="2735"/>
                    <a:pt x="10947" y="575"/>
                  </a:cubicBezTo>
                  <a:cubicBezTo>
                    <a:pt x="14547" y="-1585"/>
                    <a:pt x="1807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270499" y="5435600"/>
              <a:ext cx="387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7100"/>
                    <a:pt x="6610" y="12600"/>
                    <a:pt x="10210" y="9000"/>
                  </a:cubicBezTo>
                  <a:cubicBezTo>
                    <a:pt x="13810" y="5400"/>
                    <a:pt x="1770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897138" y="5175078"/>
              <a:ext cx="452863" cy="30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61" fill="norm" stroke="1" extrusionOk="0">
                  <a:moveTo>
                    <a:pt x="1904" y="3077"/>
                  </a:moveTo>
                  <a:cubicBezTo>
                    <a:pt x="2105" y="2055"/>
                    <a:pt x="2306" y="1034"/>
                    <a:pt x="3210" y="450"/>
                  </a:cubicBezTo>
                  <a:cubicBezTo>
                    <a:pt x="4115" y="-134"/>
                    <a:pt x="5722" y="-280"/>
                    <a:pt x="6928" y="815"/>
                  </a:cubicBezTo>
                  <a:cubicBezTo>
                    <a:pt x="8133" y="1909"/>
                    <a:pt x="8937" y="4244"/>
                    <a:pt x="9088" y="6871"/>
                  </a:cubicBezTo>
                  <a:cubicBezTo>
                    <a:pt x="9238" y="9498"/>
                    <a:pt x="8736" y="12417"/>
                    <a:pt x="7631" y="14825"/>
                  </a:cubicBezTo>
                  <a:cubicBezTo>
                    <a:pt x="6526" y="17234"/>
                    <a:pt x="4818" y="19131"/>
                    <a:pt x="3462" y="20152"/>
                  </a:cubicBezTo>
                  <a:cubicBezTo>
                    <a:pt x="2105" y="21174"/>
                    <a:pt x="1101" y="21320"/>
                    <a:pt x="548" y="21028"/>
                  </a:cubicBezTo>
                  <a:cubicBezTo>
                    <a:pt x="-5" y="20736"/>
                    <a:pt x="-105" y="20006"/>
                    <a:pt x="96" y="19350"/>
                  </a:cubicBezTo>
                  <a:cubicBezTo>
                    <a:pt x="297" y="18693"/>
                    <a:pt x="799" y="18109"/>
                    <a:pt x="2457" y="16577"/>
                  </a:cubicBezTo>
                  <a:cubicBezTo>
                    <a:pt x="4115" y="15044"/>
                    <a:pt x="6928" y="12563"/>
                    <a:pt x="9188" y="10520"/>
                  </a:cubicBezTo>
                  <a:cubicBezTo>
                    <a:pt x="11448" y="8477"/>
                    <a:pt x="13156" y="6871"/>
                    <a:pt x="14161" y="5777"/>
                  </a:cubicBezTo>
                  <a:cubicBezTo>
                    <a:pt x="15166" y="4682"/>
                    <a:pt x="15467" y="4098"/>
                    <a:pt x="15618" y="3442"/>
                  </a:cubicBezTo>
                  <a:cubicBezTo>
                    <a:pt x="15768" y="2785"/>
                    <a:pt x="15768" y="2055"/>
                    <a:pt x="15517" y="1617"/>
                  </a:cubicBezTo>
                  <a:cubicBezTo>
                    <a:pt x="15266" y="1179"/>
                    <a:pt x="14764" y="1034"/>
                    <a:pt x="14312" y="1179"/>
                  </a:cubicBezTo>
                  <a:cubicBezTo>
                    <a:pt x="13860" y="1325"/>
                    <a:pt x="13458" y="1763"/>
                    <a:pt x="12855" y="3369"/>
                  </a:cubicBezTo>
                  <a:cubicBezTo>
                    <a:pt x="12252" y="4974"/>
                    <a:pt x="11448" y="7747"/>
                    <a:pt x="11248" y="9863"/>
                  </a:cubicBezTo>
                  <a:cubicBezTo>
                    <a:pt x="11047" y="11979"/>
                    <a:pt x="11448" y="13439"/>
                    <a:pt x="12554" y="14606"/>
                  </a:cubicBezTo>
                  <a:cubicBezTo>
                    <a:pt x="13659" y="15774"/>
                    <a:pt x="15467" y="16650"/>
                    <a:pt x="17075" y="16942"/>
                  </a:cubicBezTo>
                  <a:cubicBezTo>
                    <a:pt x="18682" y="17234"/>
                    <a:pt x="20088" y="16942"/>
                    <a:pt x="21495" y="16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464299" y="53657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762749" y="529590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078562" y="5100046"/>
              <a:ext cx="401738" cy="34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8" fill="norm" stroke="1" extrusionOk="0">
                  <a:moveTo>
                    <a:pt x="2790" y="6966"/>
                  </a:moveTo>
                  <a:cubicBezTo>
                    <a:pt x="4140" y="7486"/>
                    <a:pt x="5489" y="8006"/>
                    <a:pt x="7008" y="7421"/>
                  </a:cubicBezTo>
                  <a:cubicBezTo>
                    <a:pt x="8527" y="6835"/>
                    <a:pt x="10214" y="5144"/>
                    <a:pt x="11171" y="3973"/>
                  </a:cubicBezTo>
                  <a:cubicBezTo>
                    <a:pt x="12127" y="2802"/>
                    <a:pt x="12352" y="2151"/>
                    <a:pt x="12352" y="1435"/>
                  </a:cubicBezTo>
                  <a:cubicBezTo>
                    <a:pt x="12352" y="720"/>
                    <a:pt x="12127" y="-61"/>
                    <a:pt x="11171" y="4"/>
                  </a:cubicBezTo>
                  <a:cubicBezTo>
                    <a:pt x="10214" y="69"/>
                    <a:pt x="8527" y="980"/>
                    <a:pt x="6502" y="3322"/>
                  </a:cubicBezTo>
                  <a:cubicBezTo>
                    <a:pt x="4477" y="5664"/>
                    <a:pt x="2115" y="9438"/>
                    <a:pt x="933" y="12431"/>
                  </a:cubicBezTo>
                  <a:cubicBezTo>
                    <a:pt x="-248" y="15423"/>
                    <a:pt x="-248" y="17635"/>
                    <a:pt x="596" y="19132"/>
                  </a:cubicBezTo>
                  <a:cubicBezTo>
                    <a:pt x="1440" y="20628"/>
                    <a:pt x="3127" y="21409"/>
                    <a:pt x="5771" y="21474"/>
                  </a:cubicBezTo>
                  <a:cubicBezTo>
                    <a:pt x="8415" y="21539"/>
                    <a:pt x="12014" y="20888"/>
                    <a:pt x="14771" y="20433"/>
                  </a:cubicBezTo>
                  <a:cubicBezTo>
                    <a:pt x="17527" y="19978"/>
                    <a:pt x="19439" y="19717"/>
                    <a:pt x="21352" y="19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048499" y="476250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4400"/>
                    <a:pt x="11446" y="7200"/>
                    <a:pt x="15046" y="3600"/>
                  </a:cubicBezTo>
                  <a:cubicBezTo>
                    <a:pt x="18646" y="0"/>
                    <a:pt x="201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367717" y="4489944"/>
              <a:ext cx="303083" cy="3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55" fill="norm" stroke="1" extrusionOk="0">
                  <a:moveTo>
                    <a:pt x="1678" y="8425"/>
                  </a:moveTo>
                  <a:cubicBezTo>
                    <a:pt x="928" y="7133"/>
                    <a:pt x="178" y="5842"/>
                    <a:pt x="28" y="4609"/>
                  </a:cubicBezTo>
                  <a:cubicBezTo>
                    <a:pt x="-122" y="3377"/>
                    <a:pt x="328" y="2203"/>
                    <a:pt x="1303" y="1322"/>
                  </a:cubicBezTo>
                  <a:cubicBezTo>
                    <a:pt x="2278" y="442"/>
                    <a:pt x="3778" y="-145"/>
                    <a:pt x="5503" y="31"/>
                  </a:cubicBezTo>
                  <a:cubicBezTo>
                    <a:pt x="7228" y="207"/>
                    <a:pt x="9178" y="1146"/>
                    <a:pt x="11128" y="3318"/>
                  </a:cubicBezTo>
                  <a:cubicBezTo>
                    <a:pt x="13078" y="5490"/>
                    <a:pt x="15028" y="8894"/>
                    <a:pt x="16753" y="12122"/>
                  </a:cubicBezTo>
                  <a:cubicBezTo>
                    <a:pt x="18478" y="15351"/>
                    <a:pt x="19978" y="18403"/>
                    <a:pt x="21478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421033" y="4712871"/>
              <a:ext cx="211668" cy="20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3768"/>
                  </a:moveTo>
                  <a:cubicBezTo>
                    <a:pt x="20952" y="2256"/>
                    <a:pt x="20304" y="744"/>
                    <a:pt x="19332" y="204"/>
                  </a:cubicBezTo>
                  <a:cubicBezTo>
                    <a:pt x="18360" y="-336"/>
                    <a:pt x="17064" y="96"/>
                    <a:pt x="14148" y="2688"/>
                  </a:cubicBezTo>
                  <a:cubicBezTo>
                    <a:pt x="11232" y="5280"/>
                    <a:pt x="6696" y="10032"/>
                    <a:pt x="3888" y="13380"/>
                  </a:cubicBezTo>
                  <a:cubicBezTo>
                    <a:pt x="1080" y="16728"/>
                    <a:pt x="0" y="18672"/>
                    <a:pt x="0" y="19752"/>
                  </a:cubicBezTo>
                  <a:cubicBezTo>
                    <a:pt x="0" y="20832"/>
                    <a:pt x="1080" y="21048"/>
                    <a:pt x="2160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721599" y="4679941"/>
              <a:ext cx="241301" cy="16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4923"/>
                  </a:moveTo>
                  <a:cubicBezTo>
                    <a:pt x="0" y="3556"/>
                    <a:pt x="0" y="2189"/>
                    <a:pt x="853" y="1232"/>
                  </a:cubicBezTo>
                  <a:cubicBezTo>
                    <a:pt x="1705" y="275"/>
                    <a:pt x="3411" y="-272"/>
                    <a:pt x="5116" y="138"/>
                  </a:cubicBezTo>
                  <a:cubicBezTo>
                    <a:pt x="6821" y="548"/>
                    <a:pt x="8526" y="1915"/>
                    <a:pt x="9189" y="4786"/>
                  </a:cubicBezTo>
                  <a:cubicBezTo>
                    <a:pt x="9853" y="7657"/>
                    <a:pt x="9474" y="12032"/>
                    <a:pt x="8337" y="15039"/>
                  </a:cubicBezTo>
                  <a:cubicBezTo>
                    <a:pt x="7200" y="18047"/>
                    <a:pt x="5305" y="19687"/>
                    <a:pt x="3884" y="20371"/>
                  </a:cubicBezTo>
                  <a:cubicBezTo>
                    <a:pt x="2463" y="21055"/>
                    <a:pt x="1516" y="20781"/>
                    <a:pt x="1042" y="19961"/>
                  </a:cubicBezTo>
                  <a:cubicBezTo>
                    <a:pt x="568" y="19141"/>
                    <a:pt x="568" y="17774"/>
                    <a:pt x="1611" y="15586"/>
                  </a:cubicBezTo>
                  <a:cubicBezTo>
                    <a:pt x="2653" y="13399"/>
                    <a:pt x="4737" y="10391"/>
                    <a:pt x="7389" y="7794"/>
                  </a:cubicBezTo>
                  <a:cubicBezTo>
                    <a:pt x="10042" y="5196"/>
                    <a:pt x="13263" y="3009"/>
                    <a:pt x="15537" y="1642"/>
                  </a:cubicBezTo>
                  <a:cubicBezTo>
                    <a:pt x="17811" y="275"/>
                    <a:pt x="19137" y="-272"/>
                    <a:pt x="19326" y="138"/>
                  </a:cubicBezTo>
                  <a:cubicBezTo>
                    <a:pt x="19516" y="548"/>
                    <a:pt x="18568" y="1915"/>
                    <a:pt x="17526" y="3966"/>
                  </a:cubicBezTo>
                  <a:cubicBezTo>
                    <a:pt x="16484" y="6017"/>
                    <a:pt x="15347" y="8751"/>
                    <a:pt x="14779" y="10801"/>
                  </a:cubicBezTo>
                  <a:cubicBezTo>
                    <a:pt x="14211" y="12852"/>
                    <a:pt x="14211" y="14219"/>
                    <a:pt x="15442" y="15860"/>
                  </a:cubicBezTo>
                  <a:cubicBezTo>
                    <a:pt x="16674" y="17500"/>
                    <a:pt x="19137" y="19414"/>
                    <a:pt x="21600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229599" y="4292600"/>
              <a:ext cx="95251" cy="154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652"/>
                    <a:pt x="3840" y="1304"/>
                    <a:pt x="5280" y="2133"/>
                  </a:cubicBezTo>
                  <a:cubicBezTo>
                    <a:pt x="6720" y="2963"/>
                    <a:pt x="7680" y="3970"/>
                    <a:pt x="9120" y="5067"/>
                  </a:cubicBezTo>
                  <a:cubicBezTo>
                    <a:pt x="10560" y="6163"/>
                    <a:pt x="12480" y="7348"/>
                    <a:pt x="14160" y="8489"/>
                  </a:cubicBezTo>
                  <a:cubicBezTo>
                    <a:pt x="15840" y="9630"/>
                    <a:pt x="17280" y="10726"/>
                    <a:pt x="18000" y="11926"/>
                  </a:cubicBezTo>
                  <a:cubicBezTo>
                    <a:pt x="18720" y="13126"/>
                    <a:pt x="18720" y="14430"/>
                    <a:pt x="18480" y="15674"/>
                  </a:cubicBezTo>
                  <a:cubicBezTo>
                    <a:pt x="18240" y="16919"/>
                    <a:pt x="17760" y="18104"/>
                    <a:pt x="17520" y="19022"/>
                  </a:cubicBezTo>
                  <a:cubicBezTo>
                    <a:pt x="17280" y="19941"/>
                    <a:pt x="17280" y="20593"/>
                    <a:pt x="18000" y="20978"/>
                  </a:cubicBezTo>
                  <a:cubicBezTo>
                    <a:pt x="18720" y="21363"/>
                    <a:pt x="20160" y="214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373484" y="5911850"/>
              <a:ext cx="145669" cy="20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272" fill="norm" stroke="1" extrusionOk="0">
                  <a:moveTo>
                    <a:pt x="12907" y="13224"/>
                  </a:moveTo>
                  <a:cubicBezTo>
                    <a:pt x="13807" y="11020"/>
                    <a:pt x="14707" y="8816"/>
                    <a:pt x="15157" y="7163"/>
                  </a:cubicBezTo>
                  <a:cubicBezTo>
                    <a:pt x="15607" y="5510"/>
                    <a:pt x="15607" y="4408"/>
                    <a:pt x="14857" y="3967"/>
                  </a:cubicBezTo>
                  <a:cubicBezTo>
                    <a:pt x="14107" y="3527"/>
                    <a:pt x="12607" y="3747"/>
                    <a:pt x="10357" y="5400"/>
                  </a:cubicBezTo>
                  <a:cubicBezTo>
                    <a:pt x="8107" y="7053"/>
                    <a:pt x="5107" y="10139"/>
                    <a:pt x="3307" y="12343"/>
                  </a:cubicBezTo>
                  <a:cubicBezTo>
                    <a:pt x="1507" y="14547"/>
                    <a:pt x="907" y="15869"/>
                    <a:pt x="457" y="17192"/>
                  </a:cubicBezTo>
                  <a:cubicBezTo>
                    <a:pt x="7" y="18514"/>
                    <a:pt x="-293" y="19837"/>
                    <a:pt x="457" y="20608"/>
                  </a:cubicBezTo>
                  <a:cubicBezTo>
                    <a:pt x="1207" y="21380"/>
                    <a:pt x="3007" y="21600"/>
                    <a:pt x="6457" y="20608"/>
                  </a:cubicBezTo>
                  <a:cubicBezTo>
                    <a:pt x="9907" y="19616"/>
                    <a:pt x="15007" y="17412"/>
                    <a:pt x="17857" y="14657"/>
                  </a:cubicBezTo>
                  <a:cubicBezTo>
                    <a:pt x="20707" y="11902"/>
                    <a:pt x="21307" y="8596"/>
                    <a:pt x="19957" y="6061"/>
                  </a:cubicBezTo>
                  <a:cubicBezTo>
                    <a:pt x="18607" y="3527"/>
                    <a:pt x="15307" y="1763"/>
                    <a:pt x="120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233833" y="4002751"/>
              <a:ext cx="299774" cy="19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79" fill="norm" stroke="1" extrusionOk="0">
                  <a:moveTo>
                    <a:pt x="14755" y="1135"/>
                  </a:moveTo>
                  <a:cubicBezTo>
                    <a:pt x="11561" y="5041"/>
                    <a:pt x="8366" y="8947"/>
                    <a:pt x="6465" y="11245"/>
                  </a:cubicBezTo>
                  <a:cubicBezTo>
                    <a:pt x="4563" y="13543"/>
                    <a:pt x="3955" y="14233"/>
                    <a:pt x="3194" y="14692"/>
                  </a:cubicBezTo>
                  <a:cubicBezTo>
                    <a:pt x="2434" y="15152"/>
                    <a:pt x="1521" y="15382"/>
                    <a:pt x="913" y="14922"/>
                  </a:cubicBezTo>
                  <a:cubicBezTo>
                    <a:pt x="304" y="14462"/>
                    <a:pt x="0" y="13313"/>
                    <a:pt x="0" y="11475"/>
                  </a:cubicBezTo>
                  <a:cubicBezTo>
                    <a:pt x="0" y="9637"/>
                    <a:pt x="304" y="7109"/>
                    <a:pt x="1445" y="5271"/>
                  </a:cubicBezTo>
                  <a:cubicBezTo>
                    <a:pt x="2586" y="3433"/>
                    <a:pt x="4563" y="2284"/>
                    <a:pt x="5932" y="1824"/>
                  </a:cubicBezTo>
                  <a:cubicBezTo>
                    <a:pt x="7301" y="1365"/>
                    <a:pt x="8062" y="1594"/>
                    <a:pt x="8975" y="2743"/>
                  </a:cubicBezTo>
                  <a:cubicBezTo>
                    <a:pt x="9887" y="3892"/>
                    <a:pt x="10952" y="5960"/>
                    <a:pt x="12245" y="9062"/>
                  </a:cubicBezTo>
                  <a:cubicBezTo>
                    <a:pt x="13538" y="12165"/>
                    <a:pt x="15059" y="16301"/>
                    <a:pt x="16200" y="18599"/>
                  </a:cubicBezTo>
                  <a:cubicBezTo>
                    <a:pt x="17341" y="20896"/>
                    <a:pt x="18101" y="21356"/>
                    <a:pt x="18786" y="21126"/>
                  </a:cubicBezTo>
                  <a:cubicBezTo>
                    <a:pt x="19470" y="20896"/>
                    <a:pt x="20079" y="19977"/>
                    <a:pt x="20535" y="17679"/>
                  </a:cubicBezTo>
                  <a:cubicBezTo>
                    <a:pt x="20992" y="15382"/>
                    <a:pt x="21296" y="11705"/>
                    <a:pt x="21448" y="9177"/>
                  </a:cubicBezTo>
                  <a:cubicBezTo>
                    <a:pt x="21600" y="6650"/>
                    <a:pt x="21600" y="5271"/>
                    <a:pt x="21220" y="3892"/>
                  </a:cubicBezTo>
                  <a:cubicBezTo>
                    <a:pt x="20839" y="2513"/>
                    <a:pt x="20079" y="1135"/>
                    <a:pt x="19318" y="445"/>
                  </a:cubicBezTo>
                  <a:cubicBezTo>
                    <a:pt x="18558" y="-244"/>
                    <a:pt x="17797" y="-244"/>
                    <a:pt x="16504" y="1250"/>
                  </a:cubicBezTo>
                  <a:cubicBezTo>
                    <a:pt x="15211" y="2743"/>
                    <a:pt x="13386" y="5730"/>
                    <a:pt x="12245" y="8373"/>
                  </a:cubicBezTo>
                  <a:cubicBezTo>
                    <a:pt x="11104" y="11016"/>
                    <a:pt x="10648" y="13313"/>
                    <a:pt x="10192" y="15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693149" y="5156200"/>
              <a:ext cx="355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397999" y="4659770"/>
              <a:ext cx="260351" cy="107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21600" y="1681"/>
                  </a:moveTo>
                  <a:cubicBezTo>
                    <a:pt x="20722" y="1298"/>
                    <a:pt x="19844" y="915"/>
                    <a:pt x="18615" y="597"/>
                  </a:cubicBezTo>
                  <a:cubicBezTo>
                    <a:pt x="17385" y="278"/>
                    <a:pt x="15805" y="23"/>
                    <a:pt x="14137" y="1"/>
                  </a:cubicBezTo>
                  <a:cubicBezTo>
                    <a:pt x="12468" y="-20"/>
                    <a:pt x="10712" y="193"/>
                    <a:pt x="8868" y="873"/>
                  </a:cubicBezTo>
                  <a:cubicBezTo>
                    <a:pt x="7024" y="1553"/>
                    <a:pt x="5093" y="2701"/>
                    <a:pt x="4478" y="3956"/>
                  </a:cubicBezTo>
                  <a:cubicBezTo>
                    <a:pt x="3863" y="5210"/>
                    <a:pt x="4566" y="6571"/>
                    <a:pt x="5707" y="7952"/>
                  </a:cubicBezTo>
                  <a:cubicBezTo>
                    <a:pt x="6849" y="9334"/>
                    <a:pt x="8429" y="10737"/>
                    <a:pt x="10449" y="12162"/>
                  </a:cubicBezTo>
                  <a:cubicBezTo>
                    <a:pt x="12468" y="13586"/>
                    <a:pt x="14927" y="15032"/>
                    <a:pt x="15717" y="16244"/>
                  </a:cubicBezTo>
                  <a:cubicBezTo>
                    <a:pt x="16507" y="17456"/>
                    <a:pt x="15629" y="18434"/>
                    <a:pt x="12732" y="19284"/>
                  </a:cubicBezTo>
                  <a:cubicBezTo>
                    <a:pt x="9834" y="20134"/>
                    <a:pt x="4917" y="20857"/>
                    <a:pt x="0" y="2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728235" y="5072436"/>
              <a:ext cx="107916" cy="35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544" fill="norm" stroke="1" extrusionOk="0">
                  <a:moveTo>
                    <a:pt x="19193" y="855"/>
                  </a:moveTo>
                  <a:cubicBezTo>
                    <a:pt x="17593" y="464"/>
                    <a:pt x="15993" y="74"/>
                    <a:pt x="14193" y="9"/>
                  </a:cubicBezTo>
                  <a:cubicBezTo>
                    <a:pt x="12393" y="-56"/>
                    <a:pt x="10393" y="204"/>
                    <a:pt x="8193" y="1050"/>
                  </a:cubicBezTo>
                  <a:cubicBezTo>
                    <a:pt x="5993" y="1896"/>
                    <a:pt x="3593" y="3327"/>
                    <a:pt x="1793" y="5799"/>
                  </a:cubicBezTo>
                  <a:cubicBezTo>
                    <a:pt x="-7" y="8272"/>
                    <a:pt x="-1207" y="11785"/>
                    <a:pt x="1993" y="14583"/>
                  </a:cubicBezTo>
                  <a:cubicBezTo>
                    <a:pt x="5193" y="17380"/>
                    <a:pt x="12793" y="19462"/>
                    <a:pt x="20393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867899" y="5280206"/>
              <a:ext cx="127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0106255" y="5186232"/>
              <a:ext cx="231545" cy="16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44" fill="norm" stroke="1" extrusionOk="0">
                  <a:moveTo>
                    <a:pt x="271" y="10885"/>
                  </a:moveTo>
                  <a:cubicBezTo>
                    <a:pt x="2217" y="9791"/>
                    <a:pt x="4163" y="8698"/>
                    <a:pt x="5428" y="7604"/>
                  </a:cubicBezTo>
                  <a:cubicBezTo>
                    <a:pt x="6692" y="6510"/>
                    <a:pt x="7276" y="5417"/>
                    <a:pt x="7665" y="4186"/>
                  </a:cubicBezTo>
                  <a:cubicBezTo>
                    <a:pt x="8055" y="2956"/>
                    <a:pt x="8249" y="1589"/>
                    <a:pt x="7860" y="769"/>
                  </a:cubicBezTo>
                  <a:cubicBezTo>
                    <a:pt x="7471" y="-52"/>
                    <a:pt x="6498" y="-325"/>
                    <a:pt x="5233" y="495"/>
                  </a:cubicBezTo>
                  <a:cubicBezTo>
                    <a:pt x="3968" y="1316"/>
                    <a:pt x="2411" y="3229"/>
                    <a:pt x="1341" y="6237"/>
                  </a:cubicBezTo>
                  <a:cubicBezTo>
                    <a:pt x="271" y="9245"/>
                    <a:pt x="-313" y="13346"/>
                    <a:pt x="173" y="16217"/>
                  </a:cubicBezTo>
                  <a:cubicBezTo>
                    <a:pt x="660" y="19088"/>
                    <a:pt x="2217" y="20728"/>
                    <a:pt x="5914" y="21002"/>
                  </a:cubicBezTo>
                  <a:cubicBezTo>
                    <a:pt x="9611" y="21275"/>
                    <a:pt x="15449" y="20181"/>
                    <a:pt x="21287" y="19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0153649" y="50228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356849" y="4807342"/>
              <a:ext cx="177801" cy="25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1543" y="7403"/>
                  </a:moveTo>
                  <a:cubicBezTo>
                    <a:pt x="771" y="6695"/>
                    <a:pt x="0" y="5987"/>
                    <a:pt x="0" y="4747"/>
                  </a:cubicBezTo>
                  <a:cubicBezTo>
                    <a:pt x="0" y="3508"/>
                    <a:pt x="771" y="1738"/>
                    <a:pt x="2057" y="764"/>
                  </a:cubicBezTo>
                  <a:cubicBezTo>
                    <a:pt x="3343" y="-210"/>
                    <a:pt x="5143" y="-387"/>
                    <a:pt x="7329" y="1029"/>
                  </a:cubicBezTo>
                  <a:cubicBezTo>
                    <a:pt x="9514" y="2446"/>
                    <a:pt x="12086" y="5456"/>
                    <a:pt x="14529" y="9085"/>
                  </a:cubicBezTo>
                  <a:cubicBezTo>
                    <a:pt x="16971" y="12715"/>
                    <a:pt x="19286" y="16964"/>
                    <a:pt x="2160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0434294" y="4926386"/>
              <a:ext cx="106707" cy="13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56" fill="norm" stroke="1" extrusionOk="0">
                  <a:moveTo>
                    <a:pt x="20940" y="2219"/>
                  </a:moveTo>
                  <a:cubicBezTo>
                    <a:pt x="19278" y="1206"/>
                    <a:pt x="17617" y="193"/>
                    <a:pt x="15748" y="25"/>
                  </a:cubicBezTo>
                  <a:cubicBezTo>
                    <a:pt x="13878" y="-144"/>
                    <a:pt x="11802" y="531"/>
                    <a:pt x="8894" y="2725"/>
                  </a:cubicBezTo>
                  <a:cubicBezTo>
                    <a:pt x="5986" y="4919"/>
                    <a:pt x="2248" y="8631"/>
                    <a:pt x="794" y="12006"/>
                  </a:cubicBezTo>
                  <a:cubicBezTo>
                    <a:pt x="-660" y="15381"/>
                    <a:pt x="171" y="18419"/>
                    <a:pt x="1002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0579099" y="4939736"/>
              <a:ext cx="165101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053"/>
                  </a:moveTo>
                  <a:cubicBezTo>
                    <a:pt x="1385" y="408"/>
                    <a:pt x="2769" y="-237"/>
                    <a:pt x="3877" y="85"/>
                  </a:cubicBezTo>
                  <a:cubicBezTo>
                    <a:pt x="4985" y="408"/>
                    <a:pt x="5815" y="1697"/>
                    <a:pt x="6508" y="3793"/>
                  </a:cubicBezTo>
                  <a:cubicBezTo>
                    <a:pt x="7200" y="5888"/>
                    <a:pt x="7754" y="8790"/>
                    <a:pt x="7615" y="10885"/>
                  </a:cubicBezTo>
                  <a:cubicBezTo>
                    <a:pt x="7477" y="12981"/>
                    <a:pt x="6646" y="14270"/>
                    <a:pt x="6369" y="14109"/>
                  </a:cubicBezTo>
                  <a:cubicBezTo>
                    <a:pt x="6092" y="13948"/>
                    <a:pt x="6369" y="12336"/>
                    <a:pt x="6923" y="10885"/>
                  </a:cubicBezTo>
                  <a:cubicBezTo>
                    <a:pt x="7477" y="9435"/>
                    <a:pt x="8308" y="8145"/>
                    <a:pt x="9138" y="6856"/>
                  </a:cubicBezTo>
                  <a:cubicBezTo>
                    <a:pt x="9969" y="5566"/>
                    <a:pt x="10800" y="4276"/>
                    <a:pt x="11215" y="4438"/>
                  </a:cubicBezTo>
                  <a:cubicBezTo>
                    <a:pt x="11631" y="4599"/>
                    <a:pt x="11631" y="6211"/>
                    <a:pt x="12185" y="8951"/>
                  </a:cubicBezTo>
                  <a:cubicBezTo>
                    <a:pt x="12738" y="11691"/>
                    <a:pt x="13846" y="15560"/>
                    <a:pt x="15508" y="17817"/>
                  </a:cubicBezTo>
                  <a:cubicBezTo>
                    <a:pt x="17169" y="20073"/>
                    <a:pt x="19385" y="20718"/>
                    <a:pt x="2160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807699" y="4940300"/>
              <a:ext cx="7698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600" fill="norm" stroke="1" extrusionOk="0">
                  <a:moveTo>
                    <a:pt x="1662" y="0"/>
                  </a:moveTo>
                  <a:cubicBezTo>
                    <a:pt x="7200" y="2520"/>
                    <a:pt x="12738" y="5040"/>
                    <a:pt x="16338" y="7605"/>
                  </a:cubicBezTo>
                  <a:cubicBezTo>
                    <a:pt x="19938" y="10170"/>
                    <a:pt x="21600" y="12780"/>
                    <a:pt x="18554" y="15120"/>
                  </a:cubicBezTo>
                  <a:cubicBezTo>
                    <a:pt x="15508" y="17460"/>
                    <a:pt x="7754" y="19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0941049" y="542925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1019203" y="4882021"/>
              <a:ext cx="245697" cy="60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5" fill="norm" stroke="1" extrusionOk="0">
                  <a:moveTo>
                    <a:pt x="14230" y="17365"/>
                  </a:moveTo>
                  <a:cubicBezTo>
                    <a:pt x="14784" y="16990"/>
                    <a:pt x="15338" y="16615"/>
                    <a:pt x="15338" y="16090"/>
                  </a:cubicBezTo>
                  <a:cubicBezTo>
                    <a:pt x="15338" y="15565"/>
                    <a:pt x="14784" y="14890"/>
                    <a:pt x="14138" y="14440"/>
                  </a:cubicBezTo>
                  <a:cubicBezTo>
                    <a:pt x="13492" y="13990"/>
                    <a:pt x="12753" y="13765"/>
                    <a:pt x="11461" y="13990"/>
                  </a:cubicBezTo>
                  <a:cubicBezTo>
                    <a:pt x="10168" y="14215"/>
                    <a:pt x="8322" y="14890"/>
                    <a:pt x="6292" y="15940"/>
                  </a:cubicBezTo>
                  <a:cubicBezTo>
                    <a:pt x="4261" y="16990"/>
                    <a:pt x="2045" y="18415"/>
                    <a:pt x="938" y="19390"/>
                  </a:cubicBezTo>
                  <a:cubicBezTo>
                    <a:pt x="-170" y="20365"/>
                    <a:pt x="-170" y="20890"/>
                    <a:pt x="292" y="21190"/>
                  </a:cubicBezTo>
                  <a:cubicBezTo>
                    <a:pt x="753" y="21490"/>
                    <a:pt x="1676" y="21565"/>
                    <a:pt x="3338" y="21040"/>
                  </a:cubicBezTo>
                  <a:cubicBezTo>
                    <a:pt x="4999" y="20515"/>
                    <a:pt x="7399" y="19390"/>
                    <a:pt x="9799" y="17627"/>
                  </a:cubicBezTo>
                  <a:cubicBezTo>
                    <a:pt x="12199" y="15865"/>
                    <a:pt x="14599" y="13465"/>
                    <a:pt x="16538" y="10953"/>
                  </a:cubicBezTo>
                  <a:cubicBezTo>
                    <a:pt x="18476" y="8440"/>
                    <a:pt x="19953" y="5815"/>
                    <a:pt x="20692" y="4128"/>
                  </a:cubicBezTo>
                  <a:cubicBezTo>
                    <a:pt x="21430" y="2440"/>
                    <a:pt x="21430" y="1690"/>
                    <a:pt x="21430" y="1090"/>
                  </a:cubicBezTo>
                  <a:cubicBezTo>
                    <a:pt x="21430" y="490"/>
                    <a:pt x="21430" y="40"/>
                    <a:pt x="21153" y="3"/>
                  </a:cubicBezTo>
                  <a:cubicBezTo>
                    <a:pt x="20876" y="-35"/>
                    <a:pt x="20322" y="340"/>
                    <a:pt x="19030" y="1840"/>
                  </a:cubicBezTo>
                  <a:cubicBezTo>
                    <a:pt x="17738" y="3340"/>
                    <a:pt x="15707" y="5965"/>
                    <a:pt x="14507" y="8590"/>
                  </a:cubicBezTo>
                  <a:cubicBezTo>
                    <a:pt x="13307" y="11215"/>
                    <a:pt x="12938" y="13840"/>
                    <a:pt x="13215" y="15790"/>
                  </a:cubicBezTo>
                  <a:cubicBezTo>
                    <a:pt x="13492" y="17740"/>
                    <a:pt x="14415" y="19015"/>
                    <a:pt x="15338" y="20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1249008" y="5306706"/>
              <a:ext cx="175774" cy="22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77" fill="norm" stroke="1" extrusionOk="0">
                  <a:moveTo>
                    <a:pt x="4146" y="181"/>
                  </a:moveTo>
                  <a:cubicBezTo>
                    <a:pt x="5653" y="-21"/>
                    <a:pt x="7160" y="-223"/>
                    <a:pt x="8541" y="584"/>
                  </a:cubicBezTo>
                  <a:cubicBezTo>
                    <a:pt x="9923" y="1392"/>
                    <a:pt x="11179" y="3209"/>
                    <a:pt x="11053" y="5328"/>
                  </a:cubicBezTo>
                  <a:cubicBezTo>
                    <a:pt x="10927" y="7448"/>
                    <a:pt x="9421" y="9870"/>
                    <a:pt x="8039" y="11284"/>
                  </a:cubicBezTo>
                  <a:cubicBezTo>
                    <a:pt x="6658" y="12697"/>
                    <a:pt x="5402" y="13100"/>
                    <a:pt x="4146" y="13302"/>
                  </a:cubicBezTo>
                  <a:cubicBezTo>
                    <a:pt x="2890" y="13504"/>
                    <a:pt x="1634" y="13504"/>
                    <a:pt x="755" y="12999"/>
                  </a:cubicBezTo>
                  <a:cubicBezTo>
                    <a:pt x="-124" y="12495"/>
                    <a:pt x="-626" y="11485"/>
                    <a:pt x="1509" y="9870"/>
                  </a:cubicBezTo>
                  <a:cubicBezTo>
                    <a:pt x="3644" y="8256"/>
                    <a:pt x="8416" y="6035"/>
                    <a:pt x="11681" y="4723"/>
                  </a:cubicBezTo>
                  <a:cubicBezTo>
                    <a:pt x="14946" y="3411"/>
                    <a:pt x="16704" y="3007"/>
                    <a:pt x="18211" y="2502"/>
                  </a:cubicBezTo>
                  <a:cubicBezTo>
                    <a:pt x="19718" y="1998"/>
                    <a:pt x="20974" y="1392"/>
                    <a:pt x="20848" y="1493"/>
                  </a:cubicBezTo>
                  <a:cubicBezTo>
                    <a:pt x="20723" y="1594"/>
                    <a:pt x="19216" y="2401"/>
                    <a:pt x="17332" y="4319"/>
                  </a:cubicBezTo>
                  <a:cubicBezTo>
                    <a:pt x="15448" y="6237"/>
                    <a:pt x="13188" y="9265"/>
                    <a:pt x="13565" y="12293"/>
                  </a:cubicBezTo>
                  <a:cubicBezTo>
                    <a:pt x="13941" y="15321"/>
                    <a:pt x="16955" y="18349"/>
                    <a:pt x="19969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181599" y="6870700"/>
              <a:ext cx="241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4400"/>
                    <a:pt x="3411" y="7200"/>
                    <a:pt x="7011" y="3600"/>
                  </a:cubicBezTo>
                  <a:cubicBezTo>
                    <a:pt x="10611" y="0"/>
                    <a:pt x="161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226049" y="69850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683249" y="6789095"/>
              <a:ext cx="273051" cy="18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3532"/>
                  </a:moveTo>
                  <a:cubicBezTo>
                    <a:pt x="502" y="2319"/>
                    <a:pt x="1005" y="1105"/>
                    <a:pt x="2260" y="863"/>
                  </a:cubicBezTo>
                  <a:cubicBezTo>
                    <a:pt x="3516" y="620"/>
                    <a:pt x="5526" y="1348"/>
                    <a:pt x="6781" y="3168"/>
                  </a:cubicBezTo>
                  <a:cubicBezTo>
                    <a:pt x="8037" y="4989"/>
                    <a:pt x="8540" y="7901"/>
                    <a:pt x="7870" y="11056"/>
                  </a:cubicBezTo>
                  <a:cubicBezTo>
                    <a:pt x="7200" y="14211"/>
                    <a:pt x="5358" y="17609"/>
                    <a:pt x="3935" y="19429"/>
                  </a:cubicBezTo>
                  <a:cubicBezTo>
                    <a:pt x="2512" y="21249"/>
                    <a:pt x="1507" y="21492"/>
                    <a:pt x="1088" y="21007"/>
                  </a:cubicBezTo>
                  <a:cubicBezTo>
                    <a:pt x="670" y="20521"/>
                    <a:pt x="837" y="19308"/>
                    <a:pt x="2428" y="16759"/>
                  </a:cubicBezTo>
                  <a:cubicBezTo>
                    <a:pt x="4019" y="14211"/>
                    <a:pt x="7033" y="10328"/>
                    <a:pt x="9293" y="7658"/>
                  </a:cubicBezTo>
                  <a:cubicBezTo>
                    <a:pt x="11553" y="4989"/>
                    <a:pt x="13060" y="3532"/>
                    <a:pt x="14233" y="2319"/>
                  </a:cubicBezTo>
                  <a:cubicBezTo>
                    <a:pt x="15405" y="1105"/>
                    <a:pt x="16242" y="135"/>
                    <a:pt x="16158" y="13"/>
                  </a:cubicBezTo>
                  <a:cubicBezTo>
                    <a:pt x="16074" y="-108"/>
                    <a:pt x="15070" y="620"/>
                    <a:pt x="13981" y="2319"/>
                  </a:cubicBezTo>
                  <a:cubicBezTo>
                    <a:pt x="12893" y="4018"/>
                    <a:pt x="11721" y="6688"/>
                    <a:pt x="11051" y="8872"/>
                  </a:cubicBezTo>
                  <a:cubicBezTo>
                    <a:pt x="10381" y="11056"/>
                    <a:pt x="10214" y="12755"/>
                    <a:pt x="11553" y="14332"/>
                  </a:cubicBezTo>
                  <a:cubicBezTo>
                    <a:pt x="12893" y="15910"/>
                    <a:pt x="15740" y="17366"/>
                    <a:pt x="17665" y="18216"/>
                  </a:cubicBezTo>
                  <a:cubicBezTo>
                    <a:pt x="19591" y="19065"/>
                    <a:pt x="20595" y="19308"/>
                    <a:pt x="21600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016534" y="6918822"/>
              <a:ext cx="22316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157" fill="norm" stroke="1" extrusionOk="0">
                  <a:moveTo>
                    <a:pt x="14811" y="20157"/>
                  </a:moveTo>
                  <a:cubicBezTo>
                    <a:pt x="6957" y="12302"/>
                    <a:pt x="-898" y="4448"/>
                    <a:pt x="84" y="1502"/>
                  </a:cubicBezTo>
                  <a:cubicBezTo>
                    <a:pt x="1066" y="-1443"/>
                    <a:pt x="10884" y="521"/>
                    <a:pt x="20702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173151" y="6783754"/>
              <a:ext cx="233999" cy="20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9" fill="norm" stroke="1" extrusionOk="0">
                  <a:moveTo>
                    <a:pt x="5167" y="8567"/>
                  </a:moveTo>
                  <a:cubicBezTo>
                    <a:pt x="7113" y="8117"/>
                    <a:pt x="9059" y="7667"/>
                    <a:pt x="10518" y="6767"/>
                  </a:cubicBezTo>
                  <a:cubicBezTo>
                    <a:pt x="11978" y="5867"/>
                    <a:pt x="12951" y="4517"/>
                    <a:pt x="13535" y="3279"/>
                  </a:cubicBezTo>
                  <a:cubicBezTo>
                    <a:pt x="14118" y="2042"/>
                    <a:pt x="14313" y="917"/>
                    <a:pt x="13924" y="354"/>
                  </a:cubicBezTo>
                  <a:cubicBezTo>
                    <a:pt x="13535" y="-208"/>
                    <a:pt x="12562" y="-208"/>
                    <a:pt x="10421" y="1142"/>
                  </a:cubicBezTo>
                  <a:cubicBezTo>
                    <a:pt x="8281" y="2492"/>
                    <a:pt x="4972" y="5192"/>
                    <a:pt x="2929" y="8229"/>
                  </a:cubicBezTo>
                  <a:cubicBezTo>
                    <a:pt x="886" y="11267"/>
                    <a:pt x="108" y="14642"/>
                    <a:pt x="10" y="16892"/>
                  </a:cubicBezTo>
                  <a:cubicBezTo>
                    <a:pt x="-87" y="19142"/>
                    <a:pt x="497" y="20267"/>
                    <a:pt x="3610" y="20829"/>
                  </a:cubicBezTo>
                  <a:cubicBezTo>
                    <a:pt x="6724" y="21392"/>
                    <a:pt x="12367" y="21392"/>
                    <a:pt x="15772" y="21279"/>
                  </a:cubicBezTo>
                  <a:cubicBezTo>
                    <a:pt x="19178" y="21167"/>
                    <a:pt x="20345" y="20942"/>
                    <a:pt x="21513" y="2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146799" y="65468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344210" y="6288217"/>
              <a:ext cx="196290" cy="29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6" fill="norm" stroke="1" extrusionOk="0">
                  <a:moveTo>
                    <a:pt x="3386" y="9067"/>
                  </a:moveTo>
                  <a:cubicBezTo>
                    <a:pt x="2007" y="7842"/>
                    <a:pt x="628" y="6616"/>
                    <a:pt x="169" y="5238"/>
                  </a:cubicBezTo>
                  <a:cubicBezTo>
                    <a:pt x="-291" y="3859"/>
                    <a:pt x="169" y="2327"/>
                    <a:pt x="1777" y="1331"/>
                  </a:cubicBezTo>
                  <a:cubicBezTo>
                    <a:pt x="3386" y="336"/>
                    <a:pt x="6143" y="-124"/>
                    <a:pt x="8441" y="29"/>
                  </a:cubicBezTo>
                  <a:cubicBezTo>
                    <a:pt x="10739" y="182"/>
                    <a:pt x="12577" y="948"/>
                    <a:pt x="14415" y="3629"/>
                  </a:cubicBezTo>
                  <a:cubicBezTo>
                    <a:pt x="16254" y="6310"/>
                    <a:pt x="18092" y="10906"/>
                    <a:pt x="19241" y="14199"/>
                  </a:cubicBezTo>
                  <a:cubicBezTo>
                    <a:pt x="20390" y="17493"/>
                    <a:pt x="20849" y="19485"/>
                    <a:pt x="21309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426199" y="6494924"/>
              <a:ext cx="120651" cy="12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21600" y="2392"/>
                  </a:moveTo>
                  <a:cubicBezTo>
                    <a:pt x="18947" y="927"/>
                    <a:pt x="16295" y="-537"/>
                    <a:pt x="13263" y="195"/>
                  </a:cubicBezTo>
                  <a:cubicBezTo>
                    <a:pt x="10232" y="927"/>
                    <a:pt x="6821" y="3856"/>
                    <a:pt x="4547" y="7700"/>
                  </a:cubicBezTo>
                  <a:cubicBezTo>
                    <a:pt x="2274" y="11544"/>
                    <a:pt x="1137" y="16304"/>
                    <a:pt x="0" y="21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597649" y="6460293"/>
              <a:ext cx="190501" cy="15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5729"/>
                  </a:moveTo>
                  <a:cubicBezTo>
                    <a:pt x="240" y="4289"/>
                    <a:pt x="480" y="2849"/>
                    <a:pt x="1200" y="1697"/>
                  </a:cubicBezTo>
                  <a:cubicBezTo>
                    <a:pt x="1920" y="545"/>
                    <a:pt x="3120" y="-319"/>
                    <a:pt x="4680" y="113"/>
                  </a:cubicBezTo>
                  <a:cubicBezTo>
                    <a:pt x="6240" y="545"/>
                    <a:pt x="8160" y="2273"/>
                    <a:pt x="9000" y="4721"/>
                  </a:cubicBezTo>
                  <a:cubicBezTo>
                    <a:pt x="9840" y="7169"/>
                    <a:pt x="9600" y="10337"/>
                    <a:pt x="8880" y="12209"/>
                  </a:cubicBezTo>
                  <a:cubicBezTo>
                    <a:pt x="8160" y="14081"/>
                    <a:pt x="6960" y="14657"/>
                    <a:pt x="6240" y="14225"/>
                  </a:cubicBezTo>
                  <a:cubicBezTo>
                    <a:pt x="5520" y="13793"/>
                    <a:pt x="5280" y="12353"/>
                    <a:pt x="6720" y="10193"/>
                  </a:cubicBezTo>
                  <a:cubicBezTo>
                    <a:pt x="8160" y="8033"/>
                    <a:pt x="11280" y="5153"/>
                    <a:pt x="13560" y="3425"/>
                  </a:cubicBezTo>
                  <a:cubicBezTo>
                    <a:pt x="15840" y="1697"/>
                    <a:pt x="17280" y="1121"/>
                    <a:pt x="18000" y="1697"/>
                  </a:cubicBezTo>
                  <a:cubicBezTo>
                    <a:pt x="18720" y="2273"/>
                    <a:pt x="18720" y="4001"/>
                    <a:pt x="18600" y="6881"/>
                  </a:cubicBezTo>
                  <a:cubicBezTo>
                    <a:pt x="18480" y="9761"/>
                    <a:pt x="18240" y="13793"/>
                    <a:pt x="18720" y="16385"/>
                  </a:cubicBezTo>
                  <a:cubicBezTo>
                    <a:pt x="19200" y="18977"/>
                    <a:pt x="20400" y="20129"/>
                    <a:pt x="21600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034578" y="6348868"/>
              <a:ext cx="45031" cy="84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575" fill="norm" stroke="1" extrusionOk="0">
                  <a:moveTo>
                    <a:pt x="9403" y="515"/>
                  </a:moveTo>
                  <a:cubicBezTo>
                    <a:pt x="11367" y="245"/>
                    <a:pt x="13330" y="-25"/>
                    <a:pt x="15294" y="2"/>
                  </a:cubicBezTo>
                  <a:cubicBezTo>
                    <a:pt x="17258" y="29"/>
                    <a:pt x="19221" y="353"/>
                    <a:pt x="20203" y="1514"/>
                  </a:cubicBezTo>
                  <a:cubicBezTo>
                    <a:pt x="21185" y="2675"/>
                    <a:pt x="21185" y="4673"/>
                    <a:pt x="19712" y="6590"/>
                  </a:cubicBezTo>
                  <a:cubicBezTo>
                    <a:pt x="18240" y="8507"/>
                    <a:pt x="15294" y="10343"/>
                    <a:pt x="12349" y="12071"/>
                  </a:cubicBezTo>
                  <a:cubicBezTo>
                    <a:pt x="9403" y="13799"/>
                    <a:pt x="6458" y="15419"/>
                    <a:pt x="4003" y="16877"/>
                  </a:cubicBezTo>
                  <a:cubicBezTo>
                    <a:pt x="1549" y="18335"/>
                    <a:pt x="-415" y="19631"/>
                    <a:pt x="76" y="20387"/>
                  </a:cubicBezTo>
                  <a:cubicBezTo>
                    <a:pt x="567" y="21143"/>
                    <a:pt x="3512" y="21359"/>
                    <a:pt x="6458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132185" y="7050211"/>
              <a:ext cx="264555" cy="17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19" fill="norm" stroke="1" extrusionOk="0">
                  <a:moveTo>
                    <a:pt x="10114" y="11363"/>
                  </a:moveTo>
                  <a:cubicBezTo>
                    <a:pt x="7733" y="14706"/>
                    <a:pt x="5352" y="18049"/>
                    <a:pt x="3736" y="19721"/>
                  </a:cubicBezTo>
                  <a:cubicBezTo>
                    <a:pt x="2120" y="21392"/>
                    <a:pt x="1270" y="21392"/>
                    <a:pt x="674" y="20621"/>
                  </a:cubicBezTo>
                  <a:cubicBezTo>
                    <a:pt x="79" y="19849"/>
                    <a:pt x="-261" y="18306"/>
                    <a:pt x="249" y="15992"/>
                  </a:cubicBezTo>
                  <a:cubicBezTo>
                    <a:pt x="759" y="13678"/>
                    <a:pt x="2120" y="10592"/>
                    <a:pt x="3226" y="8663"/>
                  </a:cubicBezTo>
                  <a:cubicBezTo>
                    <a:pt x="4331" y="6735"/>
                    <a:pt x="5182" y="5963"/>
                    <a:pt x="6372" y="6221"/>
                  </a:cubicBezTo>
                  <a:cubicBezTo>
                    <a:pt x="7563" y="6478"/>
                    <a:pt x="9093" y="7763"/>
                    <a:pt x="10369" y="10078"/>
                  </a:cubicBezTo>
                  <a:cubicBezTo>
                    <a:pt x="11645" y="12392"/>
                    <a:pt x="12665" y="15735"/>
                    <a:pt x="13600" y="17663"/>
                  </a:cubicBezTo>
                  <a:cubicBezTo>
                    <a:pt x="14536" y="19592"/>
                    <a:pt x="15386" y="20106"/>
                    <a:pt x="16662" y="18049"/>
                  </a:cubicBezTo>
                  <a:cubicBezTo>
                    <a:pt x="17937" y="15992"/>
                    <a:pt x="19638" y="11363"/>
                    <a:pt x="20489" y="8406"/>
                  </a:cubicBezTo>
                  <a:cubicBezTo>
                    <a:pt x="21339" y="5449"/>
                    <a:pt x="21339" y="4163"/>
                    <a:pt x="21169" y="2878"/>
                  </a:cubicBezTo>
                  <a:cubicBezTo>
                    <a:pt x="20999" y="1592"/>
                    <a:pt x="20659" y="306"/>
                    <a:pt x="19638" y="49"/>
                  </a:cubicBezTo>
                  <a:cubicBezTo>
                    <a:pt x="18618" y="-208"/>
                    <a:pt x="16917" y="563"/>
                    <a:pt x="15811" y="1849"/>
                  </a:cubicBezTo>
                  <a:cubicBezTo>
                    <a:pt x="14706" y="3135"/>
                    <a:pt x="14196" y="4935"/>
                    <a:pt x="13685" y="6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190620" y="6183377"/>
              <a:ext cx="173004" cy="20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04" fill="norm" stroke="1" extrusionOk="0">
                  <a:moveTo>
                    <a:pt x="14363" y="3362"/>
                  </a:moveTo>
                  <a:cubicBezTo>
                    <a:pt x="14363" y="2292"/>
                    <a:pt x="14363" y="1223"/>
                    <a:pt x="13720" y="581"/>
                  </a:cubicBezTo>
                  <a:cubicBezTo>
                    <a:pt x="13077" y="-60"/>
                    <a:pt x="11792" y="-274"/>
                    <a:pt x="9992" y="475"/>
                  </a:cubicBezTo>
                  <a:cubicBezTo>
                    <a:pt x="8192" y="1223"/>
                    <a:pt x="5877" y="2934"/>
                    <a:pt x="3949" y="5607"/>
                  </a:cubicBezTo>
                  <a:cubicBezTo>
                    <a:pt x="2020" y="8280"/>
                    <a:pt x="477" y="11916"/>
                    <a:pt x="92" y="14696"/>
                  </a:cubicBezTo>
                  <a:cubicBezTo>
                    <a:pt x="-294" y="17476"/>
                    <a:pt x="477" y="19401"/>
                    <a:pt x="3563" y="20364"/>
                  </a:cubicBezTo>
                  <a:cubicBezTo>
                    <a:pt x="6649" y="21326"/>
                    <a:pt x="12049" y="21326"/>
                    <a:pt x="15520" y="19508"/>
                  </a:cubicBezTo>
                  <a:cubicBezTo>
                    <a:pt x="18992" y="17690"/>
                    <a:pt x="20535" y="14055"/>
                    <a:pt x="20920" y="10847"/>
                  </a:cubicBezTo>
                  <a:cubicBezTo>
                    <a:pt x="21306" y="7639"/>
                    <a:pt x="20535" y="4859"/>
                    <a:pt x="18735" y="3896"/>
                  </a:cubicBezTo>
                  <a:cubicBezTo>
                    <a:pt x="16935" y="2934"/>
                    <a:pt x="14106" y="3789"/>
                    <a:pt x="11277" y="4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121649" y="6965950"/>
              <a:ext cx="304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0" y="18000"/>
                    <a:pt x="3900" y="14400"/>
                    <a:pt x="7500" y="10800"/>
                  </a:cubicBezTo>
                  <a:cubicBezTo>
                    <a:pt x="11100" y="7200"/>
                    <a:pt x="1635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305799" y="6858000"/>
              <a:ext cx="190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14"/>
                    <a:pt x="4800" y="8229"/>
                    <a:pt x="8400" y="11829"/>
                  </a:cubicBezTo>
                  <a:cubicBezTo>
                    <a:pt x="12000" y="15429"/>
                    <a:pt x="168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839199" y="6614212"/>
              <a:ext cx="132405" cy="62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5" fill="norm" stroke="1" extrusionOk="0">
                  <a:moveTo>
                    <a:pt x="17486" y="2477"/>
                  </a:moveTo>
                  <a:cubicBezTo>
                    <a:pt x="17829" y="2114"/>
                    <a:pt x="18171" y="1752"/>
                    <a:pt x="18171" y="1353"/>
                  </a:cubicBezTo>
                  <a:cubicBezTo>
                    <a:pt x="18171" y="955"/>
                    <a:pt x="17829" y="520"/>
                    <a:pt x="16800" y="266"/>
                  </a:cubicBezTo>
                  <a:cubicBezTo>
                    <a:pt x="15771" y="12"/>
                    <a:pt x="14057" y="-60"/>
                    <a:pt x="12514" y="49"/>
                  </a:cubicBezTo>
                  <a:cubicBezTo>
                    <a:pt x="10971" y="157"/>
                    <a:pt x="9600" y="447"/>
                    <a:pt x="7714" y="1462"/>
                  </a:cubicBezTo>
                  <a:cubicBezTo>
                    <a:pt x="5829" y="2477"/>
                    <a:pt x="3429" y="4217"/>
                    <a:pt x="2914" y="6101"/>
                  </a:cubicBezTo>
                  <a:cubicBezTo>
                    <a:pt x="2400" y="7986"/>
                    <a:pt x="3771" y="10015"/>
                    <a:pt x="6857" y="11900"/>
                  </a:cubicBezTo>
                  <a:cubicBezTo>
                    <a:pt x="9943" y="13784"/>
                    <a:pt x="14743" y="15524"/>
                    <a:pt x="17657" y="16901"/>
                  </a:cubicBezTo>
                  <a:cubicBezTo>
                    <a:pt x="20571" y="18278"/>
                    <a:pt x="21600" y="19293"/>
                    <a:pt x="21429" y="19982"/>
                  </a:cubicBezTo>
                  <a:cubicBezTo>
                    <a:pt x="21257" y="20670"/>
                    <a:pt x="19886" y="21033"/>
                    <a:pt x="16629" y="21250"/>
                  </a:cubicBezTo>
                  <a:cubicBezTo>
                    <a:pt x="13371" y="21468"/>
                    <a:pt x="8229" y="21540"/>
                    <a:pt x="5143" y="21468"/>
                  </a:cubicBezTo>
                  <a:cubicBezTo>
                    <a:pt x="2057" y="21395"/>
                    <a:pt x="1029" y="21178"/>
                    <a:pt x="0" y="20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828966" y="7340600"/>
              <a:ext cx="147019" cy="1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0945" fill="norm" stroke="1" extrusionOk="0">
                  <a:moveTo>
                    <a:pt x="14745" y="5959"/>
                  </a:moveTo>
                  <a:cubicBezTo>
                    <a:pt x="13562" y="4966"/>
                    <a:pt x="12378" y="3972"/>
                    <a:pt x="11047" y="3600"/>
                  </a:cubicBezTo>
                  <a:cubicBezTo>
                    <a:pt x="9715" y="3228"/>
                    <a:pt x="8236" y="3476"/>
                    <a:pt x="6313" y="5586"/>
                  </a:cubicBezTo>
                  <a:cubicBezTo>
                    <a:pt x="4389" y="7697"/>
                    <a:pt x="2022" y="11669"/>
                    <a:pt x="839" y="14400"/>
                  </a:cubicBezTo>
                  <a:cubicBezTo>
                    <a:pt x="-345" y="17131"/>
                    <a:pt x="-345" y="18621"/>
                    <a:pt x="1282" y="19738"/>
                  </a:cubicBezTo>
                  <a:cubicBezTo>
                    <a:pt x="2910" y="20855"/>
                    <a:pt x="6165" y="21600"/>
                    <a:pt x="9863" y="20110"/>
                  </a:cubicBezTo>
                  <a:cubicBezTo>
                    <a:pt x="13562" y="18621"/>
                    <a:pt x="17704" y="14897"/>
                    <a:pt x="19480" y="11669"/>
                  </a:cubicBezTo>
                  <a:cubicBezTo>
                    <a:pt x="21255" y="8441"/>
                    <a:pt x="20663" y="5710"/>
                    <a:pt x="18888" y="3848"/>
                  </a:cubicBezTo>
                  <a:cubicBezTo>
                    <a:pt x="17113" y="1986"/>
                    <a:pt x="14154" y="993"/>
                    <a:pt x="111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8710980" y="6315084"/>
              <a:ext cx="238582" cy="15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19983" fill="norm" stroke="1" extrusionOk="0">
                  <a:moveTo>
                    <a:pt x="10341" y="7599"/>
                  </a:moveTo>
                  <a:cubicBezTo>
                    <a:pt x="8067" y="10799"/>
                    <a:pt x="5794" y="13999"/>
                    <a:pt x="4183" y="15866"/>
                  </a:cubicBezTo>
                  <a:cubicBezTo>
                    <a:pt x="2573" y="17732"/>
                    <a:pt x="1625" y="18266"/>
                    <a:pt x="962" y="17732"/>
                  </a:cubicBezTo>
                  <a:cubicBezTo>
                    <a:pt x="299" y="17199"/>
                    <a:pt x="-80" y="15599"/>
                    <a:pt x="15" y="13599"/>
                  </a:cubicBezTo>
                  <a:cubicBezTo>
                    <a:pt x="109" y="11599"/>
                    <a:pt x="678" y="9199"/>
                    <a:pt x="2194" y="7332"/>
                  </a:cubicBezTo>
                  <a:cubicBezTo>
                    <a:pt x="3709" y="5466"/>
                    <a:pt x="6173" y="4132"/>
                    <a:pt x="8067" y="4799"/>
                  </a:cubicBezTo>
                  <a:cubicBezTo>
                    <a:pt x="9962" y="5466"/>
                    <a:pt x="11288" y="8132"/>
                    <a:pt x="12615" y="11066"/>
                  </a:cubicBezTo>
                  <a:cubicBezTo>
                    <a:pt x="13941" y="13999"/>
                    <a:pt x="15267" y="17199"/>
                    <a:pt x="16404" y="18799"/>
                  </a:cubicBezTo>
                  <a:cubicBezTo>
                    <a:pt x="17541" y="20399"/>
                    <a:pt x="18488" y="20399"/>
                    <a:pt x="19341" y="18666"/>
                  </a:cubicBezTo>
                  <a:cubicBezTo>
                    <a:pt x="20194" y="16932"/>
                    <a:pt x="20952" y="13466"/>
                    <a:pt x="21236" y="10399"/>
                  </a:cubicBezTo>
                  <a:cubicBezTo>
                    <a:pt x="21520" y="7332"/>
                    <a:pt x="21331" y="4666"/>
                    <a:pt x="20383" y="2532"/>
                  </a:cubicBezTo>
                  <a:cubicBezTo>
                    <a:pt x="19436" y="399"/>
                    <a:pt x="17731" y="-1201"/>
                    <a:pt x="15646" y="1199"/>
                  </a:cubicBezTo>
                  <a:cubicBezTo>
                    <a:pt x="13562" y="3599"/>
                    <a:pt x="11099" y="9999"/>
                    <a:pt x="8636" y="16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197573" y="6822597"/>
              <a:ext cx="327427" cy="22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84" fill="norm" stroke="1" extrusionOk="0">
                  <a:moveTo>
                    <a:pt x="234" y="11145"/>
                  </a:moveTo>
                  <a:cubicBezTo>
                    <a:pt x="650" y="11945"/>
                    <a:pt x="1065" y="12745"/>
                    <a:pt x="2865" y="12045"/>
                  </a:cubicBezTo>
                  <a:cubicBezTo>
                    <a:pt x="4665" y="11345"/>
                    <a:pt x="7850" y="9145"/>
                    <a:pt x="9511" y="7545"/>
                  </a:cubicBezTo>
                  <a:cubicBezTo>
                    <a:pt x="11173" y="5945"/>
                    <a:pt x="11311" y="4945"/>
                    <a:pt x="11104" y="3545"/>
                  </a:cubicBezTo>
                  <a:cubicBezTo>
                    <a:pt x="10896" y="2145"/>
                    <a:pt x="10342" y="345"/>
                    <a:pt x="9165" y="45"/>
                  </a:cubicBezTo>
                  <a:cubicBezTo>
                    <a:pt x="7988" y="-255"/>
                    <a:pt x="6188" y="945"/>
                    <a:pt x="4527" y="3545"/>
                  </a:cubicBezTo>
                  <a:cubicBezTo>
                    <a:pt x="2865" y="6145"/>
                    <a:pt x="1342" y="10145"/>
                    <a:pt x="581" y="12945"/>
                  </a:cubicBezTo>
                  <a:cubicBezTo>
                    <a:pt x="-181" y="15745"/>
                    <a:pt x="-181" y="17345"/>
                    <a:pt x="511" y="18645"/>
                  </a:cubicBezTo>
                  <a:cubicBezTo>
                    <a:pt x="1204" y="19945"/>
                    <a:pt x="2588" y="20945"/>
                    <a:pt x="5081" y="21145"/>
                  </a:cubicBezTo>
                  <a:cubicBezTo>
                    <a:pt x="7573" y="21345"/>
                    <a:pt x="11173" y="20745"/>
                    <a:pt x="14081" y="20045"/>
                  </a:cubicBezTo>
                  <a:cubicBezTo>
                    <a:pt x="16988" y="19345"/>
                    <a:pt x="19204" y="18545"/>
                    <a:pt x="21419" y="17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302749" y="6588855"/>
              <a:ext cx="1905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160" y="12582"/>
                    <a:pt x="4320" y="4867"/>
                    <a:pt x="7920" y="1782"/>
                  </a:cubicBezTo>
                  <a:cubicBezTo>
                    <a:pt x="11520" y="-1304"/>
                    <a:pt x="1656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9569011" y="6365614"/>
              <a:ext cx="260790" cy="26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80" fill="norm" stroke="1" extrusionOk="0">
                  <a:moveTo>
                    <a:pt x="4701" y="9242"/>
                  </a:moveTo>
                  <a:cubicBezTo>
                    <a:pt x="3146" y="8743"/>
                    <a:pt x="1591" y="8245"/>
                    <a:pt x="727" y="7580"/>
                  </a:cubicBezTo>
                  <a:cubicBezTo>
                    <a:pt x="-137" y="6916"/>
                    <a:pt x="-310" y="6085"/>
                    <a:pt x="640" y="4839"/>
                  </a:cubicBezTo>
                  <a:cubicBezTo>
                    <a:pt x="1591" y="3593"/>
                    <a:pt x="3664" y="1931"/>
                    <a:pt x="5565" y="934"/>
                  </a:cubicBezTo>
                  <a:cubicBezTo>
                    <a:pt x="7466" y="-63"/>
                    <a:pt x="9194" y="-395"/>
                    <a:pt x="11181" y="602"/>
                  </a:cubicBezTo>
                  <a:cubicBezTo>
                    <a:pt x="13168" y="1599"/>
                    <a:pt x="15415" y="3925"/>
                    <a:pt x="17056" y="7082"/>
                  </a:cubicBezTo>
                  <a:cubicBezTo>
                    <a:pt x="18698" y="10239"/>
                    <a:pt x="19735" y="14227"/>
                    <a:pt x="20253" y="16802"/>
                  </a:cubicBezTo>
                  <a:cubicBezTo>
                    <a:pt x="20772" y="19377"/>
                    <a:pt x="20772" y="20540"/>
                    <a:pt x="20858" y="20873"/>
                  </a:cubicBezTo>
                  <a:cubicBezTo>
                    <a:pt x="20944" y="21205"/>
                    <a:pt x="21117" y="20707"/>
                    <a:pt x="21290" y="20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9703437" y="6509698"/>
              <a:ext cx="120013" cy="1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81" fill="norm" stroke="1" extrusionOk="0">
                  <a:moveTo>
                    <a:pt x="21486" y="2281"/>
                  </a:moveTo>
                  <a:cubicBezTo>
                    <a:pt x="20349" y="1214"/>
                    <a:pt x="19212" y="148"/>
                    <a:pt x="17886" y="14"/>
                  </a:cubicBezTo>
                  <a:cubicBezTo>
                    <a:pt x="16560" y="-119"/>
                    <a:pt x="15044" y="681"/>
                    <a:pt x="12012" y="3614"/>
                  </a:cubicBezTo>
                  <a:cubicBezTo>
                    <a:pt x="8981" y="6548"/>
                    <a:pt x="4433" y="11614"/>
                    <a:pt x="2160" y="14814"/>
                  </a:cubicBezTo>
                  <a:cubicBezTo>
                    <a:pt x="-114" y="18014"/>
                    <a:pt x="-114" y="19348"/>
                    <a:pt x="75" y="20148"/>
                  </a:cubicBezTo>
                  <a:cubicBezTo>
                    <a:pt x="265" y="20948"/>
                    <a:pt x="644" y="21214"/>
                    <a:pt x="1023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884417" y="6483945"/>
              <a:ext cx="186683" cy="18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33" fill="norm" stroke="1" extrusionOk="0">
                  <a:moveTo>
                    <a:pt x="290" y="7853"/>
                  </a:moveTo>
                  <a:cubicBezTo>
                    <a:pt x="290" y="6653"/>
                    <a:pt x="290" y="5453"/>
                    <a:pt x="169" y="4253"/>
                  </a:cubicBezTo>
                  <a:cubicBezTo>
                    <a:pt x="48" y="3053"/>
                    <a:pt x="-195" y="1853"/>
                    <a:pt x="290" y="1133"/>
                  </a:cubicBezTo>
                  <a:cubicBezTo>
                    <a:pt x="776" y="413"/>
                    <a:pt x="1989" y="173"/>
                    <a:pt x="3203" y="53"/>
                  </a:cubicBezTo>
                  <a:cubicBezTo>
                    <a:pt x="4416" y="-67"/>
                    <a:pt x="5630" y="-67"/>
                    <a:pt x="6843" y="1013"/>
                  </a:cubicBezTo>
                  <a:cubicBezTo>
                    <a:pt x="8057" y="2093"/>
                    <a:pt x="9270" y="4253"/>
                    <a:pt x="9756" y="6053"/>
                  </a:cubicBezTo>
                  <a:cubicBezTo>
                    <a:pt x="10241" y="7853"/>
                    <a:pt x="9998" y="9293"/>
                    <a:pt x="9027" y="10613"/>
                  </a:cubicBezTo>
                  <a:cubicBezTo>
                    <a:pt x="8057" y="11933"/>
                    <a:pt x="6358" y="13133"/>
                    <a:pt x="5630" y="13133"/>
                  </a:cubicBezTo>
                  <a:cubicBezTo>
                    <a:pt x="4902" y="13133"/>
                    <a:pt x="5144" y="11933"/>
                    <a:pt x="6722" y="9893"/>
                  </a:cubicBezTo>
                  <a:cubicBezTo>
                    <a:pt x="8299" y="7853"/>
                    <a:pt x="11212" y="4973"/>
                    <a:pt x="13275" y="3173"/>
                  </a:cubicBezTo>
                  <a:cubicBezTo>
                    <a:pt x="15338" y="1373"/>
                    <a:pt x="16551" y="653"/>
                    <a:pt x="16794" y="1373"/>
                  </a:cubicBezTo>
                  <a:cubicBezTo>
                    <a:pt x="17036" y="2093"/>
                    <a:pt x="16308" y="4253"/>
                    <a:pt x="15944" y="6893"/>
                  </a:cubicBezTo>
                  <a:cubicBezTo>
                    <a:pt x="15580" y="9533"/>
                    <a:pt x="15580" y="12653"/>
                    <a:pt x="16551" y="15173"/>
                  </a:cubicBezTo>
                  <a:cubicBezTo>
                    <a:pt x="17522" y="17693"/>
                    <a:pt x="19463" y="19613"/>
                    <a:pt x="21405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0159999" y="70548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0383044" y="6535863"/>
              <a:ext cx="494507" cy="61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38" fill="norm" stroke="1" extrusionOk="0">
                  <a:moveTo>
                    <a:pt x="9103" y="14658"/>
                  </a:moveTo>
                  <a:cubicBezTo>
                    <a:pt x="9011" y="13999"/>
                    <a:pt x="8919" y="13340"/>
                    <a:pt x="8688" y="12901"/>
                  </a:cubicBezTo>
                  <a:cubicBezTo>
                    <a:pt x="8457" y="12462"/>
                    <a:pt x="8088" y="12242"/>
                    <a:pt x="7257" y="12315"/>
                  </a:cubicBezTo>
                  <a:cubicBezTo>
                    <a:pt x="6427" y="12388"/>
                    <a:pt x="5134" y="12755"/>
                    <a:pt x="3934" y="13780"/>
                  </a:cubicBezTo>
                  <a:cubicBezTo>
                    <a:pt x="2734" y="14805"/>
                    <a:pt x="1627" y="16489"/>
                    <a:pt x="980" y="17624"/>
                  </a:cubicBezTo>
                  <a:cubicBezTo>
                    <a:pt x="334" y="18759"/>
                    <a:pt x="150" y="19344"/>
                    <a:pt x="57" y="19857"/>
                  </a:cubicBezTo>
                  <a:cubicBezTo>
                    <a:pt x="-35" y="20369"/>
                    <a:pt x="-35" y="20809"/>
                    <a:pt x="196" y="21102"/>
                  </a:cubicBezTo>
                  <a:cubicBezTo>
                    <a:pt x="427" y="21395"/>
                    <a:pt x="888" y="21541"/>
                    <a:pt x="1580" y="21358"/>
                  </a:cubicBezTo>
                  <a:cubicBezTo>
                    <a:pt x="2273" y="21175"/>
                    <a:pt x="3196" y="20662"/>
                    <a:pt x="4673" y="19235"/>
                  </a:cubicBezTo>
                  <a:cubicBezTo>
                    <a:pt x="6150" y="17807"/>
                    <a:pt x="8180" y="15464"/>
                    <a:pt x="9750" y="13194"/>
                  </a:cubicBezTo>
                  <a:cubicBezTo>
                    <a:pt x="11319" y="10924"/>
                    <a:pt x="12427" y="8727"/>
                    <a:pt x="12980" y="6897"/>
                  </a:cubicBezTo>
                  <a:cubicBezTo>
                    <a:pt x="13534" y="5066"/>
                    <a:pt x="13534" y="3602"/>
                    <a:pt x="13396" y="2577"/>
                  </a:cubicBezTo>
                  <a:cubicBezTo>
                    <a:pt x="13257" y="1552"/>
                    <a:pt x="12980" y="966"/>
                    <a:pt x="12611" y="563"/>
                  </a:cubicBezTo>
                  <a:cubicBezTo>
                    <a:pt x="12242" y="161"/>
                    <a:pt x="11780" y="-59"/>
                    <a:pt x="11457" y="14"/>
                  </a:cubicBezTo>
                  <a:cubicBezTo>
                    <a:pt x="11134" y="87"/>
                    <a:pt x="10950" y="454"/>
                    <a:pt x="10396" y="1955"/>
                  </a:cubicBezTo>
                  <a:cubicBezTo>
                    <a:pt x="9842" y="3456"/>
                    <a:pt x="8919" y="6092"/>
                    <a:pt x="8365" y="8654"/>
                  </a:cubicBezTo>
                  <a:cubicBezTo>
                    <a:pt x="7811" y="11217"/>
                    <a:pt x="7627" y="13706"/>
                    <a:pt x="7534" y="15134"/>
                  </a:cubicBezTo>
                  <a:cubicBezTo>
                    <a:pt x="7442" y="16562"/>
                    <a:pt x="7442" y="16928"/>
                    <a:pt x="7534" y="17404"/>
                  </a:cubicBezTo>
                  <a:cubicBezTo>
                    <a:pt x="7627" y="17880"/>
                    <a:pt x="7811" y="18466"/>
                    <a:pt x="8088" y="18612"/>
                  </a:cubicBezTo>
                  <a:cubicBezTo>
                    <a:pt x="8365" y="18759"/>
                    <a:pt x="8734" y="18466"/>
                    <a:pt x="9565" y="17550"/>
                  </a:cubicBezTo>
                  <a:cubicBezTo>
                    <a:pt x="10396" y="16635"/>
                    <a:pt x="11688" y="15098"/>
                    <a:pt x="12611" y="14109"/>
                  </a:cubicBezTo>
                  <a:cubicBezTo>
                    <a:pt x="13534" y="13121"/>
                    <a:pt x="14088" y="12681"/>
                    <a:pt x="14596" y="12498"/>
                  </a:cubicBezTo>
                  <a:cubicBezTo>
                    <a:pt x="15103" y="12315"/>
                    <a:pt x="15565" y="12388"/>
                    <a:pt x="15888" y="12645"/>
                  </a:cubicBezTo>
                  <a:cubicBezTo>
                    <a:pt x="16211" y="12901"/>
                    <a:pt x="16396" y="13340"/>
                    <a:pt x="16488" y="13999"/>
                  </a:cubicBezTo>
                  <a:cubicBezTo>
                    <a:pt x="16580" y="14658"/>
                    <a:pt x="16580" y="15537"/>
                    <a:pt x="16303" y="16306"/>
                  </a:cubicBezTo>
                  <a:cubicBezTo>
                    <a:pt x="16027" y="17075"/>
                    <a:pt x="15473" y="17734"/>
                    <a:pt x="14919" y="18100"/>
                  </a:cubicBezTo>
                  <a:cubicBezTo>
                    <a:pt x="14365" y="18466"/>
                    <a:pt x="13811" y="18539"/>
                    <a:pt x="13534" y="18319"/>
                  </a:cubicBezTo>
                  <a:cubicBezTo>
                    <a:pt x="13257" y="18100"/>
                    <a:pt x="13257" y="17587"/>
                    <a:pt x="13996" y="16672"/>
                  </a:cubicBezTo>
                  <a:cubicBezTo>
                    <a:pt x="14734" y="15757"/>
                    <a:pt x="16211" y="14439"/>
                    <a:pt x="17319" y="13523"/>
                  </a:cubicBezTo>
                  <a:cubicBezTo>
                    <a:pt x="18427" y="12608"/>
                    <a:pt x="19165" y="12096"/>
                    <a:pt x="19719" y="11656"/>
                  </a:cubicBezTo>
                  <a:cubicBezTo>
                    <a:pt x="20273" y="11217"/>
                    <a:pt x="20642" y="10851"/>
                    <a:pt x="20596" y="10814"/>
                  </a:cubicBezTo>
                  <a:cubicBezTo>
                    <a:pt x="20550" y="10778"/>
                    <a:pt x="20088" y="11070"/>
                    <a:pt x="19442" y="11986"/>
                  </a:cubicBezTo>
                  <a:cubicBezTo>
                    <a:pt x="18796" y="12901"/>
                    <a:pt x="17965" y="14439"/>
                    <a:pt x="17550" y="15464"/>
                  </a:cubicBezTo>
                  <a:cubicBezTo>
                    <a:pt x="17134" y="16489"/>
                    <a:pt x="17134" y="17001"/>
                    <a:pt x="17873" y="17514"/>
                  </a:cubicBezTo>
                  <a:cubicBezTo>
                    <a:pt x="18611" y="18026"/>
                    <a:pt x="20088" y="18539"/>
                    <a:pt x="21565" y="19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9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449468" y="5975350"/>
              <a:ext cx="2725610" cy="1830917"/>
            </a:xfrm>
            <a:prstGeom prst="rect">
              <a:avLst/>
            </a:prstGeom>
            <a:effectLst/>
          </p:spPr>
        </p:pic>
        <p:sp>
          <p:nvSpPr>
            <p:cNvPr id="1497" name="Line"/>
            <p:cNvSpPr/>
            <p:nvPr/>
          </p:nvSpPr>
          <p:spPr>
            <a:xfrm>
              <a:off x="11226799" y="6014629"/>
              <a:ext cx="75260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97" fill="norm" stroke="1" extrusionOk="0">
                  <a:moveTo>
                    <a:pt x="0" y="2666"/>
                  </a:moveTo>
                  <a:cubicBezTo>
                    <a:pt x="1800" y="1743"/>
                    <a:pt x="3600" y="820"/>
                    <a:pt x="6300" y="359"/>
                  </a:cubicBezTo>
                  <a:cubicBezTo>
                    <a:pt x="9000" y="-103"/>
                    <a:pt x="12600" y="-103"/>
                    <a:pt x="15600" y="266"/>
                  </a:cubicBezTo>
                  <a:cubicBezTo>
                    <a:pt x="18600" y="635"/>
                    <a:pt x="21000" y="1374"/>
                    <a:pt x="21300" y="4328"/>
                  </a:cubicBezTo>
                  <a:cubicBezTo>
                    <a:pt x="21600" y="7282"/>
                    <a:pt x="19800" y="12451"/>
                    <a:pt x="18600" y="15682"/>
                  </a:cubicBezTo>
                  <a:cubicBezTo>
                    <a:pt x="17400" y="18912"/>
                    <a:pt x="16800" y="20205"/>
                    <a:pt x="1620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1277599" y="6007100"/>
              <a:ext cx="292101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2191"/>
                    <a:pt x="16591" y="4383"/>
                    <a:pt x="14165" y="6691"/>
                  </a:cubicBezTo>
                  <a:cubicBezTo>
                    <a:pt x="11739" y="9000"/>
                    <a:pt x="9391" y="11426"/>
                    <a:pt x="7043" y="13930"/>
                  </a:cubicBezTo>
                  <a:cubicBezTo>
                    <a:pt x="4696" y="16435"/>
                    <a:pt x="2348" y="190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1487149" y="6391143"/>
              <a:ext cx="126360" cy="35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18" fill="norm" stroke="1" extrusionOk="0">
                  <a:moveTo>
                    <a:pt x="0" y="6260"/>
                  </a:moveTo>
                  <a:cubicBezTo>
                    <a:pt x="0" y="4871"/>
                    <a:pt x="0" y="3481"/>
                    <a:pt x="1440" y="2344"/>
                  </a:cubicBezTo>
                  <a:cubicBezTo>
                    <a:pt x="2880" y="1207"/>
                    <a:pt x="5760" y="323"/>
                    <a:pt x="9000" y="71"/>
                  </a:cubicBezTo>
                  <a:cubicBezTo>
                    <a:pt x="12240" y="-182"/>
                    <a:pt x="15840" y="197"/>
                    <a:pt x="18000" y="1902"/>
                  </a:cubicBezTo>
                  <a:cubicBezTo>
                    <a:pt x="20160" y="3607"/>
                    <a:pt x="20880" y="6639"/>
                    <a:pt x="21240" y="9860"/>
                  </a:cubicBezTo>
                  <a:cubicBezTo>
                    <a:pt x="21600" y="13081"/>
                    <a:pt x="21600" y="16492"/>
                    <a:pt x="21060" y="18450"/>
                  </a:cubicBezTo>
                  <a:cubicBezTo>
                    <a:pt x="20520" y="20407"/>
                    <a:pt x="19440" y="20913"/>
                    <a:pt x="1836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455399" y="6629400"/>
              <a:ext cx="1968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2700"/>
                    <a:pt x="15097" y="5400"/>
                    <a:pt x="11497" y="9000"/>
                  </a:cubicBezTo>
                  <a:cubicBezTo>
                    <a:pt x="7897" y="12600"/>
                    <a:pt x="3948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0" name="Drawing"/>
          <p:cNvGrpSpPr/>
          <p:nvPr/>
        </p:nvGrpSpPr>
        <p:grpSpPr>
          <a:xfrm>
            <a:off x="1792066" y="1006807"/>
            <a:ext cx="9087922" cy="6987843"/>
            <a:chOff x="0" y="0"/>
            <a:chExt cx="9087921" cy="6987842"/>
          </a:xfrm>
        </p:grpSpPr>
        <p:sp>
          <p:nvSpPr>
            <p:cNvPr id="1503" name="Line"/>
            <p:cNvSpPr/>
            <p:nvPr/>
          </p:nvSpPr>
          <p:spPr>
            <a:xfrm>
              <a:off x="0" y="911419"/>
              <a:ext cx="500284" cy="34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17" fill="norm" stroke="1" extrusionOk="0">
                  <a:moveTo>
                    <a:pt x="1303" y="4288"/>
                  </a:moveTo>
                  <a:cubicBezTo>
                    <a:pt x="940" y="3764"/>
                    <a:pt x="577" y="3241"/>
                    <a:pt x="305" y="2586"/>
                  </a:cubicBezTo>
                  <a:cubicBezTo>
                    <a:pt x="33" y="1932"/>
                    <a:pt x="-149" y="1146"/>
                    <a:pt x="169" y="753"/>
                  </a:cubicBezTo>
                  <a:cubicBezTo>
                    <a:pt x="486" y="361"/>
                    <a:pt x="1303" y="361"/>
                    <a:pt x="2392" y="753"/>
                  </a:cubicBezTo>
                  <a:cubicBezTo>
                    <a:pt x="3481" y="1146"/>
                    <a:pt x="4843" y="1932"/>
                    <a:pt x="6068" y="3568"/>
                  </a:cubicBezTo>
                  <a:cubicBezTo>
                    <a:pt x="7293" y="5204"/>
                    <a:pt x="8382" y="7692"/>
                    <a:pt x="8654" y="10572"/>
                  </a:cubicBezTo>
                  <a:cubicBezTo>
                    <a:pt x="8927" y="13452"/>
                    <a:pt x="8382" y="16724"/>
                    <a:pt x="7883" y="18557"/>
                  </a:cubicBezTo>
                  <a:cubicBezTo>
                    <a:pt x="7384" y="20390"/>
                    <a:pt x="6930" y="20782"/>
                    <a:pt x="6476" y="21044"/>
                  </a:cubicBezTo>
                  <a:cubicBezTo>
                    <a:pt x="6022" y="21306"/>
                    <a:pt x="5569" y="21437"/>
                    <a:pt x="5206" y="21175"/>
                  </a:cubicBezTo>
                  <a:cubicBezTo>
                    <a:pt x="4843" y="20913"/>
                    <a:pt x="4570" y="20259"/>
                    <a:pt x="4616" y="18950"/>
                  </a:cubicBezTo>
                  <a:cubicBezTo>
                    <a:pt x="4661" y="17641"/>
                    <a:pt x="5024" y="15677"/>
                    <a:pt x="6022" y="13321"/>
                  </a:cubicBezTo>
                  <a:cubicBezTo>
                    <a:pt x="7021" y="10964"/>
                    <a:pt x="8654" y="8215"/>
                    <a:pt x="9789" y="6317"/>
                  </a:cubicBezTo>
                  <a:cubicBezTo>
                    <a:pt x="10923" y="4419"/>
                    <a:pt x="11559" y="3372"/>
                    <a:pt x="12058" y="2324"/>
                  </a:cubicBezTo>
                  <a:cubicBezTo>
                    <a:pt x="12557" y="1277"/>
                    <a:pt x="12920" y="230"/>
                    <a:pt x="12920" y="33"/>
                  </a:cubicBezTo>
                  <a:cubicBezTo>
                    <a:pt x="12920" y="-163"/>
                    <a:pt x="12557" y="492"/>
                    <a:pt x="12058" y="2782"/>
                  </a:cubicBezTo>
                  <a:cubicBezTo>
                    <a:pt x="11559" y="5073"/>
                    <a:pt x="10923" y="9001"/>
                    <a:pt x="11332" y="11750"/>
                  </a:cubicBezTo>
                  <a:cubicBezTo>
                    <a:pt x="11740" y="14499"/>
                    <a:pt x="13192" y="16070"/>
                    <a:pt x="15053" y="16528"/>
                  </a:cubicBezTo>
                  <a:cubicBezTo>
                    <a:pt x="16913" y="16986"/>
                    <a:pt x="19182" y="16332"/>
                    <a:pt x="21451" y="15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74540" y="843852"/>
              <a:ext cx="328994" cy="33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41" fill="norm" stroke="1" extrusionOk="0">
                  <a:moveTo>
                    <a:pt x="3636" y="10623"/>
                  </a:moveTo>
                  <a:cubicBezTo>
                    <a:pt x="3086" y="11156"/>
                    <a:pt x="2536" y="11690"/>
                    <a:pt x="2673" y="12023"/>
                  </a:cubicBezTo>
                  <a:cubicBezTo>
                    <a:pt x="2811" y="12356"/>
                    <a:pt x="3636" y="12490"/>
                    <a:pt x="4874" y="11756"/>
                  </a:cubicBezTo>
                  <a:cubicBezTo>
                    <a:pt x="6113" y="11023"/>
                    <a:pt x="7764" y="9423"/>
                    <a:pt x="8864" y="7756"/>
                  </a:cubicBezTo>
                  <a:cubicBezTo>
                    <a:pt x="9965" y="6090"/>
                    <a:pt x="10515" y="4356"/>
                    <a:pt x="10790" y="3023"/>
                  </a:cubicBezTo>
                  <a:cubicBezTo>
                    <a:pt x="11066" y="1690"/>
                    <a:pt x="11066" y="756"/>
                    <a:pt x="10653" y="290"/>
                  </a:cubicBezTo>
                  <a:cubicBezTo>
                    <a:pt x="10240" y="-177"/>
                    <a:pt x="9415" y="-177"/>
                    <a:pt x="7764" y="1023"/>
                  </a:cubicBezTo>
                  <a:cubicBezTo>
                    <a:pt x="6113" y="2223"/>
                    <a:pt x="3636" y="4623"/>
                    <a:pt x="2054" y="7823"/>
                  </a:cubicBezTo>
                  <a:cubicBezTo>
                    <a:pt x="472" y="11023"/>
                    <a:pt x="-216" y="15023"/>
                    <a:pt x="59" y="17490"/>
                  </a:cubicBezTo>
                  <a:cubicBezTo>
                    <a:pt x="334" y="19956"/>
                    <a:pt x="1573" y="20890"/>
                    <a:pt x="3980" y="21156"/>
                  </a:cubicBezTo>
                  <a:cubicBezTo>
                    <a:pt x="6388" y="21423"/>
                    <a:pt x="9965" y="21023"/>
                    <a:pt x="13060" y="20490"/>
                  </a:cubicBezTo>
                  <a:cubicBezTo>
                    <a:pt x="16156" y="19956"/>
                    <a:pt x="18770" y="19290"/>
                    <a:pt x="21384" y="18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47580" y="523542"/>
              <a:ext cx="23690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470" y="21600"/>
                  </a:moveTo>
                  <a:cubicBezTo>
                    <a:pt x="1514" y="21086"/>
                    <a:pt x="559" y="20571"/>
                    <a:pt x="176" y="19029"/>
                  </a:cubicBezTo>
                  <a:cubicBezTo>
                    <a:pt x="-206" y="17486"/>
                    <a:pt x="-15" y="14914"/>
                    <a:pt x="1228" y="12086"/>
                  </a:cubicBezTo>
                  <a:cubicBezTo>
                    <a:pt x="2470" y="9257"/>
                    <a:pt x="4764" y="6171"/>
                    <a:pt x="8300" y="4114"/>
                  </a:cubicBezTo>
                  <a:cubicBezTo>
                    <a:pt x="11836" y="2057"/>
                    <a:pt x="16615" y="1029"/>
                    <a:pt x="213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206103" y="254419"/>
              <a:ext cx="296948" cy="35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82" fill="norm" stroke="1" extrusionOk="0">
                  <a:moveTo>
                    <a:pt x="5406" y="7724"/>
                  </a:moveTo>
                  <a:cubicBezTo>
                    <a:pt x="3733" y="6966"/>
                    <a:pt x="2060" y="6208"/>
                    <a:pt x="1071" y="5197"/>
                  </a:cubicBezTo>
                  <a:cubicBezTo>
                    <a:pt x="82" y="4187"/>
                    <a:pt x="-222" y="2924"/>
                    <a:pt x="158" y="1913"/>
                  </a:cubicBezTo>
                  <a:cubicBezTo>
                    <a:pt x="539" y="903"/>
                    <a:pt x="1603" y="145"/>
                    <a:pt x="3277" y="18"/>
                  </a:cubicBezTo>
                  <a:cubicBezTo>
                    <a:pt x="4950" y="-108"/>
                    <a:pt x="7232" y="397"/>
                    <a:pt x="9893" y="2229"/>
                  </a:cubicBezTo>
                  <a:cubicBezTo>
                    <a:pt x="12555" y="4060"/>
                    <a:pt x="15598" y="7218"/>
                    <a:pt x="17575" y="10313"/>
                  </a:cubicBezTo>
                  <a:cubicBezTo>
                    <a:pt x="19553" y="13408"/>
                    <a:pt x="20465" y="16439"/>
                    <a:pt x="20922" y="18397"/>
                  </a:cubicBezTo>
                  <a:cubicBezTo>
                    <a:pt x="21378" y="20355"/>
                    <a:pt x="21378" y="21239"/>
                    <a:pt x="21302" y="21366"/>
                  </a:cubicBezTo>
                  <a:cubicBezTo>
                    <a:pt x="21226" y="21492"/>
                    <a:pt x="21074" y="20860"/>
                    <a:pt x="20693" y="19787"/>
                  </a:cubicBezTo>
                  <a:cubicBezTo>
                    <a:pt x="20313" y="18713"/>
                    <a:pt x="19705" y="17197"/>
                    <a:pt x="19172" y="16060"/>
                  </a:cubicBezTo>
                  <a:cubicBezTo>
                    <a:pt x="18640" y="14924"/>
                    <a:pt x="18184" y="14166"/>
                    <a:pt x="17575" y="13660"/>
                  </a:cubicBezTo>
                  <a:cubicBezTo>
                    <a:pt x="16967" y="13155"/>
                    <a:pt x="16206" y="12903"/>
                    <a:pt x="15141" y="13281"/>
                  </a:cubicBezTo>
                  <a:cubicBezTo>
                    <a:pt x="14077" y="13660"/>
                    <a:pt x="12708" y="14671"/>
                    <a:pt x="11719" y="15555"/>
                  </a:cubicBezTo>
                  <a:cubicBezTo>
                    <a:pt x="10730" y="16439"/>
                    <a:pt x="10122" y="17197"/>
                    <a:pt x="9665" y="17892"/>
                  </a:cubicBezTo>
                  <a:cubicBezTo>
                    <a:pt x="9209" y="18587"/>
                    <a:pt x="8905" y="19218"/>
                    <a:pt x="9057" y="19724"/>
                  </a:cubicBezTo>
                  <a:cubicBezTo>
                    <a:pt x="9209" y="20229"/>
                    <a:pt x="9817" y="20608"/>
                    <a:pt x="10426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579783" y="413337"/>
              <a:ext cx="241301" cy="16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752"/>
                  </a:moveTo>
                  <a:cubicBezTo>
                    <a:pt x="568" y="1658"/>
                    <a:pt x="1137" y="564"/>
                    <a:pt x="1989" y="154"/>
                  </a:cubicBezTo>
                  <a:cubicBezTo>
                    <a:pt x="2842" y="-256"/>
                    <a:pt x="3979" y="17"/>
                    <a:pt x="5021" y="2615"/>
                  </a:cubicBezTo>
                  <a:cubicBezTo>
                    <a:pt x="6063" y="5212"/>
                    <a:pt x="7011" y="10134"/>
                    <a:pt x="7200" y="13278"/>
                  </a:cubicBezTo>
                  <a:cubicBezTo>
                    <a:pt x="7389" y="16422"/>
                    <a:pt x="6821" y="17790"/>
                    <a:pt x="6253" y="19020"/>
                  </a:cubicBezTo>
                  <a:cubicBezTo>
                    <a:pt x="5684" y="20250"/>
                    <a:pt x="5116" y="21344"/>
                    <a:pt x="4453" y="21344"/>
                  </a:cubicBezTo>
                  <a:cubicBezTo>
                    <a:pt x="3789" y="21344"/>
                    <a:pt x="3032" y="20250"/>
                    <a:pt x="3126" y="18473"/>
                  </a:cubicBezTo>
                  <a:cubicBezTo>
                    <a:pt x="3221" y="16696"/>
                    <a:pt x="4168" y="14235"/>
                    <a:pt x="5400" y="11911"/>
                  </a:cubicBezTo>
                  <a:cubicBezTo>
                    <a:pt x="6632" y="9587"/>
                    <a:pt x="8147" y="7400"/>
                    <a:pt x="9379" y="6306"/>
                  </a:cubicBezTo>
                  <a:cubicBezTo>
                    <a:pt x="10611" y="5212"/>
                    <a:pt x="11558" y="5212"/>
                    <a:pt x="11842" y="6169"/>
                  </a:cubicBezTo>
                  <a:cubicBezTo>
                    <a:pt x="12126" y="7126"/>
                    <a:pt x="11747" y="9040"/>
                    <a:pt x="11558" y="10681"/>
                  </a:cubicBezTo>
                  <a:cubicBezTo>
                    <a:pt x="11368" y="12321"/>
                    <a:pt x="11368" y="13688"/>
                    <a:pt x="13074" y="15329"/>
                  </a:cubicBezTo>
                  <a:cubicBezTo>
                    <a:pt x="14779" y="16969"/>
                    <a:pt x="18189" y="18883"/>
                    <a:pt x="21600" y="20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180356" y="371142"/>
              <a:ext cx="59828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942" y="0"/>
                  </a:moveTo>
                  <a:cubicBezTo>
                    <a:pt x="197" y="1679"/>
                    <a:pt x="-548" y="3357"/>
                    <a:pt x="569" y="5058"/>
                  </a:cubicBezTo>
                  <a:cubicBezTo>
                    <a:pt x="1686" y="6758"/>
                    <a:pt x="4666" y="8481"/>
                    <a:pt x="7273" y="10204"/>
                  </a:cubicBezTo>
                  <a:cubicBezTo>
                    <a:pt x="9880" y="11926"/>
                    <a:pt x="12114" y="13649"/>
                    <a:pt x="13976" y="15283"/>
                  </a:cubicBezTo>
                  <a:cubicBezTo>
                    <a:pt x="15838" y="16918"/>
                    <a:pt x="17328" y="18464"/>
                    <a:pt x="18445" y="19502"/>
                  </a:cubicBezTo>
                  <a:cubicBezTo>
                    <a:pt x="19562" y="20540"/>
                    <a:pt x="20307" y="21070"/>
                    <a:pt x="210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367183" y="1219054"/>
              <a:ext cx="253056" cy="22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82" fill="norm" stroke="1" extrusionOk="0">
                  <a:moveTo>
                    <a:pt x="11340" y="7482"/>
                  </a:moveTo>
                  <a:cubicBezTo>
                    <a:pt x="10080" y="11482"/>
                    <a:pt x="8820" y="15482"/>
                    <a:pt x="7830" y="17882"/>
                  </a:cubicBezTo>
                  <a:cubicBezTo>
                    <a:pt x="6840" y="20282"/>
                    <a:pt x="6120" y="21082"/>
                    <a:pt x="5040" y="21082"/>
                  </a:cubicBezTo>
                  <a:cubicBezTo>
                    <a:pt x="3960" y="21082"/>
                    <a:pt x="2520" y="20282"/>
                    <a:pt x="1530" y="18082"/>
                  </a:cubicBezTo>
                  <a:cubicBezTo>
                    <a:pt x="540" y="15882"/>
                    <a:pt x="0" y="12282"/>
                    <a:pt x="0" y="9982"/>
                  </a:cubicBezTo>
                  <a:cubicBezTo>
                    <a:pt x="0" y="7682"/>
                    <a:pt x="540" y="6682"/>
                    <a:pt x="1980" y="6882"/>
                  </a:cubicBezTo>
                  <a:cubicBezTo>
                    <a:pt x="3420" y="7082"/>
                    <a:pt x="5760" y="8482"/>
                    <a:pt x="8100" y="10582"/>
                  </a:cubicBezTo>
                  <a:cubicBezTo>
                    <a:pt x="10440" y="12682"/>
                    <a:pt x="12780" y="15482"/>
                    <a:pt x="14400" y="17182"/>
                  </a:cubicBezTo>
                  <a:cubicBezTo>
                    <a:pt x="16020" y="18882"/>
                    <a:pt x="16920" y="19482"/>
                    <a:pt x="17730" y="19482"/>
                  </a:cubicBezTo>
                  <a:cubicBezTo>
                    <a:pt x="18540" y="19482"/>
                    <a:pt x="19260" y="18882"/>
                    <a:pt x="19980" y="16682"/>
                  </a:cubicBezTo>
                  <a:cubicBezTo>
                    <a:pt x="20700" y="14482"/>
                    <a:pt x="21420" y="10682"/>
                    <a:pt x="21510" y="7482"/>
                  </a:cubicBezTo>
                  <a:cubicBezTo>
                    <a:pt x="21600" y="4282"/>
                    <a:pt x="21060" y="1682"/>
                    <a:pt x="19800" y="582"/>
                  </a:cubicBezTo>
                  <a:cubicBezTo>
                    <a:pt x="18540" y="-518"/>
                    <a:pt x="16560" y="-118"/>
                    <a:pt x="14760" y="2282"/>
                  </a:cubicBezTo>
                  <a:cubicBezTo>
                    <a:pt x="12960" y="4682"/>
                    <a:pt x="11340" y="9082"/>
                    <a:pt x="9720" y="13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449226" y="202120"/>
              <a:ext cx="130113" cy="23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114" fill="norm" stroke="1" extrusionOk="0">
                  <a:moveTo>
                    <a:pt x="20331" y="6036"/>
                  </a:moveTo>
                  <a:cubicBezTo>
                    <a:pt x="19318" y="5278"/>
                    <a:pt x="18306" y="4520"/>
                    <a:pt x="17293" y="3762"/>
                  </a:cubicBezTo>
                  <a:cubicBezTo>
                    <a:pt x="16280" y="3004"/>
                    <a:pt x="15268" y="2246"/>
                    <a:pt x="12568" y="3194"/>
                  </a:cubicBezTo>
                  <a:cubicBezTo>
                    <a:pt x="9868" y="4141"/>
                    <a:pt x="5480" y="6794"/>
                    <a:pt x="2949" y="9162"/>
                  </a:cubicBezTo>
                  <a:cubicBezTo>
                    <a:pt x="418" y="11530"/>
                    <a:pt x="-257" y="13615"/>
                    <a:pt x="80" y="15604"/>
                  </a:cubicBezTo>
                  <a:cubicBezTo>
                    <a:pt x="418" y="17594"/>
                    <a:pt x="1768" y="19488"/>
                    <a:pt x="4131" y="20436"/>
                  </a:cubicBezTo>
                  <a:cubicBezTo>
                    <a:pt x="6493" y="21383"/>
                    <a:pt x="9868" y="21383"/>
                    <a:pt x="13074" y="20151"/>
                  </a:cubicBezTo>
                  <a:cubicBezTo>
                    <a:pt x="16280" y="18920"/>
                    <a:pt x="19318" y="16457"/>
                    <a:pt x="20331" y="13046"/>
                  </a:cubicBezTo>
                  <a:cubicBezTo>
                    <a:pt x="21343" y="9636"/>
                    <a:pt x="20331" y="5278"/>
                    <a:pt x="19149" y="2815"/>
                  </a:cubicBezTo>
                  <a:cubicBezTo>
                    <a:pt x="17968" y="351"/>
                    <a:pt x="16618" y="-217"/>
                    <a:pt x="15099" y="67"/>
                  </a:cubicBezTo>
                  <a:cubicBezTo>
                    <a:pt x="13581" y="351"/>
                    <a:pt x="11893" y="1488"/>
                    <a:pt x="10206" y="2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884833" y="904542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429"/>
                    <a:pt x="12185" y="9257"/>
                    <a:pt x="15785" y="5657"/>
                  </a:cubicBezTo>
                  <a:cubicBezTo>
                    <a:pt x="19385" y="2057"/>
                    <a:pt x="20492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961033" y="1152192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600"/>
                    <a:pt x="12343" y="9600"/>
                    <a:pt x="15943" y="6000"/>
                  </a:cubicBezTo>
                  <a:cubicBezTo>
                    <a:pt x="19543" y="2400"/>
                    <a:pt x="2057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665617" y="845899"/>
              <a:ext cx="216167" cy="41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072" fill="norm" stroke="1" extrusionOk="0">
                  <a:moveTo>
                    <a:pt x="21009" y="4936"/>
                  </a:moveTo>
                  <a:cubicBezTo>
                    <a:pt x="19363" y="3748"/>
                    <a:pt x="17717" y="2560"/>
                    <a:pt x="15969" y="1966"/>
                  </a:cubicBezTo>
                  <a:cubicBezTo>
                    <a:pt x="14220" y="1372"/>
                    <a:pt x="12369" y="1372"/>
                    <a:pt x="10003" y="2398"/>
                  </a:cubicBezTo>
                  <a:cubicBezTo>
                    <a:pt x="7637" y="3424"/>
                    <a:pt x="4757" y="5476"/>
                    <a:pt x="2803" y="8014"/>
                  </a:cubicBezTo>
                  <a:cubicBezTo>
                    <a:pt x="849" y="10552"/>
                    <a:pt x="-180" y="13576"/>
                    <a:pt x="26" y="15898"/>
                  </a:cubicBezTo>
                  <a:cubicBezTo>
                    <a:pt x="231" y="18220"/>
                    <a:pt x="1671" y="19840"/>
                    <a:pt x="3934" y="20596"/>
                  </a:cubicBezTo>
                  <a:cubicBezTo>
                    <a:pt x="6197" y="21352"/>
                    <a:pt x="9283" y="21244"/>
                    <a:pt x="12369" y="20002"/>
                  </a:cubicBezTo>
                  <a:cubicBezTo>
                    <a:pt x="15454" y="18760"/>
                    <a:pt x="18540" y="16384"/>
                    <a:pt x="19980" y="13414"/>
                  </a:cubicBezTo>
                  <a:cubicBezTo>
                    <a:pt x="21420" y="10444"/>
                    <a:pt x="21214" y="6880"/>
                    <a:pt x="19466" y="4450"/>
                  </a:cubicBezTo>
                  <a:cubicBezTo>
                    <a:pt x="17717" y="2020"/>
                    <a:pt x="14426" y="724"/>
                    <a:pt x="11751" y="238"/>
                  </a:cubicBezTo>
                  <a:cubicBezTo>
                    <a:pt x="9077" y="-248"/>
                    <a:pt x="7020" y="76"/>
                    <a:pt x="5683" y="616"/>
                  </a:cubicBezTo>
                  <a:cubicBezTo>
                    <a:pt x="4346" y="1156"/>
                    <a:pt x="3729" y="1912"/>
                    <a:pt x="3111" y="2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481014" y="1101392"/>
              <a:ext cx="41677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535" y="21600"/>
                  </a:moveTo>
                  <a:cubicBezTo>
                    <a:pt x="207" y="17486"/>
                    <a:pt x="-120" y="13371"/>
                    <a:pt x="44" y="11829"/>
                  </a:cubicBezTo>
                  <a:cubicBezTo>
                    <a:pt x="207" y="10286"/>
                    <a:pt x="862" y="11314"/>
                    <a:pt x="3044" y="10286"/>
                  </a:cubicBezTo>
                  <a:cubicBezTo>
                    <a:pt x="5225" y="9257"/>
                    <a:pt x="8935" y="6171"/>
                    <a:pt x="12262" y="4114"/>
                  </a:cubicBezTo>
                  <a:cubicBezTo>
                    <a:pt x="15589" y="2057"/>
                    <a:pt x="18535" y="1029"/>
                    <a:pt x="214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6543367" y="953829"/>
              <a:ext cx="332318" cy="31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8" fill="norm" stroke="1" extrusionOk="0">
                  <a:moveTo>
                    <a:pt x="136" y="3535"/>
                  </a:moveTo>
                  <a:cubicBezTo>
                    <a:pt x="0" y="2391"/>
                    <a:pt x="-137" y="1246"/>
                    <a:pt x="273" y="603"/>
                  </a:cubicBezTo>
                  <a:cubicBezTo>
                    <a:pt x="683" y="-41"/>
                    <a:pt x="1640" y="-184"/>
                    <a:pt x="2597" y="245"/>
                  </a:cubicBezTo>
                  <a:cubicBezTo>
                    <a:pt x="3554" y="674"/>
                    <a:pt x="4511" y="1676"/>
                    <a:pt x="5400" y="4107"/>
                  </a:cubicBezTo>
                  <a:cubicBezTo>
                    <a:pt x="6288" y="6539"/>
                    <a:pt x="7109" y="10401"/>
                    <a:pt x="7040" y="13334"/>
                  </a:cubicBezTo>
                  <a:cubicBezTo>
                    <a:pt x="6972" y="16266"/>
                    <a:pt x="6015" y="18269"/>
                    <a:pt x="5263" y="19485"/>
                  </a:cubicBezTo>
                  <a:cubicBezTo>
                    <a:pt x="4511" y="20701"/>
                    <a:pt x="3964" y="21130"/>
                    <a:pt x="3349" y="21273"/>
                  </a:cubicBezTo>
                  <a:cubicBezTo>
                    <a:pt x="2734" y="21416"/>
                    <a:pt x="2050" y="21273"/>
                    <a:pt x="1504" y="20915"/>
                  </a:cubicBezTo>
                  <a:cubicBezTo>
                    <a:pt x="957" y="20558"/>
                    <a:pt x="547" y="19986"/>
                    <a:pt x="547" y="18841"/>
                  </a:cubicBezTo>
                  <a:cubicBezTo>
                    <a:pt x="547" y="17697"/>
                    <a:pt x="957" y="15980"/>
                    <a:pt x="2802" y="13405"/>
                  </a:cubicBezTo>
                  <a:cubicBezTo>
                    <a:pt x="4648" y="10831"/>
                    <a:pt x="7929" y="7397"/>
                    <a:pt x="9843" y="5395"/>
                  </a:cubicBezTo>
                  <a:cubicBezTo>
                    <a:pt x="11757" y="3392"/>
                    <a:pt x="12304" y="2820"/>
                    <a:pt x="12919" y="2105"/>
                  </a:cubicBezTo>
                  <a:cubicBezTo>
                    <a:pt x="13534" y="1390"/>
                    <a:pt x="14217" y="531"/>
                    <a:pt x="14286" y="388"/>
                  </a:cubicBezTo>
                  <a:cubicBezTo>
                    <a:pt x="14354" y="245"/>
                    <a:pt x="13807" y="817"/>
                    <a:pt x="13055" y="2677"/>
                  </a:cubicBezTo>
                  <a:cubicBezTo>
                    <a:pt x="12304" y="4537"/>
                    <a:pt x="11347" y="7684"/>
                    <a:pt x="10868" y="9686"/>
                  </a:cubicBezTo>
                  <a:cubicBezTo>
                    <a:pt x="10390" y="11689"/>
                    <a:pt x="10390" y="12547"/>
                    <a:pt x="12235" y="13191"/>
                  </a:cubicBezTo>
                  <a:cubicBezTo>
                    <a:pt x="14081" y="13835"/>
                    <a:pt x="17772" y="14264"/>
                    <a:pt x="21463" y="14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048321" y="916301"/>
              <a:ext cx="341713" cy="24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13" fill="norm" stroke="1" extrusionOk="0">
                  <a:moveTo>
                    <a:pt x="5063" y="11159"/>
                  </a:moveTo>
                  <a:cubicBezTo>
                    <a:pt x="4404" y="11528"/>
                    <a:pt x="3746" y="11898"/>
                    <a:pt x="3680" y="12359"/>
                  </a:cubicBezTo>
                  <a:cubicBezTo>
                    <a:pt x="3614" y="12821"/>
                    <a:pt x="4141" y="13375"/>
                    <a:pt x="5129" y="13282"/>
                  </a:cubicBezTo>
                  <a:cubicBezTo>
                    <a:pt x="6117" y="13190"/>
                    <a:pt x="7565" y="12451"/>
                    <a:pt x="8948" y="10698"/>
                  </a:cubicBezTo>
                  <a:cubicBezTo>
                    <a:pt x="10331" y="8944"/>
                    <a:pt x="11648" y="6175"/>
                    <a:pt x="12307" y="4144"/>
                  </a:cubicBezTo>
                  <a:cubicBezTo>
                    <a:pt x="12965" y="2113"/>
                    <a:pt x="12965" y="821"/>
                    <a:pt x="12175" y="267"/>
                  </a:cubicBezTo>
                  <a:cubicBezTo>
                    <a:pt x="11385" y="-287"/>
                    <a:pt x="9804" y="-102"/>
                    <a:pt x="7631" y="2021"/>
                  </a:cubicBezTo>
                  <a:cubicBezTo>
                    <a:pt x="5458" y="4144"/>
                    <a:pt x="2692" y="8205"/>
                    <a:pt x="1243" y="11436"/>
                  </a:cubicBezTo>
                  <a:cubicBezTo>
                    <a:pt x="-205" y="14667"/>
                    <a:pt x="-337" y="17067"/>
                    <a:pt x="585" y="18728"/>
                  </a:cubicBezTo>
                  <a:cubicBezTo>
                    <a:pt x="1507" y="20390"/>
                    <a:pt x="3483" y="21313"/>
                    <a:pt x="6578" y="21313"/>
                  </a:cubicBezTo>
                  <a:cubicBezTo>
                    <a:pt x="9673" y="21313"/>
                    <a:pt x="13887" y="20390"/>
                    <a:pt x="16522" y="19467"/>
                  </a:cubicBezTo>
                  <a:cubicBezTo>
                    <a:pt x="19156" y="18544"/>
                    <a:pt x="20209" y="17621"/>
                    <a:pt x="21263" y="16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136033" y="56799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457"/>
                    <a:pt x="8533" y="11314"/>
                    <a:pt x="12133" y="7714"/>
                  </a:cubicBezTo>
                  <a:cubicBezTo>
                    <a:pt x="15733" y="4114"/>
                    <a:pt x="1866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356882" y="346903"/>
              <a:ext cx="204602" cy="37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15" fill="norm" stroke="1" extrusionOk="0">
                  <a:moveTo>
                    <a:pt x="4113" y="8169"/>
                  </a:moveTo>
                  <a:cubicBezTo>
                    <a:pt x="2570" y="6379"/>
                    <a:pt x="1027" y="4588"/>
                    <a:pt x="366" y="3395"/>
                  </a:cubicBezTo>
                  <a:cubicBezTo>
                    <a:pt x="-295" y="2202"/>
                    <a:pt x="-75" y="1605"/>
                    <a:pt x="1138" y="1008"/>
                  </a:cubicBezTo>
                  <a:cubicBezTo>
                    <a:pt x="2350" y="412"/>
                    <a:pt x="4554" y="-185"/>
                    <a:pt x="6648" y="54"/>
                  </a:cubicBezTo>
                  <a:cubicBezTo>
                    <a:pt x="8742" y="292"/>
                    <a:pt x="10725" y="1366"/>
                    <a:pt x="12819" y="3813"/>
                  </a:cubicBezTo>
                  <a:cubicBezTo>
                    <a:pt x="14913" y="6259"/>
                    <a:pt x="17117" y="10078"/>
                    <a:pt x="18550" y="13240"/>
                  </a:cubicBezTo>
                  <a:cubicBezTo>
                    <a:pt x="19983" y="16403"/>
                    <a:pt x="20644" y="18909"/>
                    <a:pt x="21305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7409168" y="604595"/>
              <a:ext cx="126916" cy="13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70" fill="norm" stroke="1" extrusionOk="0">
                  <a:moveTo>
                    <a:pt x="21232" y="235"/>
                  </a:moveTo>
                  <a:cubicBezTo>
                    <a:pt x="19462" y="-98"/>
                    <a:pt x="17691" y="-430"/>
                    <a:pt x="14327" y="1896"/>
                  </a:cubicBezTo>
                  <a:cubicBezTo>
                    <a:pt x="10963" y="4222"/>
                    <a:pt x="6006" y="9207"/>
                    <a:pt x="3173" y="12862"/>
                  </a:cubicBezTo>
                  <a:cubicBezTo>
                    <a:pt x="340" y="16518"/>
                    <a:pt x="-368" y="18844"/>
                    <a:pt x="163" y="20007"/>
                  </a:cubicBezTo>
                  <a:cubicBezTo>
                    <a:pt x="694" y="21170"/>
                    <a:pt x="2465" y="21170"/>
                    <a:pt x="4235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7612283" y="559213"/>
              <a:ext cx="171451" cy="18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3191"/>
                  </a:moveTo>
                  <a:cubicBezTo>
                    <a:pt x="533" y="1735"/>
                    <a:pt x="1067" y="278"/>
                    <a:pt x="2000" y="36"/>
                  </a:cubicBezTo>
                  <a:cubicBezTo>
                    <a:pt x="2933" y="-207"/>
                    <a:pt x="4267" y="764"/>
                    <a:pt x="5333" y="3555"/>
                  </a:cubicBezTo>
                  <a:cubicBezTo>
                    <a:pt x="6400" y="6346"/>
                    <a:pt x="7200" y="10957"/>
                    <a:pt x="7200" y="13991"/>
                  </a:cubicBezTo>
                  <a:cubicBezTo>
                    <a:pt x="7200" y="17024"/>
                    <a:pt x="6400" y="18481"/>
                    <a:pt x="5600" y="18602"/>
                  </a:cubicBezTo>
                  <a:cubicBezTo>
                    <a:pt x="4800" y="18723"/>
                    <a:pt x="4000" y="17510"/>
                    <a:pt x="4400" y="15568"/>
                  </a:cubicBezTo>
                  <a:cubicBezTo>
                    <a:pt x="4800" y="13627"/>
                    <a:pt x="6400" y="10957"/>
                    <a:pt x="8133" y="8894"/>
                  </a:cubicBezTo>
                  <a:cubicBezTo>
                    <a:pt x="9867" y="6831"/>
                    <a:pt x="11733" y="5375"/>
                    <a:pt x="12667" y="5375"/>
                  </a:cubicBezTo>
                  <a:cubicBezTo>
                    <a:pt x="13600" y="5375"/>
                    <a:pt x="13600" y="6831"/>
                    <a:pt x="13600" y="8773"/>
                  </a:cubicBezTo>
                  <a:cubicBezTo>
                    <a:pt x="13600" y="10714"/>
                    <a:pt x="13600" y="13141"/>
                    <a:pt x="14933" y="15326"/>
                  </a:cubicBezTo>
                  <a:cubicBezTo>
                    <a:pt x="16267" y="17510"/>
                    <a:pt x="18933" y="19451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922211" y="453421"/>
              <a:ext cx="38960" cy="111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64" fill="norm" stroke="1" extrusionOk="0">
                  <a:moveTo>
                    <a:pt x="10888" y="1230"/>
                  </a:moveTo>
                  <a:cubicBezTo>
                    <a:pt x="12025" y="944"/>
                    <a:pt x="13162" y="658"/>
                    <a:pt x="14299" y="413"/>
                  </a:cubicBezTo>
                  <a:cubicBezTo>
                    <a:pt x="15436" y="168"/>
                    <a:pt x="16573" y="-36"/>
                    <a:pt x="17709" y="5"/>
                  </a:cubicBezTo>
                  <a:cubicBezTo>
                    <a:pt x="18846" y="46"/>
                    <a:pt x="19983" y="331"/>
                    <a:pt x="20552" y="1352"/>
                  </a:cubicBezTo>
                  <a:cubicBezTo>
                    <a:pt x="21120" y="2373"/>
                    <a:pt x="21120" y="4129"/>
                    <a:pt x="19983" y="5783"/>
                  </a:cubicBezTo>
                  <a:cubicBezTo>
                    <a:pt x="18846" y="7436"/>
                    <a:pt x="16573" y="8988"/>
                    <a:pt x="14299" y="10539"/>
                  </a:cubicBezTo>
                  <a:cubicBezTo>
                    <a:pt x="12025" y="12091"/>
                    <a:pt x="9752" y="13643"/>
                    <a:pt x="6909" y="15133"/>
                  </a:cubicBezTo>
                  <a:cubicBezTo>
                    <a:pt x="4067" y="16623"/>
                    <a:pt x="657" y="18052"/>
                    <a:pt x="88" y="19114"/>
                  </a:cubicBezTo>
                  <a:cubicBezTo>
                    <a:pt x="-480" y="20176"/>
                    <a:pt x="1794" y="20870"/>
                    <a:pt x="4067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8010501" y="1610803"/>
              <a:ext cx="198683" cy="13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17" fill="norm" stroke="1" extrusionOk="0">
                  <a:moveTo>
                    <a:pt x="197" y="2727"/>
                  </a:moveTo>
                  <a:cubicBezTo>
                    <a:pt x="1106" y="1746"/>
                    <a:pt x="2016" y="764"/>
                    <a:pt x="3153" y="273"/>
                  </a:cubicBezTo>
                  <a:cubicBezTo>
                    <a:pt x="4289" y="-218"/>
                    <a:pt x="5654" y="-218"/>
                    <a:pt x="6449" y="1746"/>
                  </a:cubicBezTo>
                  <a:cubicBezTo>
                    <a:pt x="7245" y="3709"/>
                    <a:pt x="7473" y="7637"/>
                    <a:pt x="6790" y="10909"/>
                  </a:cubicBezTo>
                  <a:cubicBezTo>
                    <a:pt x="6108" y="14182"/>
                    <a:pt x="4517" y="16800"/>
                    <a:pt x="3153" y="18600"/>
                  </a:cubicBezTo>
                  <a:cubicBezTo>
                    <a:pt x="1788" y="20400"/>
                    <a:pt x="651" y="21382"/>
                    <a:pt x="197" y="20891"/>
                  </a:cubicBezTo>
                  <a:cubicBezTo>
                    <a:pt x="-258" y="20400"/>
                    <a:pt x="-31" y="18437"/>
                    <a:pt x="2016" y="14837"/>
                  </a:cubicBezTo>
                  <a:cubicBezTo>
                    <a:pt x="4062" y="11237"/>
                    <a:pt x="7927" y="6000"/>
                    <a:pt x="10428" y="3218"/>
                  </a:cubicBezTo>
                  <a:cubicBezTo>
                    <a:pt x="12929" y="437"/>
                    <a:pt x="14066" y="109"/>
                    <a:pt x="14521" y="1255"/>
                  </a:cubicBezTo>
                  <a:cubicBezTo>
                    <a:pt x="14976" y="2400"/>
                    <a:pt x="14748" y="5018"/>
                    <a:pt x="14635" y="7146"/>
                  </a:cubicBezTo>
                  <a:cubicBezTo>
                    <a:pt x="14521" y="9273"/>
                    <a:pt x="14521" y="10909"/>
                    <a:pt x="14407" y="12546"/>
                  </a:cubicBezTo>
                  <a:cubicBezTo>
                    <a:pt x="14294" y="14182"/>
                    <a:pt x="14066" y="15818"/>
                    <a:pt x="15203" y="17127"/>
                  </a:cubicBezTo>
                  <a:cubicBezTo>
                    <a:pt x="16340" y="18437"/>
                    <a:pt x="18841" y="19418"/>
                    <a:pt x="21342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8288468" y="1666542"/>
              <a:ext cx="32076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072" y="21600"/>
                  </a:moveTo>
                  <a:cubicBezTo>
                    <a:pt x="503" y="18000"/>
                    <a:pt x="-65" y="14400"/>
                    <a:pt x="6" y="11250"/>
                  </a:cubicBezTo>
                  <a:cubicBezTo>
                    <a:pt x="77" y="8100"/>
                    <a:pt x="788" y="5400"/>
                    <a:pt x="3772" y="4050"/>
                  </a:cubicBezTo>
                  <a:cubicBezTo>
                    <a:pt x="6756" y="2700"/>
                    <a:pt x="12014" y="2700"/>
                    <a:pt x="15353" y="2250"/>
                  </a:cubicBezTo>
                  <a:cubicBezTo>
                    <a:pt x="18693" y="1800"/>
                    <a:pt x="20114" y="900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8552083" y="1615179"/>
              <a:ext cx="52152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352" fill="norm" stroke="1" extrusionOk="0">
                  <a:moveTo>
                    <a:pt x="9969" y="1102"/>
                  </a:moveTo>
                  <a:cubicBezTo>
                    <a:pt x="5815" y="427"/>
                    <a:pt x="1662" y="-248"/>
                    <a:pt x="1246" y="89"/>
                  </a:cubicBezTo>
                  <a:cubicBezTo>
                    <a:pt x="831" y="427"/>
                    <a:pt x="4154" y="1777"/>
                    <a:pt x="7892" y="2790"/>
                  </a:cubicBezTo>
                  <a:cubicBezTo>
                    <a:pt x="11631" y="3802"/>
                    <a:pt x="15785" y="4477"/>
                    <a:pt x="18277" y="6502"/>
                  </a:cubicBezTo>
                  <a:cubicBezTo>
                    <a:pt x="20769" y="8527"/>
                    <a:pt x="21600" y="11902"/>
                    <a:pt x="18277" y="14602"/>
                  </a:cubicBezTo>
                  <a:cubicBezTo>
                    <a:pt x="14954" y="17302"/>
                    <a:pt x="7477" y="19327"/>
                    <a:pt x="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8749942" y="1609392"/>
              <a:ext cx="214315" cy="14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6" fill="norm" stroke="1" extrusionOk="0">
                  <a:moveTo>
                    <a:pt x="13240" y="0"/>
                  </a:moveTo>
                  <a:cubicBezTo>
                    <a:pt x="11334" y="5009"/>
                    <a:pt x="9428" y="10017"/>
                    <a:pt x="7734" y="13617"/>
                  </a:cubicBezTo>
                  <a:cubicBezTo>
                    <a:pt x="6040" y="17217"/>
                    <a:pt x="4558" y="19409"/>
                    <a:pt x="3287" y="20504"/>
                  </a:cubicBezTo>
                  <a:cubicBezTo>
                    <a:pt x="2017" y="21600"/>
                    <a:pt x="958" y="21600"/>
                    <a:pt x="428" y="20504"/>
                  </a:cubicBezTo>
                  <a:cubicBezTo>
                    <a:pt x="-101" y="19409"/>
                    <a:pt x="-101" y="17217"/>
                    <a:pt x="217" y="14557"/>
                  </a:cubicBezTo>
                  <a:cubicBezTo>
                    <a:pt x="534" y="11896"/>
                    <a:pt x="1170" y="8765"/>
                    <a:pt x="2017" y="6887"/>
                  </a:cubicBezTo>
                  <a:cubicBezTo>
                    <a:pt x="2864" y="5009"/>
                    <a:pt x="3923" y="4383"/>
                    <a:pt x="5405" y="5478"/>
                  </a:cubicBezTo>
                  <a:cubicBezTo>
                    <a:pt x="6887" y="6574"/>
                    <a:pt x="8793" y="9391"/>
                    <a:pt x="10699" y="11583"/>
                  </a:cubicBezTo>
                  <a:cubicBezTo>
                    <a:pt x="12605" y="13774"/>
                    <a:pt x="14511" y="15339"/>
                    <a:pt x="16311" y="15339"/>
                  </a:cubicBezTo>
                  <a:cubicBezTo>
                    <a:pt x="18111" y="15339"/>
                    <a:pt x="19805" y="13774"/>
                    <a:pt x="20652" y="12209"/>
                  </a:cubicBezTo>
                  <a:cubicBezTo>
                    <a:pt x="21499" y="10643"/>
                    <a:pt x="21499" y="9078"/>
                    <a:pt x="21393" y="7513"/>
                  </a:cubicBezTo>
                  <a:cubicBezTo>
                    <a:pt x="21287" y="5948"/>
                    <a:pt x="21075" y="4383"/>
                    <a:pt x="19275" y="4226"/>
                  </a:cubicBezTo>
                  <a:cubicBezTo>
                    <a:pt x="17475" y="4070"/>
                    <a:pt x="14087" y="5322"/>
                    <a:pt x="10699" y="6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433275" y="0"/>
              <a:ext cx="2654647" cy="252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0" fill="norm" stroke="1" extrusionOk="0">
                  <a:moveTo>
                    <a:pt x="17576" y="3386"/>
                  </a:moveTo>
                  <a:cubicBezTo>
                    <a:pt x="17318" y="3169"/>
                    <a:pt x="17060" y="2952"/>
                    <a:pt x="16742" y="2672"/>
                  </a:cubicBezTo>
                  <a:cubicBezTo>
                    <a:pt x="16424" y="2392"/>
                    <a:pt x="16045" y="2049"/>
                    <a:pt x="15572" y="1696"/>
                  </a:cubicBezTo>
                  <a:cubicBezTo>
                    <a:pt x="15100" y="1344"/>
                    <a:pt x="14532" y="982"/>
                    <a:pt x="13930" y="720"/>
                  </a:cubicBezTo>
                  <a:cubicBezTo>
                    <a:pt x="13328" y="458"/>
                    <a:pt x="12692" y="295"/>
                    <a:pt x="12047" y="187"/>
                  </a:cubicBezTo>
                  <a:cubicBezTo>
                    <a:pt x="11402" y="78"/>
                    <a:pt x="10749" y="24"/>
                    <a:pt x="10104" y="6"/>
                  </a:cubicBezTo>
                  <a:cubicBezTo>
                    <a:pt x="9459" y="-12"/>
                    <a:pt x="8822" y="6"/>
                    <a:pt x="8169" y="105"/>
                  </a:cubicBezTo>
                  <a:cubicBezTo>
                    <a:pt x="7515" y="205"/>
                    <a:pt x="6845" y="386"/>
                    <a:pt x="6226" y="612"/>
                  </a:cubicBezTo>
                  <a:cubicBezTo>
                    <a:pt x="5607" y="838"/>
                    <a:pt x="5039" y="1109"/>
                    <a:pt x="4480" y="1470"/>
                  </a:cubicBezTo>
                  <a:cubicBezTo>
                    <a:pt x="3921" y="1832"/>
                    <a:pt x="3371" y="2284"/>
                    <a:pt x="2924" y="2772"/>
                  </a:cubicBezTo>
                  <a:cubicBezTo>
                    <a:pt x="2477" y="3260"/>
                    <a:pt x="2133" y="3784"/>
                    <a:pt x="1815" y="4344"/>
                  </a:cubicBezTo>
                  <a:cubicBezTo>
                    <a:pt x="1496" y="4904"/>
                    <a:pt x="1204" y="5501"/>
                    <a:pt x="963" y="6134"/>
                  </a:cubicBezTo>
                  <a:cubicBezTo>
                    <a:pt x="722" y="6766"/>
                    <a:pt x="533" y="7435"/>
                    <a:pt x="379" y="8104"/>
                  </a:cubicBezTo>
                  <a:cubicBezTo>
                    <a:pt x="224" y="8773"/>
                    <a:pt x="103" y="9441"/>
                    <a:pt x="43" y="10119"/>
                  </a:cubicBezTo>
                  <a:cubicBezTo>
                    <a:pt x="-17" y="10797"/>
                    <a:pt x="-17" y="11484"/>
                    <a:pt x="60" y="12162"/>
                  </a:cubicBezTo>
                  <a:cubicBezTo>
                    <a:pt x="138" y="12840"/>
                    <a:pt x="293" y="13508"/>
                    <a:pt x="508" y="14168"/>
                  </a:cubicBezTo>
                  <a:cubicBezTo>
                    <a:pt x="722" y="14828"/>
                    <a:pt x="998" y="15479"/>
                    <a:pt x="1342" y="16102"/>
                  </a:cubicBezTo>
                  <a:cubicBezTo>
                    <a:pt x="1686" y="16726"/>
                    <a:pt x="2098" y="17322"/>
                    <a:pt x="2511" y="17819"/>
                  </a:cubicBezTo>
                  <a:cubicBezTo>
                    <a:pt x="2924" y="18316"/>
                    <a:pt x="3337" y="18714"/>
                    <a:pt x="3809" y="19066"/>
                  </a:cubicBezTo>
                  <a:cubicBezTo>
                    <a:pt x="4282" y="19419"/>
                    <a:pt x="4815" y="19726"/>
                    <a:pt x="5383" y="20006"/>
                  </a:cubicBezTo>
                  <a:cubicBezTo>
                    <a:pt x="5951" y="20287"/>
                    <a:pt x="6552" y="20540"/>
                    <a:pt x="7154" y="20757"/>
                  </a:cubicBezTo>
                  <a:cubicBezTo>
                    <a:pt x="7756" y="20973"/>
                    <a:pt x="8358" y="21154"/>
                    <a:pt x="8969" y="21290"/>
                  </a:cubicBezTo>
                  <a:cubicBezTo>
                    <a:pt x="9579" y="21425"/>
                    <a:pt x="10198" y="21516"/>
                    <a:pt x="10817" y="21552"/>
                  </a:cubicBezTo>
                  <a:cubicBezTo>
                    <a:pt x="11437" y="21588"/>
                    <a:pt x="12056" y="21570"/>
                    <a:pt x="12658" y="21498"/>
                  </a:cubicBezTo>
                  <a:cubicBezTo>
                    <a:pt x="13259" y="21425"/>
                    <a:pt x="13844" y="21299"/>
                    <a:pt x="14429" y="21127"/>
                  </a:cubicBezTo>
                  <a:cubicBezTo>
                    <a:pt x="15014" y="20955"/>
                    <a:pt x="15598" y="20738"/>
                    <a:pt x="16192" y="20458"/>
                  </a:cubicBezTo>
                  <a:cubicBezTo>
                    <a:pt x="16785" y="20178"/>
                    <a:pt x="17387" y="19835"/>
                    <a:pt x="17937" y="19410"/>
                  </a:cubicBezTo>
                  <a:cubicBezTo>
                    <a:pt x="18487" y="18985"/>
                    <a:pt x="18986" y="18479"/>
                    <a:pt x="19399" y="17946"/>
                  </a:cubicBezTo>
                  <a:cubicBezTo>
                    <a:pt x="19812" y="17413"/>
                    <a:pt x="20138" y="16852"/>
                    <a:pt x="20448" y="16229"/>
                  </a:cubicBezTo>
                  <a:cubicBezTo>
                    <a:pt x="20758" y="15605"/>
                    <a:pt x="21050" y="14918"/>
                    <a:pt x="21248" y="14277"/>
                  </a:cubicBezTo>
                  <a:cubicBezTo>
                    <a:pt x="21445" y="13635"/>
                    <a:pt x="21549" y="13038"/>
                    <a:pt x="21566" y="12370"/>
                  </a:cubicBezTo>
                  <a:cubicBezTo>
                    <a:pt x="21583" y="11701"/>
                    <a:pt x="21514" y="10960"/>
                    <a:pt x="21385" y="10282"/>
                  </a:cubicBezTo>
                  <a:cubicBezTo>
                    <a:pt x="21256" y="9604"/>
                    <a:pt x="21067" y="8990"/>
                    <a:pt x="20818" y="8366"/>
                  </a:cubicBezTo>
                  <a:cubicBezTo>
                    <a:pt x="20568" y="7742"/>
                    <a:pt x="20259" y="7110"/>
                    <a:pt x="19906" y="6504"/>
                  </a:cubicBezTo>
                  <a:cubicBezTo>
                    <a:pt x="19554" y="5899"/>
                    <a:pt x="19158" y="5320"/>
                    <a:pt x="18685" y="4814"/>
                  </a:cubicBezTo>
                  <a:cubicBezTo>
                    <a:pt x="18212" y="4308"/>
                    <a:pt x="17662" y="3874"/>
                    <a:pt x="17043" y="3486"/>
                  </a:cubicBezTo>
                  <a:cubicBezTo>
                    <a:pt x="16424" y="3097"/>
                    <a:pt x="15736" y="2754"/>
                    <a:pt x="15229" y="2519"/>
                  </a:cubicBezTo>
                  <a:cubicBezTo>
                    <a:pt x="14721" y="2284"/>
                    <a:pt x="14394" y="2157"/>
                    <a:pt x="14068" y="2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03773" y="2995434"/>
              <a:ext cx="434711" cy="33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77" fill="norm" stroke="1" extrusionOk="0">
                  <a:moveTo>
                    <a:pt x="773" y="4317"/>
                  </a:moveTo>
                  <a:cubicBezTo>
                    <a:pt x="458" y="3781"/>
                    <a:pt x="144" y="3244"/>
                    <a:pt x="39" y="2640"/>
                  </a:cubicBezTo>
                  <a:cubicBezTo>
                    <a:pt x="-66" y="2037"/>
                    <a:pt x="39" y="1366"/>
                    <a:pt x="353" y="963"/>
                  </a:cubicBezTo>
                  <a:cubicBezTo>
                    <a:pt x="668" y="561"/>
                    <a:pt x="1192" y="427"/>
                    <a:pt x="2293" y="695"/>
                  </a:cubicBezTo>
                  <a:cubicBezTo>
                    <a:pt x="3394" y="963"/>
                    <a:pt x="5072" y="1634"/>
                    <a:pt x="6173" y="3445"/>
                  </a:cubicBezTo>
                  <a:cubicBezTo>
                    <a:pt x="7274" y="5256"/>
                    <a:pt x="7798" y="8208"/>
                    <a:pt x="7431" y="11160"/>
                  </a:cubicBezTo>
                  <a:cubicBezTo>
                    <a:pt x="7064" y="14111"/>
                    <a:pt x="5806" y="17063"/>
                    <a:pt x="4915" y="18807"/>
                  </a:cubicBezTo>
                  <a:cubicBezTo>
                    <a:pt x="4023" y="20551"/>
                    <a:pt x="3499" y="21088"/>
                    <a:pt x="2922" y="21289"/>
                  </a:cubicBezTo>
                  <a:cubicBezTo>
                    <a:pt x="2346" y="21490"/>
                    <a:pt x="1717" y="21356"/>
                    <a:pt x="1402" y="20819"/>
                  </a:cubicBezTo>
                  <a:cubicBezTo>
                    <a:pt x="1087" y="20283"/>
                    <a:pt x="1087" y="19343"/>
                    <a:pt x="1926" y="17868"/>
                  </a:cubicBezTo>
                  <a:cubicBezTo>
                    <a:pt x="2765" y="16392"/>
                    <a:pt x="4443" y="14379"/>
                    <a:pt x="6383" y="12032"/>
                  </a:cubicBezTo>
                  <a:cubicBezTo>
                    <a:pt x="8322" y="9684"/>
                    <a:pt x="10524" y="7001"/>
                    <a:pt x="11887" y="5189"/>
                  </a:cubicBezTo>
                  <a:cubicBezTo>
                    <a:pt x="13251" y="3378"/>
                    <a:pt x="13775" y="2439"/>
                    <a:pt x="14142" y="1634"/>
                  </a:cubicBezTo>
                  <a:cubicBezTo>
                    <a:pt x="14509" y="829"/>
                    <a:pt x="14718" y="158"/>
                    <a:pt x="14509" y="24"/>
                  </a:cubicBezTo>
                  <a:cubicBezTo>
                    <a:pt x="14299" y="-110"/>
                    <a:pt x="13670" y="292"/>
                    <a:pt x="12831" y="2037"/>
                  </a:cubicBezTo>
                  <a:cubicBezTo>
                    <a:pt x="11992" y="3781"/>
                    <a:pt x="10944" y="6866"/>
                    <a:pt x="11206" y="9751"/>
                  </a:cubicBezTo>
                  <a:cubicBezTo>
                    <a:pt x="11468" y="12635"/>
                    <a:pt x="13041" y="15319"/>
                    <a:pt x="14981" y="16861"/>
                  </a:cubicBezTo>
                  <a:cubicBezTo>
                    <a:pt x="16920" y="18404"/>
                    <a:pt x="19227" y="18807"/>
                    <a:pt x="21534" y="19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664781" y="2989803"/>
              <a:ext cx="334103" cy="25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59" fill="norm" stroke="1" extrusionOk="0">
                  <a:moveTo>
                    <a:pt x="1464" y="8824"/>
                  </a:moveTo>
                  <a:cubicBezTo>
                    <a:pt x="4434" y="8292"/>
                    <a:pt x="7404" y="7761"/>
                    <a:pt x="9159" y="6699"/>
                  </a:cubicBezTo>
                  <a:cubicBezTo>
                    <a:pt x="10914" y="5637"/>
                    <a:pt x="11454" y="4043"/>
                    <a:pt x="11657" y="2804"/>
                  </a:cubicBezTo>
                  <a:cubicBezTo>
                    <a:pt x="11859" y="1564"/>
                    <a:pt x="11724" y="679"/>
                    <a:pt x="10307" y="237"/>
                  </a:cubicBezTo>
                  <a:cubicBezTo>
                    <a:pt x="8889" y="-206"/>
                    <a:pt x="6189" y="-206"/>
                    <a:pt x="4097" y="1830"/>
                  </a:cubicBezTo>
                  <a:cubicBezTo>
                    <a:pt x="2004" y="3866"/>
                    <a:pt x="519" y="7938"/>
                    <a:pt x="114" y="11302"/>
                  </a:cubicBezTo>
                  <a:cubicBezTo>
                    <a:pt x="-291" y="14666"/>
                    <a:pt x="384" y="17322"/>
                    <a:pt x="2139" y="19004"/>
                  </a:cubicBezTo>
                  <a:cubicBezTo>
                    <a:pt x="3894" y="20686"/>
                    <a:pt x="6729" y="21394"/>
                    <a:pt x="10104" y="20686"/>
                  </a:cubicBezTo>
                  <a:cubicBezTo>
                    <a:pt x="13479" y="19978"/>
                    <a:pt x="17394" y="17853"/>
                    <a:pt x="21309" y="15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770283" y="2720642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7600"/>
                    <a:pt x="1350" y="13600"/>
                    <a:pt x="4950" y="10000"/>
                  </a:cubicBezTo>
                  <a:cubicBezTo>
                    <a:pt x="8550" y="6400"/>
                    <a:pt x="15075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050485" y="2470105"/>
              <a:ext cx="259549" cy="36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97" fill="norm" stroke="1" extrusionOk="0">
                  <a:moveTo>
                    <a:pt x="4600" y="8363"/>
                  </a:moveTo>
                  <a:cubicBezTo>
                    <a:pt x="3391" y="8114"/>
                    <a:pt x="2181" y="7866"/>
                    <a:pt x="1231" y="6935"/>
                  </a:cubicBezTo>
                  <a:cubicBezTo>
                    <a:pt x="280" y="6004"/>
                    <a:pt x="-411" y="4390"/>
                    <a:pt x="280" y="2963"/>
                  </a:cubicBezTo>
                  <a:cubicBezTo>
                    <a:pt x="971" y="1535"/>
                    <a:pt x="3045" y="294"/>
                    <a:pt x="4946" y="45"/>
                  </a:cubicBezTo>
                  <a:cubicBezTo>
                    <a:pt x="6847" y="-203"/>
                    <a:pt x="8575" y="542"/>
                    <a:pt x="10821" y="3025"/>
                  </a:cubicBezTo>
                  <a:cubicBezTo>
                    <a:pt x="13067" y="5507"/>
                    <a:pt x="15832" y="9728"/>
                    <a:pt x="17647" y="13080"/>
                  </a:cubicBezTo>
                  <a:cubicBezTo>
                    <a:pt x="19461" y="16431"/>
                    <a:pt x="20325" y="18914"/>
                    <a:pt x="21189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161466" y="2676918"/>
              <a:ext cx="123168" cy="16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760" fill="norm" stroke="1" extrusionOk="0">
                  <a:moveTo>
                    <a:pt x="21303" y="1490"/>
                  </a:moveTo>
                  <a:cubicBezTo>
                    <a:pt x="19106" y="437"/>
                    <a:pt x="16910" y="-617"/>
                    <a:pt x="13981" y="437"/>
                  </a:cubicBezTo>
                  <a:cubicBezTo>
                    <a:pt x="11052" y="1490"/>
                    <a:pt x="7391" y="4651"/>
                    <a:pt x="4828" y="7812"/>
                  </a:cubicBezTo>
                  <a:cubicBezTo>
                    <a:pt x="2266" y="10973"/>
                    <a:pt x="801" y="14134"/>
                    <a:pt x="252" y="16373"/>
                  </a:cubicBezTo>
                  <a:cubicBezTo>
                    <a:pt x="-297" y="18612"/>
                    <a:pt x="69" y="19929"/>
                    <a:pt x="1167" y="20456"/>
                  </a:cubicBezTo>
                  <a:cubicBezTo>
                    <a:pt x="2266" y="20983"/>
                    <a:pt x="4096" y="20720"/>
                    <a:pt x="5927" y="20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335433" y="2618970"/>
              <a:ext cx="196851" cy="17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8297"/>
                  </a:moveTo>
                  <a:cubicBezTo>
                    <a:pt x="232" y="6790"/>
                    <a:pt x="465" y="5283"/>
                    <a:pt x="697" y="3901"/>
                  </a:cubicBezTo>
                  <a:cubicBezTo>
                    <a:pt x="929" y="2520"/>
                    <a:pt x="1161" y="1264"/>
                    <a:pt x="1858" y="511"/>
                  </a:cubicBezTo>
                  <a:cubicBezTo>
                    <a:pt x="2555" y="-243"/>
                    <a:pt x="3716" y="-494"/>
                    <a:pt x="4761" y="2143"/>
                  </a:cubicBezTo>
                  <a:cubicBezTo>
                    <a:pt x="5806" y="4780"/>
                    <a:pt x="6735" y="10306"/>
                    <a:pt x="6503" y="14073"/>
                  </a:cubicBezTo>
                  <a:cubicBezTo>
                    <a:pt x="6271" y="17841"/>
                    <a:pt x="4877" y="19850"/>
                    <a:pt x="4181" y="19976"/>
                  </a:cubicBezTo>
                  <a:cubicBezTo>
                    <a:pt x="3484" y="20101"/>
                    <a:pt x="3484" y="18343"/>
                    <a:pt x="5110" y="15078"/>
                  </a:cubicBezTo>
                  <a:cubicBezTo>
                    <a:pt x="6735" y="11813"/>
                    <a:pt x="9987" y="7041"/>
                    <a:pt x="12077" y="4278"/>
                  </a:cubicBezTo>
                  <a:cubicBezTo>
                    <a:pt x="14168" y="1515"/>
                    <a:pt x="15097" y="762"/>
                    <a:pt x="15561" y="1013"/>
                  </a:cubicBezTo>
                  <a:cubicBezTo>
                    <a:pt x="16026" y="1264"/>
                    <a:pt x="16026" y="2520"/>
                    <a:pt x="15794" y="5157"/>
                  </a:cubicBezTo>
                  <a:cubicBezTo>
                    <a:pt x="15561" y="7794"/>
                    <a:pt x="15097" y="11813"/>
                    <a:pt x="16026" y="14701"/>
                  </a:cubicBezTo>
                  <a:cubicBezTo>
                    <a:pt x="16955" y="17590"/>
                    <a:pt x="19277" y="19348"/>
                    <a:pt x="21600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805333" y="2494757"/>
              <a:ext cx="57151" cy="10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850"/>
                  </a:moveTo>
                  <a:cubicBezTo>
                    <a:pt x="0" y="462"/>
                    <a:pt x="0" y="74"/>
                    <a:pt x="400" y="10"/>
                  </a:cubicBezTo>
                  <a:cubicBezTo>
                    <a:pt x="800" y="-55"/>
                    <a:pt x="1600" y="204"/>
                    <a:pt x="2000" y="1152"/>
                  </a:cubicBezTo>
                  <a:cubicBezTo>
                    <a:pt x="2400" y="2101"/>
                    <a:pt x="2400" y="3739"/>
                    <a:pt x="4000" y="5356"/>
                  </a:cubicBezTo>
                  <a:cubicBezTo>
                    <a:pt x="5600" y="6973"/>
                    <a:pt x="8800" y="8568"/>
                    <a:pt x="11200" y="10271"/>
                  </a:cubicBezTo>
                  <a:cubicBezTo>
                    <a:pt x="13600" y="11974"/>
                    <a:pt x="15200" y="13785"/>
                    <a:pt x="16000" y="15444"/>
                  </a:cubicBezTo>
                  <a:cubicBezTo>
                    <a:pt x="16800" y="17104"/>
                    <a:pt x="16800" y="18613"/>
                    <a:pt x="17600" y="19605"/>
                  </a:cubicBezTo>
                  <a:cubicBezTo>
                    <a:pt x="18400" y="20596"/>
                    <a:pt x="20000" y="21071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932333" y="3370673"/>
              <a:ext cx="177801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069"/>
                  </a:moveTo>
                  <a:cubicBezTo>
                    <a:pt x="1029" y="415"/>
                    <a:pt x="2057" y="-240"/>
                    <a:pt x="3986" y="87"/>
                  </a:cubicBezTo>
                  <a:cubicBezTo>
                    <a:pt x="5914" y="415"/>
                    <a:pt x="8743" y="1724"/>
                    <a:pt x="10029" y="4124"/>
                  </a:cubicBezTo>
                  <a:cubicBezTo>
                    <a:pt x="11314" y="6524"/>
                    <a:pt x="11057" y="10015"/>
                    <a:pt x="10543" y="12196"/>
                  </a:cubicBezTo>
                  <a:cubicBezTo>
                    <a:pt x="10029" y="14378"/>
                    <a:pt x="9257" y="15251"/>
                    <a:pt x="8229" y="15469"/>
                  </a:cubicBezTo>
                  <a:cubicBezTo>
                    <a:pt x="7200" y="15687"/>
                    <a:pt x="5914" y="15251"/>
                    <a:pt x="5271" y="14378"/>
                  </a:cubicBezTo>
                  <a:cubicBezTo>
                    <a:pt x="4629" y="13505"/>
                    <a:pt x="4629" y="12196"/>
                    <a:pt x="6171" y="10124"/>
                  </a:cubicBezTo>
                  <a:cubicBezTo>
                    <a:pt x="7714" y="8051"/>
                    <a:pt x="10800" y="5215"/>
                    <a:pt x="12986" y="3469"/>
                  </a:cubicBezTo>
                  <a:cubicBezTo>
                    <a:pt x="15171" y="1724"/>
                    <a:pt x="16457" y="1069"/>
                    <a:pt x="17100" y="1287"/>
                  </a:cubicBezTo>
                  <a:cubicBezTo>
                    <a:pt x="17743" y="1505"/>
                    <a:pt x="17743" y="2596"/>
                    <a:pt x="17486" y="5215"/>
                  </a:cubicBezTo>
                  <a:cubicBezTo>
                    <a:pt x="17229" y="7833"/>
                    <a:pt x="16714" y="11978"/>
                    <a:pt x="17357" y="14924"/>
                  </a:cubicBezTo>
                  <a:cubicBezTo>
                    <a:pt x="18000" y="17869"/>
                    <a:pt x="19800" y="19615"/>
                    <a:pt x="21600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319683" y="3527092"/>
              <a:ext cx="400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7" y="21600"/>
                    <a:pt x="7314" y="21600"/>
                    <a:pt x="10914" y="18000"/>
                  </a:cubicBezTo>
                  <a:cubicBezTo>
                    <a:pt x="14514" y="14400"/>
                    <a:pt x="1805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624483" y="3457242"/>
              <a:ext cx="13235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5486" y="745"/>
                    <a:pt x="10971" y="1490"/>
                    <a:pt x="14914" y="2731"/>
                  </a:cubicBezTo>
                  <a:cubicBezTo>
                    <a:pt x="18857" y="3972"/>
                    <a:pt x="21257" y="5710"/>
                    <a:pt x="21429" y="8317"/>
                  </a:cubicBezTo>
                  <a:cubicBezTo>
                    <a:pt x="21600" y="10924"/>
                    <a:pt x="19543" y="14400"/>
                    <a:pt x="17657" y="16759"/>
                  </a:cubicBezTo>
                  <a:cubicBezTo>
                    <a:pt x="15771" y="19117"/>
                    <a:pt x="14057" y="20359"/>
                    <a:pt x="12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853809" y="3472121"/>
              <a:ext cx="229088" cy="15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980" fill="norm" stroke="1" extrusionOk="0">
                  <a:moveTo>
                    <a:pt x="7660" y="4888"/>
                  </a:moveTo>
                  <a:cubicBezTo>
                    <a:pt x="8057" y="6328"/>
                    <a:pt x="8453" y="7768"/>
                    <a:pt x="7958" y="10216"/>
                  </a:cubicBezTo>
                  <a:cubicBezTo>
                    <a:pt x="7462" y="12664"/>
                    <a:pt x="6075" y="16120"/>
                    <a:pt x="4787" y="18280"/>
                  </a:cubicBezTo>
                  <a:cubicBezTo>
                    <a:pt x="3499" y="20440"/>
                    <a:pt x="2310" y="21304"/>
                    <a:pt x="1517" y="20872"/>
                  </a:cubicBezTo>
                  <a:cubicBezTo>
                    <a:pt x="725" y="20440"/>
                    <a:pt x="328" y="18712"/>
                    <a:pt x="130" y="16696"/>
                  </a:cubicBezTo>
                  <a:cubicBezTo>
                    <a:pt x="-68" y="14680"/>
                    <a:pt x="-68" y="12376"/>
                    <a:pt x="328" y="10792"/>
                  </a:cubicBezTo>
                  <a:cubicBezTo>
                    <a:pt x="725" y="9208"/>
                    <a:pt x="1517" y="8344"/>
                    <a:pt x="3103" y="8920"/>
                  </a:cubicBezTo>
                  <a:cubicBezTo>
                    <a:pt x="4688" y="9496"/>
                    <a:pt x="7066" y="11512"/>
                    <a:pt x="10038" y="12376"/>
                  </a:cubicBezTo>
                  <a:cubicBezTo>
                    <a:pt x="13011" y="13240"/>
                    <a:pt x="16578" y="12952"/>
                    <a:pt x="18659" y="12232"/>
                  </a:cubicBezTo>
                  <a:cubicBezTo>
                    <a:pt x="20739" y="11512"/>
                    <a:pt x="21334" y="10360"/>
                    <a:pt x="21433" y="9064"/>
                  </a:cubicBezTo>
                  <a:cubicBezTo>
                    <a:pt x="21532" y="7768"/>
                    <a:pt x="21136" y="6328"/>
                    <a:pt x="19848" y="4744"/>
                  </a:cubicBezTo>
                  <a:cubicBezTo>
                    <a:pt x="18560" y="3160"/>
                    <a:pt x="16380" y="1432"/>
                    <a:pt x="14596" y="568"/>
                  </a:cubicBezTo>
                  <a:cubicBezTo>
                    <a:pt x="12813" y="-296"/>
                    <a:pt x="11426" y="-296"/>
                    <a:pt x="10633" y="1432"/>
                  </a:cubicBezTo>
                  <a:cubicBezTo>
                    <a:pt x="9840" y="3160"/>
                    <a:pt x="9642" y="6616"/>
                    <a:pt x="9444" y="10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091333" y="3255744"/>
              <a:ext cx="2286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800" y="11153"/>
                    <a:pt x="9600" y="2153"/>
                    <a:pt x="13200" y="353"/>
                  </a:cubicBezTo>
                  <a:cubicBezTo>
                    <a:pt x="16800" y="-1447"/>
                    <a:pt x="192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129433" y="3374692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8" y="0"/>
                  </a:moveTo>
                  <a:cubicBezTo>
                    <a:pt x="919" y="7200"/>
                    <a:pt x="0" y="14400"/>
                    <a:pt x="0" y="18000"/>
                  </a:cubicBezTo>
                  <a:cubicBezTo>
                    <a:pt x="0" y="21600"/>
                    <a:pt x="919" y="21600"/>
                    <a:pt x="4672" y="21600"/>
                  </a:cubicBezTo>
                  <a:cubicBezTo>
                    <a:pt x="8426" y="21600"/>
                    <a:pt x="1501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422156" y="2938088"/>
              <a:ext cx="269378" cy="24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13" fill="norm" stroke="1" extrusionOk="0">
                  <a:moveTo>
                    <a:pt x="213" y="4223"/>
                  </a:moveTo>
                  <a:cubicBezTo>
                    <a:pt x="45" y="3316"/>
                    <a:pt x="-124" y="2408"/>
                    <a:pt x="129" y="1682"/>
                  </a:cubicBezTo>
                  <a:cubicBezTo>
                    <a:pt x="382" y="956"/>
                    <a:pt x="1057" y="412"/>
                    <a:pt x="2492" y="139"/>
                  </a:cubicBezTo>
                  <a:cubicBezTo>
                    <a:pt x="3926" y="-133"/>
                    <a:pt x="6120" y="-133"/>
                    <a:pt x="7638" y="1319"/>
                  </a:cubicBezTo>
                  <a:cubicBezTo>
                    <a:pt x="9157" y="2771"/>
                    <a:pt x="10001" y="5675"/>
                    <a:pt x="9495" y="9033"/>
                  </a:cubicBezTo>
                  <a:cubicBezTo>
                    <a:pt x="8988" y="12391"/>
                    <a:pt x="7132" y="16203"/>
                    <a:pt x="5529" y="18472"/>
                  </a:cubicBezTo>
                  <a:cubicBezTo>
                    <a:pt x="3926" y="20741"/>
                    <a:pt x="2576" y="21467"/>
                    <a:pt x="1901" y="21285"/>
                  </a:cubicBezTo>
                  <a:cubicBezTo>
                    <a:pt x="1226" y="21104"/>
                    <a:pt x="1226" y="20015"/>
                    <a:pt x="2576" y="18200"/>
                  </a:cubicBezTo>
                  <a:cubicBezTo>
                    <a:pt x="3926" y="16385"/>
                    <a:pt x="6626" y="13843"/>
                    <a:pt x="9748" y="11121"/>
                  </a:cubicBezTo>
                  <a:cubicBezTo>
                    <a:pt x="12870" y="8398"/>
                    <a:pt x="16414" y="5494"/>
                    <a:pt x="18439" y="3588"/>
                  </a:cubicBezTo>
                  <a:cubicBezTo>
                    <a:pt x="20464" y="1682"/>
                    <a:pt x="20970" y="775"/>
                    <a:pt x="20801" y="502"/>
                  </a:cubicBezTo>
                  <a:cubicBezTo>
                    <a:pt x="20632" y="230"/>
                    <a:pt x="19788" y="593"/>
                    <a:pt x="18270" y="2227"/>
                  </a:cubicBezTo>
                  <a:cubicBezTo>
                    <a:pt x="16751" y="3860"/>
                    <a:pt x="14557" y="6764"/>
                    <a:pt x="13376" y="8852"/>
                  </a:cubicBezTo>
                  <a:cubicBezTo>
                    <a:pt x="12195" y="10939"/>
                    <a:pt x="12026" y="12210"/>
                    <a:pt x="13292" y="13480"/>
                  </a:cubicBezTo>
                  <a:cubicBezTo>
                    <a:pt x="14557" y="14751"/>
                    <a:pt x="17257" y="16022"/>
                    <a:pt x="18860" y="16657"/>
                  </a:cubicBezTo>
                  <a:cubicBezTo>
                    <a:pt x="20464" y="17292"/>
                    <a:pt x="20970" y="17292"/>
                    <a:pt x="21476" y="17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336419" y="3366451"/>
              <a:ext cx="653565" cy="3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405" fill="norm" stroke="1" extrusionOk="0">
                  <a:moveTo>
                    <a:pt x="1656" y="13925"/>
                  </a:moveTo>
                  <a:cubicBezTo>
                    <a:pt x="1308" y="13925"/>
                    <a:pt x="959" y="13925"/>
                    <a:pt x="611" y="13385"/>
                  </a:cubicBezTo>
                  <a:cubicBezTo>
                    <a:pt x="262" y="12845"/>
                    <a:pt x="-86" y="11765"/>
                    <a:pt x="19" y="11225"/>
                  </a:cubicBezTo>
                  <a:cubicBezTo>
                    <a:pt x="123" y="10685"/>
                    <a:pt x="680" y="10685"/>
                    <a:pt x="2074" y="9065"/>
                  </a:cubicBezTo>
                  <a:cubicBezTo>
                    <a:pt x="3468" y="7445"/>
                    <a:pt x="5697" y="4205"/>
                    <a:pt x="8136" y="2045"/>
                  </a:cubicBezTo>
                  <a:cubicBezTo>
                    <a:pt x="10575" y="-115"/>
                    <a:pt x="13222" y="-1195"/>
                    <a:pt x="15487" y="2045"/>
                  </a:cubicBezTo>
                  <a:cubicBezTo>
                    <a:pt x="17751" y="5285"/>
                    <a:pt x="19633" y="12845"/>
                    <a:pt x="21514" y="20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275734" y="4044452"/>
              <a:ext cx="371350" cy="21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41" fill="norm" stroke="1" extrusionOk="0">
                  <a:moveTo>
                    <a:pt x="3471" y="7730"/>
                  </a:moveTo>
                  <a:cubicBezTo>
                    <a:pt x="4935" y="8758"/>
                    <a:pt x="6400" y="9787"/>
                    <a:pt x="8230" y="9581"/>
                  </a:cubicBezTo>
                  <a:cubicBezTo>
                    <a:pt x="10061" y="9376"/>
                    <a:pt x="12257" y="7936"/>
                    <a:pt x="13417" y="6701"/>
                  </a:cubicBezTo>
                  <a:cubicBezTo>
                    <a:pt x="14576" y="5467"/>
                    <a:pt x="14698" y="4438"/>
                    <a:pt x="14332" y="3204"/>
                  </a:cubicBezTo>
                  <a:cubicBezTo>
                    <a:pt x="13966" y="1970"/>
                    <a:pt x="13112" y="530"/>
                    <a:pt x="11586" y="118"/>
                  </a:cubicBezTo>
                  <a:cubicBezTo>
                    <a:pt x="10061" y="-293"/>
                    <a:pt x="7864" y="324"/>
                    <a:pt x="5790" y="2587"/>
                  </a:cubicBezTo>
                  <a:cubicBezTo>
                    <a:pt x="3715" y="4850"/>
                    <a:pt x="1763" y="8758"/>
                    <a:pt x="786" y="11741"/>
                  </a:cubicBezTo>
                  <a:cubicBezTo>
                    <a:pt x="-190" y="14724"/>
                    <a:pt x="-190" y="16781"/>
                    <a:pt x="420" y="18324"/>
                  </a:cubicBezTo>
                  <a:cubicBezTo>
                    <a:pt x="1030" y="19867"/>
                    <a:pt x="2251" y="20896"/>
                    <a:pt x="4691" y="21101"/>
                  </a:cubicBezTo>
                  <a:cubicBezTo>
                    <a:pt x="7132" y="21307"/>
                    <a:pt x="10793" y="20690"/>
                    <a:pt x="13783" y="19558"/>
                  </a:cubicBezTo>
                  <a:cubicBezTo>
                    <a:pt x="16773" y="18427"/>
                    <a:pt x="19091" y="16781"/>
                    <a:pt x="21410" y="15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515850" y="3597940"/>
              <a:ext cx="226484" cy="3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5854" y="6679"/>
                  </a:moveTo>
                  <a:cubicBezTo>
                    <a:pt x="4845" y="6679"/>
                    <a:pt x="3836" y="6679"/>
                    <a:pt x="2624" y="5929"/>
                  </a:cubicBezTo>
                  <a:cubicBezTo>
                    <a:pt x="1413" y="5179"/>
                    <a:pt x="0" y="3679"/>
                    <a:pt x="0" y="2404"/>
                  </a:cubicBezTo>
                  <a:cubicBezTo>
                    <a:pt x="0" y="1129"/>
                    <a:pt x="1413" y="79"/>
                    <a:pt x="3533" y="4"/>
                  </a:cubicBezTo>
                  <a:cubicBezTo>
                    <a:pt x="5652" y="-71"/>
                    <a:pt x="8479" y="829"/>
                    <a:pt x="11406" y="3679"/>
                  </a:cubicBezTo>
                  <a:cubicBezTo>
                    <a:pt x="14333" y="6529"/>
                    <a:pt x="17361" y="11329"/>
                    <a:pt x="19077" y="14629"/>
                  </a:cubicBezTo>
                  <a:cubicBezTo>
                    <a:pt x="20793" y="17929"/>
                    <a:pt x="21196" y="19729"/>
                    <a:pt x="2160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580636" y="3810579"/>
              <a:ext cx="129948" cy="8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708" fill="norm" stroke="1" extrusionOk="0">
                  <a:moveTo>
                    <a:pt x="21388" y="537"/>
                  </a:moveTo>
                  <a:cubicBezTo>
                    <a:pt x="17904" y="34"/>
                    <a:pt x="14420" y="-468"/>
                    <a:pt x="11285" y="788"/>
                  </a:cubicBezTo>
                  <a:cubicBezTo>
                    <a:pt x="8149" y="2044"/>
                    <a:pt x="5362" y="5058"/>
                    <a:pt x="3446" y="7569"/>
                  </a:cubicBezTo>
                  <a:cubicBezTo>
                    <a:pt x="1530" y="10081"/>
                    <a:pt x="485" y="12090"/>
                    <a:pt x="136" y="14351"/>
                  </a:cubicBezTo>
                  <a:cubicBezTo>
                    <a:pt x="-212" y="16611"/>
                    <a:pt x="136" y="19123"/>
                    <a:pt x="833" y="20127"/>
                  </a:cubicBezTo>
                  <a:cubicBezTo>
                    <a:pt x="1530" y="21132"/>
                    <a:pt x="2575" y="20630"/>
                    <a:pt x="3620" y="20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761383" y="3738979"/>
              <a:ext cx="171451" cy="14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5289"/>
                  </a:moveTo>
                  <a:cubicBezTo>
                    <a:pt x="267" y="3724"/>
                    <a:pt x="533" y="2158"/>
                    <a:pt x="1333" y="1376"/>
                  </a:cubicBezTo>
                  <a:cubicBezTo>
                    <a:pt x="2133" y="593"/>
                    <a:pt x="3467" y="593"/>
                    <a:pt x="4800" y="906"/>
                  </a:cubicBezTo>
                  <a:cubicBezTo>
                    <a:pt x="6133" y="1219"/>
                    <a:pt x="7467" y="1845"/>
                    <a:pt x="8267" y="4037"/>
                  </a:cubicBezTo>
                  <a:cubicBezTo>
                    <a:pt x="9067" y="6228"/>
                    <a:pt x="9333" y="9984"/>
                    <a:pt x="9067" y="12645"/>
                  </a:cubicBezTo>
                  <a:cubicBezTo>
                    <a:pt x="8800" y="15306"/>
                    <a:pt x="8000" y="16871"/>
                    <a:pt x="7067" y="18124"/>
                  </a:cubicBezTo>
                  <a:cubicBezTo>
                    <a:pt x="6133" y="19376"/>
                    <a:pt x="5067" y="20315"/>
                    <a:pt x="4133" y="20002"/>
                  </a:cubicBezTo>
                  <a:cubicBezTo>
                    <a:pt x="3200" y="19689"/>
                    <a:pt x="2400" y="18124"/>
                    <a:pt x="3333" y="15463"/>
                  </a:cubicBezTo>
                  <a:cubicBezTo>
                    <a:pt x="4267" y="12802"/>
                    <a:pt x="6933" y="9045"/>
                    <a:pt x="8800" y="6541"/>
                  </a:cubicBezTo>
                  <a:cubicBezTo>
                    <a:pt x="10667" y="4037"/>
                    <a:pt x="11733" y="2784"/>
                    <a:pt x="12933" y="1689"/>
                  </a:cubicBezTo>
                  <a:cubicBezTo>
                    <a:pt x="14133" y="593"/>
                    <a:pt x="15467" y="-346"/>
                    <a:pt x="16133" y="124"/>
                  </a:cubicBezTo>
                  <a:cubicBezTo>
                    <a:pt x="16800" y="593"/>
                    <a:pt x="16800" y="2471"/>
                    <a:pt x="16533" y="4350"/>
                  </a:cubicBezTo>
                  <a:cubicBezTo>
                    <a:pt x="16267" y="6228"/>
                    <a:pt x="15733" y="8106"/>
                    <a:pt x="16533" y="10924"/>
                  </a:cubicBezTo>
                  <a:cubicBezTo>
                    <a:pt x="17333" y="13741"/>
                    <a:pt x="19467" y="17497"/>
                    <a:pt x="21600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269383" y="2953281"/>
              <a:ext cx="28864" cy="142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71" fill="norm" stroke="1" extrusionOk="0">
                  <a:moveTo>
                    <a:pt x="18514" y="612"/>
                  </a:moveTo>
                  <a:cubicBezTo>
                    <a:pt x="15429" y="324"/>
                    <a:pt x="12343" y="35"/>
                    <a:pt x="11571" y="3"/>
                  </a:cubicBezTo>
                  <a:cubicBezTo>
                    <a:pt x="10800" y="-29"/>
                    <a:pt x="12343" y="195"/>
                    <a:pt x="14657" y="932"/>
                  </a:cubicBezTo>
                  <a:cubicBezTo>
                    <a:pt x="16971" y="1670"/>
                    <a:pt x="20057" y="2919"/>
                    <a:pt x="20829" y="4201"/>
                  </a:cubicBezTo>
                  <a:cubicBezTo>
                    <a:pt x="21600" y="5483"/>
                    <a:pt x="20057" y="6797"/>
                    <a:pt x="19286" y="8111"/>
                  </a:cubicBezTo>
                  <a:cubicBezTo>
                    <a:pt x="18514" y="9425"/>
                    <a:pt x="18514" y="10739"/>
                    <a:pt x="18514" y="12021"/>
                  </a:cubicBezTo>
                  <a:cubicBezTo>
                    <a:pt x="18514" y="13303"/>
                    <a:pt x="18514" y="14553"/>
                    <a:pt x="16200" y="15754"/>
                  </a:cubicBezTo>
                  <a:cubicBezTo>
                    <a:pt x="13886" y="16956"/>
                    <a:pt x="9257" y="18110"/>
                    <a:pt x="6171" y="19071"/>
                  </a:cubicBezTo>
                  <a:cubicBezTo>
                    <a:pt x="3086" y="20033"/>
                    <a:pt x="1543" y="20802"/>
                    <a:pt x="0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427570" y="4223153"/>
              <a:ext cx="267264" cy="17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10" fill="norm" stroke="1" extrusionOk="0">
                  <a:moveTo>
                    <a:pt x="555" y="8578"/>
                  </a:moveTo>
                  <a:cubicBezTo>
                    <a:pt x="215" y="6317"/>
                    <a:pt x="-125" y="4057"/>
                    <a:pt x="45" y="2424"/>
                  </a:cubicBezTo>
                  <a:cubicBezTo>
                    <a:pt x="215" y="792"/>
                    <a:pt x="895" y="-213"/>
                    <a:pt x="2171" y="38"/>
                  </a:cubicBezTo>
                  <a:cubicBezTo>
                    <a:pt x="3447" y="289"/>
                    <a:pt x="5318" y="1796"/>
                    <a:pt x="6168" y="4810"/>
                  </a:cubicBezTo>
                  <a:cubicBezTo>
                    <a:pt x="7018" y="7824"/>
                    <a:pt x="6848" y="12345"/>
                    <a:pt x="6508" y="15108"/>
                  </a:cubicBezTo>
                  <a:cubicBezTo>
                    <a:pt x="6168" y="17871"/>
                    <a:pt x="5658" y="18875"/>
                    <a:pt x="5062" y="19754"/>
                  </a:cubicBezTo>
                  <a:cubicBezTo>
                    <a:pt x="4467" y="20634"/>
                    <a:pt x="3787" y="21387"/>
                    <a:pt x="3447" y="21010"/>
                  </a:cubicBezTo>
                  <a:cubicBezTo>
                    <a:pt x="3106" y="20634"/>
                    <a:pt x="3106" y="19127"/>
                    <a:pt x="4127" y="16489"/>
                  </a:cubicBezTo>
                  <a:cubicBezTo>
                    <a:pt x="5147" y="13852"/>
                    <a:pt x="7188" y="10085"/>
                    <a:pt x="8549" y="7699"/>
                  </a:cubicBezTo>
                  <a:cubicBezTo>
                    <a:pt x="9910" y="5313"/>
                    <a:pt x="10590" y="4308"/>
                    <a:pt x="10930" y="4434"/>
                  </a:cubicBezTo>
                  <a:cubicBezTo>
                    <a:pt x="11270" y="4559"/>
                    <a:pt x="11270" y="5815"/>
                    <a:pt x="11100" y="7196"/>
                  </a:cubicBezTo>
                  <a:cubicBezTo>
                    <a:pt x="10930" y="8578"/>
                    <a:pt x="10590" y="10085"/>
                    <a:pt x="10420" y="11466"/>
                  </a:cubicBezTo>
                  <a:cubicBezTo>
                    <a:pt x="10250" y="12847"/>
                    <a:pt x="10250" y="14103"/>
                    <a:pt x="10675" y="14982"/>
                  </a:cubicBezTo>
                  <a:cubicBezTo>
                    <a:pt x="11100" y="15861"/>
                    <a:pt x="11951" y="16364"/>
                    <a:pt x="13821" y="16740"/>
                  </a:cubicBezTo>
                  <a:cubicBezTo>
                    <a:pt x="15692" y="17117"/>
                    <a:pt x="18584" y="17368"/>
                    <a:pt x="21475" y="17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7802783" y="4343565"/>
              <a:ext cx="2921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70" y="12302"/>
                    <a:pt x="8139" y="4448"/>
                    <a:pt x="11739" y="1502"/>
                  </a:cubicBezTo>
                  <a:cubicBezTo>
                    <a:pt x="15339" y="-1443"/>
                    <a:pt x="1847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044083" y="4275829"/>
              <a:ext cx="99484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102"/>
                  </a:moveTo>
                  <a:cubicBezTo>
                    <a:pt x="5974" y="427"/>
                    <a:pt x="11949" y="-248"/>
                    <a:pt x="15855" y="89"/>
                  </a:cubicBezTo>
                  <a:cubicBezTo>
                    <a:pt x="19762" y="427"/>
                    <a:pt x="21600" y="1777"/>
                    <a:pt x="21600" y="3971"/>
                  </a:cubicBezTo>
                  <a:cubicBezTo>
                    <a:pt x="21600" y="6165"/>
                    <a:pt x="19762" y="9202"/>
                    <a:pt x="16315" y="12240"/>
                  </a:cubicBezTo>
                  <a:cubicBezTo>
                    <a:pt x="12868" y="15277"/>
                    <a:pt x="7813" y="18315"/>
                    <a:pt x="2757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8254138" y="4270042"/>
              <a:ext cx="230446" cy="13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11" fill="norm" stroke="1" extrusionOk="0">
                  <a:moveTo>
                    <a:pt x="14091" y="0"/>
                  </a:moveTo>
                  <a:cubicBezTo>
                    <a:pt x="12128" y="5481"/>
                    <a:pt x="10164" y="10961"/>
                    <a:pt x="8298" y="14669"/>
                  </a:cubicBezTo>
                  <a:cubicBezTo>
                    <a:pt x="6433" y="18376"/>
                    <a:pt x="4666" y="20310"/>
                    <a:pt x="3291" y="20955"/>
                  </a:cubicBezTo>
                  <a:cubicBezTo>
                    <a:pt x="1917" y="21600"/>
                    <a:pt x="935" y="20955"/>
                    <a:pt x="444" y="19827"/>
                  </a:cubicBezTo>
                  <a:cubicBezTo>
                    <a:pt x="-47" y="18699"/>
                    <a:pt x="-47" y="17087"/>
                    <a:pt x="51" y="15313"/>
                  </a:cubicBezTo>
                  <a:cubicBezTo>
                    <a:pt x="149" y="13540"/>
                    <a:pt x="346" y="11606"/>
                    <a:pt x="1328" y="10155"/>
                  </a:cubicBezTo>
                  <a:cubicBezTo>
                    <a:pt x="2309" y="8704"/>
                    <a:pt x="4077" y="7737"/>
                    <a:pt x="5746" y="8543"/>
                  </a:cubicBezTo>
                  <a:cubicBezTo>
                    <a:pt x="7415" y="9349"/>
                    <a:pt x="8986" y="11928"/>
                    <a:pt x="11244" y="13540"/>
                  </a:cubicBezTo>
                  <a:cubicBezTo>
                    <a:pt x="13502" y="15152"/>
                    <a:pt x="16448" y="15797"/>
                    <a:pt x="18313" y="15636"/>
                  </a:cubicBezTo>
                  <a:cubicBezTo>
                    <a:pt x="20178" y="15475"/>
                    <a:pt x="20964" y="14507"/>
                    <a:pt x="21258" y="13218"/>
                  </a:cubicBezTo>
                  <a:cubicBezTo>
                    <a:pt x="21553" y="11928"/>
                    <a:pt x="21357" y="10316"/>
                    <a:pt x="20080" y="8866"/>
                  </a:cubicBezTo>
                  <a:cubicBezTo>
                    <a:pt x="18804" y="7415"/>
                    <a:pt x="16448" y="6125"/>
                    <a:pt x="14582" y="5481"/>
                  </a:cubicBezTo>
                  <a:cubicBezTo>
                    <a:pt x="12717" y="4836"/>
                    <a:pt x="11342" y="4836"/>
                    <a:pt x="9968" y="4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429268" y="5721605"/>
              <a:ext cx="690266" cy="3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050" fill="norm" stroke="1" extrusionOk="0">
                  <a:moveTo>
                    <a:pt x="2121" y="15032"/>
                  </a:moveTo>
                  <a:cubicBezTo>
                    <a:pt x="1658" y="15032"/>
                    <a:pt x="1196" y="15032"/>
                    <a:pt x="767" y="15600"/>
                  </a:cubicBezTo>
                  <a:cubicBezTo>
                    <a:pt x="337" y="16169"/>
                    <a:pt x="-59" y="17305"/>
                    <a:pt x="7" y="18442"/>
                  </a:cubicBezTo>
                  <a:cubicBezTo>
                    <a:pt x="73" y="19579"/>
                    <a:pt x="602" y="20716"/>
                    <a:pt x="2121" y="19579"/>
                  </a:cubicBezTo>
                  <a:cubicBezTo>
                    <a:pt x="3640" y="18442"/>
                    <a:pt x="6150" y="15032"/>
                    <a:pt x="8561" y="11621"/>
                  </a:cubicBezTo>
                  <a:cubicBezTo>
                    <a:pt x="10972" y="8211"/>
                    <a:pt x="13284" y="4800"/>
                    <a:pt x="15299" y="2527"/>
                  </a:cubicBezTo>
                  <a:cubicBezTo>
                    <a:pt x="17313" y="253"/>
                    <a:pt x="19031" y="-884"/>
                    <a:pt x="20022" y="821"/>
                  </a:cubicBezTo>
                  <a:cubicBezTo>
                    <a:pt x="21013" y="2527"/>
                    <a:pt x="21277" y="7074"/>
                    <a:pt x="21541" y="11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617883" y="5863892"/>
              <a:ext cx="387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6" y="19800"/>
                    <a:pt x="2833" y="18000"/>
                    <a:pt x="5548" y="15300"/>
                  </a:cubicBezTo>
                  <a:cubicBezTo>
                    <a:pt x="8262" y="12600"/>
                    <a:pt x="12275" y="9000"/>
                    <a:pt x="15167" y="6300"/>
                  </a:cubicBezTo>
                  <a:cubicBezTo>
                    <a:pt x="18059" y="3600"/>
                    <a:pt x="1983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808383" y="562894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008533" y="5184442"/>
              <a:ext cx="1" cy="3810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604668" y="5851721"/>
              <a:ext cx="1350016" cy="5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00" fill="norm" stroke="1" extrusionOk="0">
                  <a:moveTo>
                    <a:pt x="871" y="21400"/>
                  </a:moveTo>
                  <a:cubicBezTo>
                    <a:pt x="500" y="19800"/>
                    <a:pt x="129" y="18200"/>
                    <a:pt x="27" y="17400"/>
                  </a:cubicBezTo>
                  <a:cubicBezTo>
                    <a:pt x="-74" y="16600"/>
                    <a:pt x="95" y="16600"/>
                    <a:pt x="770" y="15800"/>
                  </a:cubicBezTo>
                  <a:cubicBezTo>
                    <a:pt x="1445" y="15000"/>
                    <a:pt x="2626" y="13400"/>
                    <a:pt x="3774" y="11400"/>
                  </a:cubicBezTo>
                  <a:cubicBezTo>
                    <a:pt x="4921" y="9400"/>
                    <a:pt x="6035" y="7000"/>
                    <a:pt x="7250" y="5000"/>
                  </a:cubicBezTo>
                  <a:cubicBezTo>
                    <a:pt x="8465" y="3000"/>
                    <a:pt x="9781" y="1400"/>
                    <a:pt x="11064" y="600"/>
                  </a:cubicBezTo>
                  <a:cubicBezTo>
                    <a:pt x="12346" y="-200"/>
                    <a:pt x="13595" y="-200"/>
                    <a:pt x="15029" y="600"/>
                  </a:cubicBezTo>
                  <a:cubicBezTo>
                    <a:pt x="16463" y="1400"/>
                    <a:pt x="18083" y="3000"/>
                    <a:pt x="19197" y="4600"/>
                  </a:cubicBezTo>
                  <a:cubicBezTo>
                    <a:pt x="20311" y="6200"/>
                    <a:pt x="20918" y="7800"/>
                    <a:pt x="21526" y="9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763886" y="6210542"/>
              <a:ext cx="437635" cy="43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50" fill="norm" stroke="1" extrusionOk="0">
                  <a:moveTo>
                    <a:pt x="4814" y="11543"/>
                  </a:moveTo>
                  <a:cubicBezTo>
                    <a:pt x="3780" y="11132"/>
                    <a:pt x="2747" y="10721"/>
                    <a:pt x="1868" y="9589"/>
                  </a:cubicBezTo>
                  <a:cubicBezTo>
                    <a:pt x="990" y="8458"/>
                    <a:pt x="266" y="6606"/>
                    <a:pt x="60" y="5063"/>
                  </a:cubicBezTo>
                  <a:cubicBezTo>
                    <a:pt x="-147" y="3521"/>
                    <a:pt x="163" y="2286"/>
                    <a:pt x="1248" y="1309"/>
                  </a:cubicBezTo>
                  <a:cubicBezTo>
                    <a:pt x="2333" y="332"/>
                    <a:pt x="4194" y="-388"/>
                    <a:pt x="6364" y="229"/>
                  </a:cubicBezTo>
                  <a:cubicBezTo>
                    <a:pt x="8534" y="846"/>
                    <a:pt x="11015" y="2801"/>
                    <a:pt x="13237" y="5372"/>
                  </a:cubicBezTo>
                  <a:cubicBezTo>
                    <a:pt x="15459" y="7943"/>
                    <a:pt x="17422" y="11132"/>
                    <a:pt x="18714" y="13703"/>
                  </a:cubicBezTo>
                  <a:cubicBezTo>
                    <a:pt x="20006" y="16275"/>
                    <a:pt x="20626" y="18229"/>
                    <a:pt x="20988" y="19463"/>
                  </a:cubicBezTo>
                  <a:cubicBezTo>
                    <a:pt x="21350" y="20698"/>
                    <a:pt x="21453" y="21212"/>
                    <a:pt x="21298" y="21006"/>
                  </a:cubicBezTo>
                  <a:cubicBezTo>
                    <a:pt x="21143" y="20801"/>
                    <a:pt x="20730" y="19875"/>
                    <a:pt x="20316" y="18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843433" y="6479842"/>
              <a:ext cx="323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436"/>
                  </a:moveTo>
                  <a:cubicBezTo>
                    <a:pt x="21459" y="2618"/>
                    <a:pt x="21318" y="1800"/>
                    <a:pt x="20824" y="1145"/>
                  </a:cubicBezTo>
                  <a:cubicBezTo>
                    <a:pt x="20329" y="491"/>
                    <a:pt x="19482" y="0"/>
                    <a:pt x="18776" y="0"/>
                  </a:cubicBezTo>
                  <a:cubicBezTo>
                    <a:pt x="18071" y="0"/>
                    <a:pt x="17506" y="491"/>
                    <a:pt x="15671" y="2618"/>
                  </a:cubicBezTo>
                  <a:cubicBezTo>
                    <a:pt x="13835" y="4745"/>
                    <a:pt x="10729" y="8509"/>
                    <a:pt x="7906" y="11945"/>
                  </a:cubicBezTo>
                  <a:cubicBezTo>
                    <a:pt x="5082" y="15382"/>
                    <a:pt x="2541" y="184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304714" y="6414570"/>
              <a:ext cx="357870" cy="2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12" fill="norm" stroke="1" extrusionOk="0">
                  <a:moveTo>
                    <a:pt x="6616" y="9709"/>
                  </a:moveTo>
                  <a:cubicBezTo>
                    <a:pt x="5981" y="10063"/>
                    <a:pt x="5346" y="10417"/>
                    <a:pt x="5473" y="10328"/>
                  </a:cubicBezTo>
                  <a:cubicBezTo>
                    <a:pt x="5600" y="10240"/>
                    <a:pt x="6489" y="9709"/>
                    <a:pt x="7633" y="8292"/>
                  </a:cubicBezTo>
                  <a:cubicBezTo>
                    <a:pt x="8776" y="6876"/>
                    <a:pt x="10174" y="4574"/>
                    <a:pt x="10936" y="2981"/>
                  </a:cubicBezTo>
                  <a:cubicBezTo>
                    <a:pt x="11698" y="1387"/>
                    <a:pt x="11826" y="502"/>
                    <a:pt x="11508" y="148"/>
                  </a:cubicBezTo>
                  <a:cubicBezTo>
                    <a:pt x="11190" y="-206"/>
                    <a:pt x="10428" y="-29"/>
                    <a:pt x="8649" y="1830"/>
                  </a:cubicBezTo>
                  <a:cubicBezTo>
                    <a:pt x="6870" y="3689"/>
                    <a:pt x="4075" y="7230"/>
                    <a:pt x="2423" y="10063"/>
                  </a:cubicBezTo>
                  <a:cubicBezTo>
                    <a:pt x="771" y="12896"/>
                    <a:pt x="263" y="15020"/>
                    <a:pt x="73" y="16614"/>
                  </a:cubicBezTo>
                  <a:cubicBezTo>
                    <a:pt x="-118" y="18207"/>
                    <a:pt x="9" y="19269"/>
                    <a:pt x="1153" y="20066"/>
                  </a:cubicBezTo>
                  <a:cubicBezTo>
                    <a:pt x="2296" y="20863"/>
                    <a:pt x="4456" y="21394"/>
                    <a:pt x="7696" y="20951"/>
                  </a:cubicBezTo>
                  <a:cubicBezTo>
                    <a:pt x="10936" y="20509"/>
                    <a:pt x="15256" y="19092"/>
                    <a:pt x="17734" y="18119"/>
                  </a:cubicBezTo>
                  <a:cubicBezTo>
                    <a:pt x="20211" y="17145"/>
                    <a:pt x="20847" y="16614"/>
                    <a:pt x="21482" y="16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525970" y="5991407"/>
              <a:ext cx="263614" cy="34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05" fill="norm" stroke="1" extrusionOk="0">
                  <a:moveTo>
                    <a:pt x="1822" y="11427"/>
                  </a:moveTo>
                  <a:cubicBezTo>
                    <a:pt x="958" y="8925"/>
                    <a:pt x="94" y="6422"/>
                    <a:pt x="7" y="4512"/>
                  </a:cubicBezTo>
                  <a:cubicBezTo>
                    <a:pt x="-79" y="2603"/>
                    <a:pt x="612" y="1285"/>
                    <a:pt x="2167" y="561"/>
                  </a:cubicBezTo>
                  <a:cubicBezTo>
                    <a:pt x="3723" y="-163"/>
                    <a:pt x="6142" y="-295"/>
                    <a:pt x="8475" y="825"/>
                  </a:cubicBezTo>
                  <a:cubicBezTo>
                    <a:pt x="10807" y="1944"/>
                    <a:pt x="13054" y="4315"/>
                    <a:pt x="15041" y="7212"/>
                  </a:cubicBezTo>
                  <a:cubicBezTo>
                    <a:pt x="17028" y="10110"/>
                    <a:pt x="18756" y="13534"/>
                    <a:pt x="19793" y="15971"/>
                  </a:cubicBezTo>
                  <a:cubicBezTo>
                    <a:pt x="20830" y="18407"/>
                    <a:pt x="21175" y="19856"/>
                    <a:pt x="21521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603492" y="6198760"/>
              <a:ext cx="198792" cy="13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31" fill="norm" stroke="1" extrusionOk="0">
                  <a:moveTo>
                    <a:pt x="21354" y="1206"/>
                  </a:moveTo>
                  <a:cubicBezTo>
                    <a:pt x="18398" y="253"/>
                    <a:pt x="15442" y="-700"/>
                    <a:pt x="12487" y="729"/>
                  </a:cubicBezTo>
                  <a:cubicBezTo>
                    <a:pt x="9531" y="2159"/>
                    <a:pt x="6575" y="5971"/>
                    <a:pt x="4529" y="8988"/>
                  </a:cubicBezTo>
                  <a:cubicBezTo>
                    <a:pt x="2482" y="12006"/>
                    <a:pt x="1346" y="14229"/>
                    <a:pt x="663" y="16135"/>
                  </a:cubicBezTo>
                  <a:cubicBezTo>
                    <a:pt x="-19" y="18041"/>
                    <a:pt x="-246" y="19629"/>
                    <a:pt x="322" y="20265"/>
                  </a:cubicBezTo>
                  <a:cubicBezTo>
                    <a:pt x="891" y="20900"/>
                    <a:pt x="2255" y="20582"/>
                    <a:pt x="3619" y="20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858870" y="6155012"/>
              <a:ext cx="267264" cy="22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90" fill="norm" stroke="1" extrusionOk="0">
                  <a:moveTo>
                    <a:pt x="555" y="6150"/>
                  </a:moveTo>
                  <a:cubicBezTo>
                    <a:pt x="215" y="4939"/>
                    <a:pt x="-125" y="3727"/>
                    <a:pt x="45" y="2718"/>
                  </a:cubicBezTo>
                  <a:cubicBezTo>
                    <a:pt x="215" y="1709"/>
                    <a:pt x="895" y="901"/>
                    <a:pt x="2256" y="397"/>
                  </a:cubicBezTo>
                  <a:cubicBezTo>
                    <a:pt x="3617" y="-108"/>
                    <a:pt x="5658" y="-310"/>
                    <a:pt x="7273" y="901"/>
                  </a:cubicBezTo>
                  <a:cubicBezTo>
                    <a:pt x="8889" y="2112"/>
                    <a:pt x="10080" y="4737"/>
                    <a:pt x="9910" y="7765"/>
                  </a:cubicBezTo>
                  <a:cubicBezTo>
                    <a:pt x="9740" y="10793"/>
                    <a:pt x="8209" y="14225"/>
                    <a:pt x="6933" y="16041"/>
                  </a:cubicBezTo>
                  <a:cubicBezTo>
                    <a:pt x="5658" y="17858"/>
                    <a:pt x="4637" y="18060"/>
                    <a:pt x="4042" y="17555"/>
                  </a:cubicBezTo>
                  <a:cubicBezTo>
                    <a:pt x="3447" y="17051"/>
                    <a:pt x="3277" y="15840"/>
                    <a:pt x="4127" y="13922"/>
                  </a:cubicBezTo>
                  <a:cubicBezTo>
                    <a:pt x="4977" y="12004"/>
                    <a:pt x="6848" y="9380"/>
                    <a:pt x="8209" y="7664"/>
                  </a:cubicBezTo>
                  <a:cubicBezTo>
                    <a:pt x="9569" y="5948"/>
                    <a:pt x="10420" y="5140"/>
                    <a:pt x="11355" y="4535"/>
                  </a:cubicBezTo>
                  <a:cubicBezTo>
                    <a:pt x="12291" y="3929"/>
                    <a:pt x="13311" y="3526"/>
                    <a:pt x="13821" y="3828"/>
                  </a:cubicBezTo>
                  <a:cubicBezTo>
                    <a:pt x="14332" y="4131"/>
                    <a:pt x="14332" y="5140"/>
                    <a:pt x="14162" y="6856"/>
                  </a:cubicBezTo>
                  <a:cubicBezTo>
                    <a:pt x="13992" y="8572"/>
                    <a:pt x="13651" y="10995"/>
                    <a:pt x="14842" y="13518"/>
                  </a:cubicBezTo>
                  <a:cubicBezTo>
                    <a:pt x="16032" y="16041"/>
                    <a:pt x="18754" y="18666"/>
                    <a:pt x="21475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206420" y="5343192"/>
              <a:ext cx="75083" cy="157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16387" y="0"/>
                  </a:moveTo>
                  <a:cubicBezTo>
                    <a:pt x="18138" y="406"/>
                    <a:pt x="19889" y="813"/>
                    <a:pt x="20473" y="1553"/>
                  </a:cubicBezTo>
                  <a:cubicBezTo>
                    <a:pt x="21057" y="2294"/>
                    <a:pt x="20473" y="3368"/>
                    <a:pt x="19598" y="4471"/>
                  </a:cubicBezTo>
                  <a:cubicBezTo>
                    <a:pt x="18722" y="5574"/>
                    <a:pt x="17554" y="6706"/>
                    <a:pt x="16679" y="7839"/>
                  </a:cubicBezTo>
                  <a:cubicBezTo>
                    <a:pt x="15803" y="8971"/>
                    <a:pt x="15219" y="10103"/>
                    <a:pt x="14343" y="11177"/>
                  </a:cubicBezTo>
                  <a:cubicBezTo>
                    <a:pt x="13468" y="12252"/>
                    <a:pt x="12300" y="13268"/>
                    <a:pt x="11425" y="14385"/>
                  </a:cubicBezTo>
                  <a:cubicBezTo>
                    <a:pt x="10549" y="15503"/>
                    <a:pt x="9965" y="16723"/>
                    <a:pt x="7922" y="17768"/>
                  </a:cubicBezTo>
                  <a:cubicBezTo>
                    <a:pt x="5879" y="18813"/>
                    <a:pt x="2376" y="19684"/>
                    <a:pt x="916" y="20294"/>
                  </a:cubicBezTo>
                  <a:cubicBezTo>
                    <a:pt x="-543" y="20903"/>
                    <a:pt x="41" y="21252"/>
                    <a:pt x="6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361083" y="6750232"/>
              <a:ext cx="381001" cy="21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5758"/>
                  </a:moveTo>
                  <a:cubicBezTo>
                    <a:pt x="1080" y="3924"/>
                    <a:pt x="2160" y="2090"/>
                    <a:pt x="3720" y="969"/>
                  </a:cubicBezTo>
                  <a:cubicBezTo>
                    <a:pt x="5280" y="-151"/>
                    <a:pt x="7320" y="-559"/>
                    <a:pt x="8700" y="1173"/>
                  </a:cubicBezTo>
                  <a:cubicBezTo>
                    <a:pt x="10080" y="2905"/>
                    <a:pt x="10800" y="6777"/>
                    <a:pt x="10440" y="10343"/>
                  </a:cubicBezTo>
                  <a:cubicBezTo>
                    <a:pt x="10080" y="13909"/>
                    <a:pt x="8640" y="17169"/>
                    <a:pt x="7440" y="18799"/>
                  </a:cubicBezTo>
                  <a:cubicBezTo>
                    <a:pt x="6240" y="20430"/>
                    <a:pt x="5280" y="20430"/>
                    <a:pt x="4800" y="19818"/>
                  </a:cubicBezTo>
                  <a:cubicBezTo>
                    <a:pt x="4320" y="19207"/>
                    <a:pt x="4320" y="17984"/>
                    <a:pt x="5400" y="15641"/>
                  </a:cubicBezTo>
                  <a:cubicBezTo>
                    <a:pt x="6480" y="13298"/>
                    <a:pt x="8640" y="9833"/>
                    <a:pt x="10380" y="7592"/>
                  </a:cubicBezTo>
                  <a:cubicBezTo>
                    <a:pt x="12120" y="5350"/>
                    <a:pt x="13440" y="4332"/>
                    <a:pt x="14400" y="3720"/>
                  </a:cubicBezTo>
                  <a:cubicBezTo>
                    <a:pt x="15360" y="3109"/>
                    <a:pt x="15960" y="2905"/>
                    <a:pt x="15900" y="3618"/>
                  </a:cubicBezTo>
                  <a:cubicBezTo>
                    <a:pt x="15840" y="4332"/>
                    <a:pt x="15120" y="5962"/>
                    <a:pt x="14580" y="7388"/>
                  </a:cubicBezTo>
                  <a:cubicBezTo>
                    <a:pt x="14040" y="8815"/>
                    <a:pt x="13680" y="10037"/>
                    <a:pt x="14160" y="12177"/>
                  </a:cubicBezTo>
                  <a:cubicBezTo>
                    <a:pt x="14640" y="14316"/>
                    <a:pt x="15960" y="17373"/>
                    <a:pt x="17340" y="19003"/>
                  </a:cubicBezTo>
                  <a:cubicBezTo>
                    <a:pt x="18720" y="20633"/>
                    <a:pt x="20160" y="20837"/>
                    <a:pt x="21600" y="2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847917" y="6873542"/>
              <a:ext cx="42121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14" y="21600"/>
                  </a:moveTo>
                  <a:cubicBezTo>
                    <a:pt x="2171" y="19800"/>
                    <a:pt x="1628" y="18000"/>
                    <a:pt x="1085" y="16200"/>
                  </a:cubicBezTo>
                  <a:cubicBezTo>
                    <a:pt x="543" y="14400"/>
                    <a:pt x="0" y="12600"/>
                    <a:pt x="0" y="11700"/>
                  </a:cubicBezTo>
                  <a:cubicBezTo>
                    <a:pt x="0" y="10800"/>
                    <a:pt x="543" y="10800"/>
                    <a:pt x="2985" y="9000"/>
                  </a:cubicBezTo>
                  <a:cubicBezTo>
                    <a:pt x="5427" y="7200"/>
                    <a:pt x="9769" y="3600"/>
                    <a:pt x="13188" y="1800"/>
                  </a:cubicBezTo>
                  <a:cubicBezTo>
                    <a:pt x="16607" y="0"/>
                    <a:pt x="1910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203517" y="6805809"/>
              <a:ext cx="70496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15429" y="502"/>
                  </a:moveTo>
                  <a:cubicBezTo>
                    <a:pt x="12343" y="502"/>
                    <a:pt x="9257" y="502"/>
                    <a:pt x="6171" y="377"/>
                  </a:cubicBezTo>
                  <a:cubicBezTo>
                    <a:pt x="3086" y="251"/>
                    <a:pt x="0" y="0"/>
                    <a:pt x="0" y="0"/>
                  </a:cubicBezTo>
                  <a:cubicBezTo>
                    <a:pt x="0" y="0"/>
                    <a:pt x="3086" y="251"/>
                    <a:pt x="7406" y="1256"/>
                  </a:cubicBezTo>
                  <a:cubicBezTo>
                    <a:pt x="11726" y="2260"/>
                    <a:pt x="17280" y="4019"/>
                    <a:pt x="19440" y="6279"/>
                  </a:cubicBezTo>
                  <a:cubicBezTo>
                    <a:pt x="21600" y="8540"/>
                    <a:pt x="20366" y="11302"/>
                    <a:pt x="17897" y="13186"/>
                  </a:cubicBezTo>
                  <a:cubicBezTo>
                    <a:pt x="15429" y="15070"/>
                    <a:pt x="11726" y="16074"/>
                    <a:pt x="8640" y="17079"/>
                  </a:cubicBezTo>
                  <a:cubicBezTo>
                    <a:pt x="5554" y="18084"/>
                    <a:pt x="3086" y="19088"/>
                    <a:pt x="4011" y="19842"/>
                  </a:cubicBezTo>
                  <a:cubicBezTo>
                    <a:pt x="4937" y="20595"/>
                    <a:pt x="9257" y="21098"/>
                    <a:pt x="13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412273" y="6822742"/>
              <a:ext cx="270861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53" fill="norm" stroke="1" extrusionOk="0">
                  <a:moveTo>
                    <a:pt x="18671" y="0"/>
                  </a:moveTo>
                  <a:cubicBezTo>
                    <a:pt x="16179" y="4320"/>
                    <a:pt x="13687" y="8640"/>
                    <a:pt x="11278" y="12240"/>
                  </a:cubicBezTo>
                  <a:cubicBezTo>
                    <a:pt x="8868" y="15840"/>
                    <a:pt x="6542" y="18720"/>
                    <a:pt x="4881" y="20160"/>
                  </a:cubicBezTo>
                  <a:cubicBezTo>
                    <a:pt x="3219" y="21600"/>
                    <a:pt x="2222" y="21600"/>
                    <a:pt x="1474" y="20880"/>
                  </a:cubicBezTo>
                  <a:cubicBezTo>
                    <a:pt x="727" y="20160"/>
                    <a:pt x="228" y="18720"/>
                    <a:pt x="62" y="16416"/>
                  </a:cubicBezTo>
                  <a:cubicBezTo>
                    <a:pt x="-104" y="14112"/>
                    <a:pt x="62" y="10944"/>
                    <a:pt x="561" y="8784"/>
                  </a:cubicBezTo>
                  <a:cubicBezTo>
                    <a:pt x="1059" y="6624"/>
                    <a:pt x="1890" y="5472"/>
                    <a:pt x="2721" y="4752"/>
                  </a:cubicBezTo>
                  <a:cubicBezTo>
                    <a:pt x="3551" y="4032"/>
                    <a:pt x="4382" y="3744"/>
                    <a:pt x="5462" y="4608"/>
                  </a:cubicBezTo>
                  <a:cubicBezTo>
                    <a:pt x="6542" y="5472"/>
                    <a:pt x="7871" y="7488"/>
                    <a:pt x="8951" y="10080"/>
                  </a:cubicBezTo>
                  <a:cubicBezTo>
                    <a:pt x="10031" y="12672"/>
                    <a:pt x="10862" y="15840"/>
                    <a:pt x="12358" y="17856"/>
                  </a:cubicBezTo>
                  <a:cubicBezTo>
                    <a:pt x="13853" y="19872"/>
                    <a:pt x="16013" y="20736"/>
                    <a:pt x="17591" y="20592"/>
                  </a:cubicBezTo>
                  <a:cubicBezTo>
                    <a:pt x="19170" y="20448"/>
                    <a:pt x="20167" y="19296"/>
                    <a:pt x="20748" y="16992"/>
                  </a:cubicBezTo>
                  <a:cubicBezTo>
                    <a:pt x="21330" y="14688"/>
                    <a:pt x="21496" y="11232"/>
                    <a:pt x="20831" y="8352"/>
                  </a:cubicBezTo>
                  <a:cubicBezTo>
                    <a:pt x="20167" y="5472"/>
                    <a:pt x="18671" y="3168"/>
                    <a:pt x="16678" y="3312"/>
                  </a:cubicBezTo>
                  <a:cubicBezTo>
                    <a:pt x="14684" y="3456"/>
                    <a:pt x="12191" y="6048"/>
                    <a:pt x="9699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329583" y="6224619"/>
              <a:ext cx="298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055" y="4868"/>
                    <a:pt x="10111" y="-1303"/>
                    <a:pt x="13711" y="240"/>
                  </a:cubicBezTo>
                  <a:cubicBezTo>
                    <a:pt x="17311" y="1783"/>
                    <a:pt x="19455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336929" y="6397292"/>
              <a:ext cx="322855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628" y="0"/>
                  </a:moveTo>
                  <a:cubicBezTo>
                    <a:pt x="781" y="0"/>
                    <a:pt x="-66" y="0"/>
                    <a:pt x="5" y="5400"/>
                  </a:cubicBezTo>
                  <a:cubicBezTo>
                    <a:pt x="75" y="10800"/>
                    <a:pt x="1063" y="21600"/>
                    <a:pt x="4381" y="21600"/>
                  </a:cubicBezTo>
                  <a:cubicBezTo>
                    <a:pt x="7699" y="21600"/>
                    <a:pt x="13346" y="10800"/>
                    <a:pt x="16593" y="5400"/>
                  </a:cubicBezTo>
                  <a:cubicBezTo>
                    <a:pt x="19840" y="0"/>
                    <a:pt x="20687" y="0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028226" y="6101154"/>
              <a:ext cx="307143" cy="34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152" fill="norm" stroke="1" extrusionOk="0">
                  <a:moveTo>
                    <a:pt x="17702" y="6141"/>
                  </a:moveTo>
                  <a:cubicBezTo>
                    <a:pt x="17702" y="4701"/>
                    <a:pt x="17702" y="3261"/>
                    <a:pt x="17630" y="2213"/>
                  </a:cubicBezTo>
                  <a:cubicBezTo>
                    <a:pt x="17558" y="1166"/>
                    <a:pt x="17414" y="512"/>
                    <a:pt x="16766" y="184"/>
                  </a:cubicBezTo>
                  <a:cubicBezTo>
                    <a:pt x="16118" y="-143"/>
                    <a:pt x="14966" y="-143"/>
                    <a:pt x="12662" y="1101"/>
                  </a:cubicBezTo>
                  <a:cubicBezTo>
                    <a:pt x="10358" y="2344"/>
                    <a:pt x="6902" y="4832"/>
                    <a:pt x="4454" y="7712"/>
                  </a:cubicBezTo>
                  <a:cubicBezTo>
                    <a:pt x="2006" y="10592"/>
                    <a:pt x="566" y="13864"/>
                    <a:pt x="134" y="16090"/>
                  </a:cubicBezTo>
                  <a:cubicBezTo>
                    <a:pt x="-298" y="18315"/>
                    <a:pt x="278" y="19493"/>
                    <a:pt x="2366" y="20279"/>
                  </a:cubicBezTo>
                  <a:cubicBezTo>
                    <a:pt x="4454" y="21064"/>
                    <a:pt x="8054" y="21457"/>
                    <a:pt x="11366" y="20868"/>
                  </a:cubicBezTo>
                  <a:cubicBezTo>
                    <a:pt x="14678" y="20279"/>
                    <a:pt x="17702" y="18708"/>
                    <a:pt x="19358" y="16417"/>
                  </a:cubicBezTo>
                  <a:cubicBezTo>
                    <a:pt x="21014" y="14126"/>
                    <a:pt x="21302" y="11115"/>
                    <a:pt x="20366" y="8890"/>
                  </a:cubicBezTo>
                  <a:cubicBezTo>
                    <a:pt x="19430" y="6664"/>
                    <a:pt x="17270" y="5224"/>
                    <a:pt x="15326" y="4701"/>
                  </a:cubicBezTo>
                  <a:cubicBezTo>
                    <a:pt x="13382" y="4177"/>
                    <a:pt x="11654" y="4570"/>
                    <a:pt x="9926" y="4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3" name="Drawing"/>
          <p:cNvGrpSpPr/>
          <p:nvPr/>
        </p:nvGrpSpPr>
        <p:grpSpPr>
          <a:xfrm>
            <a:off x="507455" y="1352481"/>
            <a:ext cx="11259096" cy="7010470"/>
            <a:chOff x="0" y="0"/>
            <a:chExt cx="11259095" cy="7010468"/>
          </a:xfrm>
        </p:grpSpPr>
        <p:sp>
          <p:nvSpPr>
            <p:cNvPr id="1572" name="Line"/>
            <p:cNvSpPr/>
            <p:nvPr/>
          </p:nvSpPr>
          <p:spPr>
            <a:xfrm>
              <a:off x="316538" y="465744"/>
              <a:ext cx="274557" cy="40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2" fill="norm" stroke="1" extrusionOk="0">
                  <a:moveTo>
                    <a:pt x="4075" y="4564"/>
                  </a:moveTo>
                  <a:cubicBezTo>
                    <a:pt x="3251" y="4453"/>
                    <a:pt x="2426" y="4342"/>
                    <a:pt x="2344" y="4509"/>
                  </a:cubicBezTo>
                  <a:cubicBezTo>
                    <a:pt x="2261" y="4676"/>
                    <a:pt x="2921" y="5121"/>
                    <a:pt x="4075" y="5288"/>
                  </a:cubicBezTo>
                  <a:cubicBezTo>
                    <a:pt x="5229" y="5455"/>
                    <a:pt x="6878" y="5344"/>
                    <a:pt x="8774" y="4676"/>
                  </a:cubicBezTo>
                  <a:cubicBezTo>
                    <a:pt x="10670" y="4008"/>
                    <a:pt x="12814" y="2783"/>
                    <a:pt x="13968" y="1892"/>
                  </a:cubicBezTo>
                  <a:cubicBezTo>
                    <a:pt x="15122" y="1001"/>
                    <a:pt x="15287" y="445"/>
                    <a:pt x="14957" y="166"/>
                  </a:cubicBezTo>
                  <a:cubicBezTo>
                    <a:pt x="14628" y="-112"/>
                    <a:pt x="13803" y="-112"/>
                    <a:pt x="12072" y="723"/>
                  </a:cubicBezTo>
                  <a:cubicBezTo>
                    <a:pt x="10341" y="1558"/>
                    <a:pt x="7703" y="3228"/>
                    <a:pt x="5971" y="4954"/>
                  </a:cubicBezTo>
                  <a:cubicBezTo>
                    <a:pt x="4240" y="6680"/>
                    <a:pt x="3415" y="8461"/>
                    <a:pt x="3168" y="9630"/>
                  </a:cubicBezTo>
                  <a:cubicBezTo>
                    <a:pt x="2921" y="10799"/>
                    <a:pt x="3251" y="11356"/>
                    <a:pt x="3910" y="11801"/>
                  </a:cubicBezTo>
                  <a:cubicBezTo>
                    <a:pt x="4570" y="12247"/>
                    <a:pt x="5559" y="12581"/>
                    <a:pt x="6713" y="12748"/>
                  </a:cubicBezTo>
                  <a:cubicBezTo>
                    <a:pt x="7867" y="12915"/>
                    <a:pt x="9186" y="12915"/>
                    <a:pt x="9351" y="13137"/>
                  </a:cubicBezTo>
                  <a:cubicBezTo>
                    <a:pt x="9516" y="13360"/>
                    <a:pt x="8527" y="13806"/>
                    <a:pt x="6796" y="14863"/>
                  </a:cubicBezTo>
                  <a:cubicBezTo>
                    <a:pt x="5064" y="15921"/>
                    <a:pt x="2591" y="17591"/>
                    <a:pt x="1272" y="18760"/>
                  </a:cubicBezTo>
                  <a:cubicBezTo>
                    <a:pt x="-47" y="19929"/>
                    <a:pt x="-212" y="20597"/>
                    <a:pt x="200" y="20987"/>
                  </a:cubicBezTo>
                  <a:cubicBezTo>
                    <a:pt x="612" y="21377"/>
                    <a:pt x="1602" y="21488"/>
                    <a:pt x="4322" y="21154"/>
                  </a:cubicBezTo>
                  <a:cubicBezTo>
                    <a:pt x="7043" y="20820"/>
                    <a:pt x="11495" y="20041"/>
                    <a:pt x="14628" y="19373"/>
                  </a:cubicBezTo>
                  <a:cubicBezTo>
                    <a:pt x="17761" y="18704"/>
                    <a:pt x="19574" y="18148"/>
                    <a:pt x="21388" y="17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97808" y="652001"/>
              <a:ext cx="272687" cy="14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40" fill="norm" stroke="1" extrusionOk="0">
                  <a:moveTo>
                    <a:pt x="1467" y="13863"/>
                  </a:moveTo>
                  <a:cubicBezTo>
                    <a:pt x="1134" y="12251"/>
                    <a:pt x="802" y="10639"/>
                    <a:pt x="470" y="8704"/>
                  </a:cubicBezTo>
                  <a:cubicBezTo>
                    <a:pt x="137" y="6770"/>
                    <a:pt x="-195" y="4513"/>
                    <a:pt x="137" y="3385"/>
                  </a:cubicBezTo>
                  <a:cubicBezTo>
                    <a:pt x="470" y="2257"/>
                    <a:pt x="1467" y="2257"/>
                    <a:pt x="2463" y="4030"/>
                  </a:cubicBezTo>
                  <a:cubicBezTo>
                    <a:pt x="3460" y="5803"/>
                    <a:pt x="4457" y="9349"/>
                    <a:pt x="4956" y="11928"/>
                  </a:cubicBezTo>
                  <a:cubicBezTo>
                    <a:pt x="5454" y="14507"/>
                    <a:pt x="5454" y="16119"/>
                    <a:pt x="5205" y="17731"/>
                  </a:cubicBezTo>
                  <a:cubicBezTo>
                    <a:pt x="4956" y="19343"/>
                    <a:pt x="4457" y="20955"/>
                    <a:pt x="3876" y="21278"/>
                  </a:cubicBezTo>
                  <a:cubicBezTo>
                    <a:pt x="3294" y="21600"/>
                    <a:pt x="2630" y="20633"/>
                    <a:pt x="2547" y="19504"/>
                  </a:cubicBezTo>
                  <a:cubicBezTo>
                    <a:pt x="2463" y="18376"/>
                    <a:pt x="2962" y="17087"/>
                    <a:pt x="4042" y="14346"/>
                  </a:cubicBezTo>
                  <a:cubicBezTo>
                    <a:pt x="5122" y="11606"/>
                    <a:pt x="6783" y="7415"/>
                    <a:pt x="7780" y="4513"/>
                  </a:cubicBezTo>
                  <a:cubicBezTo>
                    <a:pt x="8777" y="1612"/>
                    <a:pt x="9110" y="0"/>
                    <a:pt x="9110" y="0"/>
                  </a:cubicBezTo>
                  <a:cubicBezTo>
                    <a:pt x="9110" y="0"/>
                    <a:pt x="8777" y="1612"/>
                    <a:pt x="8528" y="4675"/>
                  </a:cubicBezTo>
                  <a:cubicBezTo>
                    <a:pt x="8279" y="7737"/>
                    <a:pt x="8113" y="12251"/>
                    <a:pt x="8362" y="14991"/>
                  </a:cubicBezTo>
                  <a:cubicBezTo>
                    <a:pt x="8611" y="17731"/>
                    <a:pt x="9276" y="18699"/>
                    <a:pt x="11519" y="18215"/>
                  </a:cubicBezTo>
                  <a:cubicBezTo>
                    <a:pt x="13762" y="17731"/>
                    <a:pt x="17583" y="15797"/>
                    <a:pt x="21405" y="13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54644" y="397267"/>
              <a:ext cx="221308" cy="35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7" fill="norm" stroke="1" extrusionOk="0">
                  <a:moveTo>
                    <a:pt x="0" y="6344"/>
                  </a:moveTo>
                  <a:cubicBezTo>
                    <a:pt x="411" y="5058"/>
                    <a:pt x="823" y="3773"/>
                    <a:pt x="1954" y="2616"/>
                  </a:cubicBezTo>
                  <a:cubicBezTo>
                    <a:pt x="3086" y="1458"/>
                    <a:pt x="4937" y="430"/>
                    <a:pt x="6789" y="108"/>
                  </a:cubicBezTo>
                  <a:cubicBezTo>
                    <a:pt x="8640" y="-213"/>
                    <a:pt x="10491" y="173"/>
                    <a:pt x="11417" y="1330"/>
                  </a:cubicBezTo>
                  <a:cubicBezTo>
                    <a:pt x="12343" y="2487"/>
                    <a:pt x="12343" y="4416"/>
                    <a:pt x="12137" y="5701"/>
                  </a:cubicBezTo>
                  <a:cubicBezTo>
                    <a:pt x="11931" y="6987"/>
                    <a:pt x="11520" y="7630"/>
                    <a:pt x="10903" y="8144"/>
                  </a:cubicBezTo>
                  <a:cubicBezTo>
                    <a:pt x="10286" y="8658"/>
                    <a:pt x="9463" y="9044"/>
                    <a:pt x="9463" y="8980"/>
                  </a:cubicBezTo>
                  <a:cubicBezTo>
                    <a:pt x="9463" y="8916"/>
                    <a:pt x="10286" y="8401"/>
                    <a:pt x="11726" y="8080"/>
                  </a:cubicBezTo>
                  <a:cubicBezTo>
                    <a:pt x="13166" y="7758"/>
                    <a:pt x="15223" y="7630"/>
                    <a:pt x="16766" y="7694"/>
                  </a:cubicBezTo>
                  <a:cubicBezTo>
                    <a:pt x="18309" y="7758"/>
                    <a:pt x="19337" y="8016"/>
                    <a:pt x="20160" y="8401"/>
                  </a:cubicBezTo>
                  <a:cubicBezTo>
                    <a:pt x="20983" y="8787"/>
                    <a:pt x="21600" y="9301"/>
                    <a:pt x="21497" y="10523"/>
                  </a:cubicBezTo>
                  <a:cubicBezTo>
                    <a:pt x="21394" y="11744"/>
                    <a:pt x="20571" y="13673"/>
                    <a:pt x="18206" y="15408"/>
                  </a:cubicBezTo>
                  <a:cubicBezTo>
                    <a:pt x="15840" y="17144"/>
                    <a:pt x="11931" y="18687"/>
                    <a:pt x="9566" y="19651"/>
                  </a:cubicBezTo>
                  <a:cubicBezTo>
                    <a:pt x="7200" y="20616"/>
                    <a:pt x="6377" y="21001"/>
                    <a:pt x="5554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59638" y="890010"/>
              <a:ext cx="709307" cy="10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11" fill="norm" stroke="1" extrusionOk="0">
                  <a:moveTo>
                    <a:pt x="1099" y="19381"/>
                  </a:moveTo>
                  <a:cubicBezTo>
                    <a:pt x="585" y="19789"/>
                    <a:pt x="71" y="20196"/>
                    <a:pt x="6" y="20604"/>
                  </a:cubicBezTo>
                  <a:cubicBezTo>
                    <a:pt x="-58" y="21011"/>
                    <a:pt x="328" y="21419"/>
                    <a:pt x="1485" y="20196"/>
                  </a:cubicBezTo>
                  <a:cubicBezTo>
                    <a:pt x="2642" y="18974"/>
                    <a:pt x="4571" y="16121"/>
                    <a:pt x="6788" y="13064"/>
                  </a:cubicBezTo>
                  <a:cubicBezTo>
                    <a:pt x="9006" y="10008"/>
                    <a:pt x="11513" y="6747"/>
                    <a:pt x="13860" y="4302"/>
                  </a:cubicBezTo>
                  <a:cubicBezTo>
                    <a:pt x="16206" y="1857"/>
                    <a:pt x="18392" y="227"/>
                    <a:pt x="19646" y="23"/>
                  </a:cubicBezTo>
                  <a:cubicBezTo>
                    <a:pt x="20899" y="-181"/>
                    <a:pt x="21221" y="1042"/>
                    <a:pt x="21542" y="2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22397" y="876368"/>
              <a:ext cx="390998" cy="1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33" fill="norm" stroke="1" extrusionOk="0">
                  <a:moveTo>
                    <a:pt x="2291" y="18059"/>
                  </a:moveTo>
                  <a:cubicBezTo>
                    <a:pt x="1246" y="19475"/>
                    <a:pt x="200" y="20892"/>
                    <a:pt x="26" y="21246"/>
                  </a:cubicBezTo>
                  <a:cubicBezTo>
                    <a:pt x="-148" y="21600"/>
                    <a:pt x="549" y="20892"/>
                    <a:pt x="2349" y="18767"/>
                  </a:cubicBezTo>
                  <a:cubicBezTo>
                    <a:pt x="4149" y="16643"/>
                    <a:pt x="7052" y="13102"/>
                    <a:pt x="10420" y="9738"/>
                  </a:cubicBezTo>
                  <a:cubicBezTo>
                    <a:pt x="13787" y="6374"/>
                    <a:pt x="17620" y="3187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542372" y="514418"/>
              <a:ext cx="1392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618"/>
                    <a:pt x="1783" y="5236"/>
                    <a:pt x="240" y="8836"/>
                  </a:cubicBezTo>
                  <a:cubicBezTo>
                    <a:pt x="-1303" y="12436"/>
                    <a:pt x="4868" y="17018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568994" y="65411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471058" y="252313"/>
              <a:ext cx="393337" cy="35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9" fill="norm" stroke="1" extrusionOk="0">
                  <a:moveTo>
                    <a:pt x="327" y="1660"/>
                  </a:moveTo>
                  <a:cubicBezTo>
                    <a:pt x="96" y="1013"/>
                    <a:pt x="-135" y="366"/>
                    <a:pt x="96" y="108"/>
                  </a:cubicBezTo>
                  <a:cubicBezTo>
                    <a:pt x="327" y="-151"/>
                    <a:pt x="1020" y="-22"/>
                    <a:pt x="2695" y="1401"/>
                  </a:cubicBezTo>
                  <a:cubicBezTo>
                    <a:pt x="4370" y="2824"/>
                    <a:pt x="7026" y="5540"/>
                    <a:pt x="9683" y="7998"/>
                  </a:cubicBezTo>
                  <a:cubicBezTo>
                    <a:pt x="12340" y="10455"/>
                    <a:pt x="14997" y="12654"/>
                    <a:pt x="16960" y="14853"/>
                  </a:cubicBezTo>
                  <a:cubicBezTo>
                    <a:pt x="18924" y="17051"/>
                    <a:pt x="20194" y="19250"/>
                    <a:pt x="21465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546894" y="171518"/>
              <a:ext cx="3175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04" y="681"/>
                    <a:pt x="19008" y="1362"/>
                    <a:pt x="16848" y="3162"/>
                  </a:cubicBezTo>
                  <a:cubicBezTo>
                    <a:pt x="14688" y="4962"/>
                    <a:pt x="11664" y="7881"/>
                    <a:pt x="8712" y="10849"/>
                  </a:cubicBezTo>
                  <a:cubicBezTo>
                    <a:pt x="5760" y="13816"/>
                    <a:pt x="2880" y="16832"/>
                    <a:pt x="1440" y="18632"/>
                  </a:cubicBezTo>
                  <a:cubicBezTo>
                    <a:pt x="0" y="20432"/>
                    <a:pt x="0" y="21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151699" y="355668"/>
              <a:ext cx="328646" cy="14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10" fill="norm" stroke="1" extrusionOk="0">
                  <a:moveTo>
                    <a:pt x="1975" y="20366"/>
                  </a:moveTo>
                  <a:cubicBezTo>
                    <a:pt x="1283" y="20983"/>
                    <a:pt x="590" y="21600"/>
                    <a:pt x="244" y="20520"/>
                  </a:cubicBezTo>
                  <a:cubicBezTo>
                    <a:pt x="-102" y="19440"/>
                    <a:pt x="-102" y="16663"/>
                    <a:pt x="383" y="13731"/>
                  </a:cubicBezTo>
                  <a:cubicBezTo>
                    <a:pt x="867" y="10800"/>
                    <a:pt x="1836" y="7714"/>
                    <a:pt x="3013" y="6326"/>
                  </a:cubicBezTo>
                  <a:cubicBezTo>
                    <a:pt x="4190" y="4937"/>
                    <a:pt x="5575" y="5246"/>
                    <a:pt x="7306" y="7560"/>
                  </a:cubicBezTo>
                  <a:cubicBezTo>
                    <a:pt x="9036" y="9874"/>
                    <a:pt x="11113" y="14194"/>
                    <a:pt x="13052" y="16046"/>
                  </a:cubicBezTo>
                  <a:cubicBezTo>
                    <a:pt x="14990" y="17897"/>
                    <a:pt x="16790" y="17280"/>
                    <a:pt x="18175" y="14194"/>
                  </a:cubicBezTo>
                  <a:cubicBezTo>
                    <a:pt x="19560" y="11109"/>
                    <a:pt x="20529" y="5554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743605" y="58424"/>
              <a:ext cx="342507" cy="46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34" fill="norm" stroke="1" extrusionOk="0">
                  <a:moveTo>
                    <a:pt x="1805" y="8081"/>
                  </a:moveTo>
                  <a:cubicBezTo>
                    <a:pt x="1805" y="10987"/>
                    <a:pt x="1805" y="13893"/>
                    <a:pt x="1805" y="16121"/>
                  </a:cubicBezTo>
                  <a:cubicBezTo>
                    <a:pt x="1805" y="18348"/>
                    <a:pt x="1805" y="19898"/>
                    <a:pt x="1540" y="19026"/>
                  </a:cubicBezTo>
                  <a:cubicBezTo>
                    <a:pt x="1275" y="18155"/>
                    <a:pt x="745" y="14861"/>
                    <a:pt x="414" y="11907"/>
                  </a:cubicBezTo>
                  <a:cubicBezTo>
                    <a:pt x="83" y="8953"/>
                    <a:pt x="-50" y="6338"/>
                    <a:pt x="16" y="4788"/>
                  </a:cubicBezTo>
                  <a:cubicBezTo>
                    <a:pt x="83" y="3238"/>
                    <a:pt x="348" y="2754"/>
                    <a:pt x="811" y="2463"/>
                  </a:cubicBezTo>
                  <a:cubicBezTo>
                    <a:pt x="1275" y="2173"/>
                    <a:pt x="1938" y="2076"/>
                    <a:pt x="2932" y="2560"/>
                  </a:cubicBezTo>
                  <a:cubicBezTo>
                    <a:pt x="3925" y="3044"/>
                    <a:pt x="5251" y="4110"/>
                    <a:pt x="6708" y="6289"/>
                  </a:cubicBezTo>
                  <a:cubicBezTo>
                    <a:pt x="8166" y="8469"/>
                    <a:pt x="9756" y="11762"/>
                    <a:pt x="10883" y="14183"/>
                  </a:cubicBezTo>
                  <a:cubicBezTo>
                    <a:pt x="12009" y="16605"/>
                    <a:pt x="12671" y="18155"/>
                    <a:pt x="13202" y="19220"/>
                  </a:cubicBezTo>
                  <a:cubicBezTo>
                    <a:pt x="13732" y="20286"/>
                    <a:pt x="14129" y="20867"/>
                    <a:pt x="14659" y="21157"/>
                  </a:cubicBezTo>
                  <a:cubicBezTo>
                    <a:pt x="15189" y="21448"/>
                    <a:pt x="15852" y="21448"/>
                    <a:pt x="16779" y="20625"/>
                  </a:cubicBezTo>
                  <a:cubicBezTo>
                    <a:pt x="17707" y="19801"/>
                    <a:pt x="18900" y="18155"/>
                    <a:pt x="19761" y="15588"/>
                  </a:cubicBezTo>
                  <a:cubicBezTo>
                    <a:pt x="20622" y="13021"/>
                    <a:pt x="21152" y="9534"/>
                    <a:pt x="21351" y="6919"/>
                  </a:cubicBezTo>
                  <a:cubicBezTo>
                    <a:pt x="21550" y="4304"/>
                    <a:pt x="21417" y="2560"/>
                    <a:pt x="21020" y="1446"/>
                  </a:cubicBezTo>
                  <a:cubicBezTo>
                    <a:pt x="20622" y="332"/>
                    <a:pt x="19960" y="-152"/>
                    <a:pt x="19761" y="42"/>
                  </a:cubicBezTo>
                  <a:cubicBezTo>
                    <a:pt x="19562" y="235"/>
                    <a:pt x="19827" y="1107"/>
                    <a:pt x="20092" y="1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153537" y="268517"/>
              <a:ext cx="136487" cy="25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093" fill="norm" stroke="1" extrusionOk="0">
                  <a:moveTo>
                    <a:pt x="12749" y="4634"/>
                  </a:moveTo>
                  <a:cubicBezTo>
                    <a:pt x="12094" y="3749"/>
                    <a:pt x="11440" y="2864"/>
                    <a:pt x="10622" y="1979"/>
                  </a:cubicBezTo>
                  <a:cubicBezTo>
                    <a:pt x="9803" y="1093"/>
                    <a:pt x="8822" y="208"/>
                    <a:pt x="7676" y="31"/>
                  </a:cubicBezTo>
                  <a:cubicBezTo>
                    <a:pt x="6531" y="-146"/>
                    <a:pt x="5222" y="385"/>
                    <a:pt x="3749" y="3129"/>
                  </a:cubicBezTo>
                  <a:cubicBezTo>
                    <a:pt x="2276" y="5874"/>
                    <a:pt x="640" y="10831"/>
                    <a:pt x="149" y="14284"/>
                  </a:cubicBezTo>
                  <a:cubicBezTo>
                    <a:pt x="-342" y="17736"/>
                    <a:pt x="313" y="19684"/>
                    <a:pt x="3094" y="20569"/>
                  </a:cubicBezTo>
                  <a:cubicBezTo>
                    <a:pt x="5876" y="21454"/>
                    <a:pt x="10785" y="21277"/>
                    <a:pt x="14549" y="19595"/>
                  </a:cubicBezTo>
                  <a:cubicBezTo>
                    <a:pt x="18313" y="17913"/>
                    <a:pt x="20931" y="14726"/>
                    <a:pt x="21094" y="11451"/>
                  </a:cubicBezTo>
                  <a:cubicBezTo>
                    <a:pt x="21258" y="8175"/>
                    <a:pt x="18967" y="4811"/>
                    <a:pt x="17003" y="3129"/>
                  </a:cubicBezTo>
                  <a:cubicBezTo>
                    <a:pt x="15040" y="1447"/>
                    <a:pt x="13403" y="1447"/>
                    <a:pt x="11767" y="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360878" y="184218"/>
              <a:ext cx="192617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35" y="6861"/>
                  </a:moveTo>
                  <a:cubicBezTo>
                    <a:pt x="0" y="5972"/>
                    <a:pt x="-235" y="5082"/>
                    <a:pt x="469" y="4638"/>
                  </a:cubicBezTo>
                  <a:cubicBezTo>
                    <a:pt x="1174" y="4193"/>
                    <a:pt x="2817" y="4193"/>
                    <a:pt x="5048" y="5209"/>
                  </a:cubicBezTo>
                  <a:cubicBezTo>
                    <a:pt x="7278" y="6226"/>
                    <a:pt x="10095" y="8259"/>
                    <a:pt x="11387" y="10991"/>
                  </a:cubicBezTo>
                  <a:cubicBezTo>
                    <a:pt x="12678" y="13722"/>
                    <a:pt x="12443" y="17153"/>
                    <a:pt x="11974" y="19122"/>
                  </a:cubicBezTo>
                  <a:cubicBezTo>
                    <a:pt x="11504" y="21092"/>
                    <a:pt x="10800" y="21600"/>
                    <a:pt x="10095" y="21600"/>
                  </a:cubicBezTo>
                  <a:cubicBezTo>
                    <a:pt x="9391" y="21600"/>
                    <a:pt x="8687" y="21092"/>
                    <a:pt x="8335" y="19186"/>
                  </a:cubicBezTo>
                  <a:cubicBezTo>
                    <a:pt x="7982" y="17280"/>
                    <a:pt x="7982" y="13976"/>
                    <a:pt x="10213" y="10546"/>
                  </a:cubicBezTo>
                  <a:cubicBezTo>
                    <a:pt x="12443" y="7115"/>
                    <a:pt x="16904" y="3558"/>
                    <a:pt x="213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636044" y="227448"/>
              <a:ext cx="241301" cy="31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7329"/>
                  </a:moveTo>
                  <a:cubicBezTo>
                    <a:pt x="0" y="6619"/>
                    <a:pt x="0" y="5908"/>
                    <a:pt x="189" y="5908"/>
                  </a:cubicBezTo>
                  <a:cubicBezTo>
                    <a:pt x="379" y="5908"/>
                    <a:pt x="758" y="6619"/>
                    <a:pt x="1137" y="8893"/>
                  </a:cubicBezTo>
                  <a:cubicBezTo>
                    <a:pt x="1516" y="11166"/>
                    <a:pt x="1895" y="15003"/>
                    <a:pt x="1989" y="17490"/>
                  </a:cubicBezTo>
                  <a:cubicBezTo>
                    <a:pt x="2084" y="19977"/>
                    <a:pt x="1895" y="21114"/>
                    <a:pt x="1705" y="21327"/>
                  </a:cubicBezTo>
                  <a:cubicBezTo>
                    <a:pt x="1516" y="21540"/>
                    <a:pt x="1326" y="20829"/>
                    <a:pt x="1421" y="18414"/>
                  </a:cubicBezTo>
                  <a:cubicBezTo>
                    <a:pt x="1516" y="15998"/>
                    <a:pt x="1895" y="11877"/>
                    <a:pt x="2653" y="9106"/>
                  </a:cubicBezTo>
                  <a:cubicBezTo>
                    <a:pt x="3411" y="6335"/>
                    <a:pt x="4547" y="4914"/>
                    <a:pt x="5684" y="4132"/>
                  </a:cubicBezTo>
                  <a:cubicBezTo>
                    <a:pt x="6821" y="3351"/>
                    <a:pt x="7958" y="3208"/>
                    <a:pt x="8905" y="3990"/>
                  </a:cubicBezTo>
                  <a:cubicBezTo>
                    <a:pt x="9853" y="4772"/>
                    <a:pt x="10611" y="6477"/>
                    <a:pt x="10989" y="8040"/>
                  </a:cubicBezTo>
                  <a:cubicBezTo>
                    <a:pt x="11368" y="9603"/>
                    <a:pt x="11368" y="11024"/>
                    <a:pt x="11368" y="12090"/>
                  </a:cubicBezTo>
                  <a:cubicBezTo>
                    <a:pt x="11368" y="13156"/>
                    <a:pt x="11368" y="13866"/>
                    <a:pt x="11179" y="13795"/>
                  </a:cubicBezTo>
                  <a:cubicBezTo>
                    <a:pt x="10989" y="13724"/>
                    <a:pt x="10611" y="12872"/>
                    <a:pt x="11084" y="10882"/>
                  </a:cubicBezTo>
                  <a:cubicBezTo>
                    <a:pt x="11558" y="8893"/>
                    <a:pt x="12884" y="5766"/>
                    <a:pt x="13832" y="3848"/>
                  </a:cubicBezTo>
                  <a:cubicBezTo>
                    <a:pt x="14779" y="1929"/>
                    <a:pt x="15347" y="1219"/>
                    <a:pt x="16105" y="722"/>
                  </a:cubicBezTo>
                  <a:cubicBezTo>
                    <a:pt x="16863" y="224"/>
                    <a:pt x="17811" y="-60"/>
                    <a:pt x="18758" y="11"/>
                  </a:cubicBezTo>
                  <a:cubicBezTo>
                    <a:pt x="19705" y="82"/>
                    <a:pt x="20653" y="508"/>
                    <a:pt x="21126" y="2853"/>
                  </a:cubicBezTo>
                  <a:cubicBezTo>
                    <a:pt x="21600" y="5198"/>
                    <a:pt x="21600" y="9461"/>
                    <a:pt x="21600" y="12374"/>
                  </a:cubicBezTo>
                  <a:cubicBezTo>
                    <a:pt x="21600" y="15287"/>
                    <a:pt x="21600" y="16851"/>
                    <a:pt x="21600" y="18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4974410" y="0"/>
              <a:ext cx="278110" cy="53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33" fill="norm" stroke="1" extrusionOk="0">
                  <a:moveTo>
                    <a:pt x="8144" y="12504"/>
                  </a:moveTo>
                  <a:cubicBezTo>
                    <a:pt x="8144" y="12079"/>
                    <a:pt x="8144" y="11653"/>
                    <a:pt x="7981" y="11228"/>
                  </a:cubicBezTo>
                  <a:cubicBezTo>
                    <a:pt x="7819" y="10803"/>
                    <a:pt x="7494" y="10378"/>
                    <a:pt x="6926" y="10165"/>
                  </a:cubicBezTo>
                  <a:cubicBezTo>
                    <a:pt x="6357" y="9953"/>
                    <a:pt x="5545" y="9953"/>
                    <a:pt x="4327" y="11016"/>
                  </a:cubicBezTo>
                  <a:cubicBezTo>
                    <a:pt x="3109" y="12079"/>
                    <a:pt x="1485" y="14205"/>
                    <a:pt x="673" y="15693"/>
                  </a:cubicBezTo>
                  <a:cubicBezTo>
                    <a:pt x="-139" y="17181"/>
                    <a:pt x="-139" y="18031"/>
                    <a:pt x="267" y="18542"/>
                  </a:cubicBezTo>
                  <a:cubicBezTo>
                    <a:pt x="673" y="19052"/>
                    <a:pt x="1485" y="19222"/>
                    <a:pt x="2459" y="18924"/>
                  </a:cubicBezTo>
                  <a:cubicBezTo>
                    <a:pt x="3434" y="18627"/>
                    <a:pt x="4571" y="17861"/>
                    <a:pt x="5464" y="17011"/>
                  </a:cubicBezTo>
                  <a:cubicBezTo>
                    <a:pt x="6357" y="16161"/>
                    <a:pt x="7007" y="15225"/>
                    <a:pt x="7494" y="14460"/>
                  </a:cubicBezTo>
                  <a:cubicBezTo>
                    <a:pt x="7981" y="13694"/>
                    <a:pt x="8306" y="13099"/>
                    <a:pt x="8225" y="12972"/>
                  </a:cubicBezTo>
                  <a:cubicBezTo>
                    <a:pt x="8144" y="12844"/>
                    <a:pt x="7656" y="13184"/>
                    <a:pt x="7332" y="13779"/>
                  </a:cubicBezTo>
                  <a:cubicBezTo>
                    <a:pt x="7007" y="14375"/>
                    <a:pt x="6844" y="15225"/>
                    <a:pt x="7007" y="15905"/>
                  </a:cubicBezTo>
                  <a:cubicBezTo>
                    <a:pt x="7169" y="16586"/>
                    <a:pt x="7656" y="17096"/>
                    <a:pt x="8306" y="17394"/>
                  </a:cubicBezTo>
                  <a:cubicBezTo>
                    <a:pt x="8956" y="17691"/>
                    <a:pt x="9768" y="17776"/>
                    <a:pt x="11148" y="17309"/>
                  </a:cubicBezTo>
                  <a:cubicBezTo>
                    <a:pt x="12529" y="16841"/>
                    <a:pt x="14478" y="15820"/>
                    <a:pt x="16183" y="14077"/>
                  </a:cubicBezTo>
                  <a:cubicBezTo>
                    <a:pt x="17888" y="12334"/>
                    <a:pt x="19350" y="9868"/>
                    <a:pt x="20243" y="7657"/>
                  </a:cubicBezTo>
                  <a:cubicBezTo>
                    <a:pt x="21136" y="5446"/>
                    <a:pt x="21461" y="3490"/>
                    <a:pt x="21299" y="2257"/>
                  </a:cubicBezTo>
                  <a:cubicBezTo>
                    <a:pt x="21136" y="1024"/>
                    <a:pt x="20487" y="513"/>
                    <a:pt x="19593" y="216"/>
                  </a:cubicBezTo>
                  <a:cubicBezTo>
                    <a:pt x="18700" y="-82"/>
                    <a:pt x="17563" y="-167"/>
                    <a:pt x="16264" y="598"/>
                  </a:cubicBezTo>
                  <a:cubicBezTo>
                    <a:pt x="14965" y="1364"/>
                    <a:pt x="13503" y="2979"/>
                    <a:pt x="12691" y="5063"/>
                  </a:cubicBezTo>
                  <a:cubicBezTo>
                    <a:pt x="11879" y="7146"/>
                    <a:pt x="11717" y="9698"/>
                    <a:pt x="12123" y="12121"/>
                  </a:cubicBezTo>
                  <a:cubicBezTo>
                    <a:pt x="12529" y="14545"/>
                    <a:pt x="13503" y="16841"/>
                    <a:pt x="15127" y="18372"/>
                  </a:cubicBezTo>
                  <a:cubicBezTo>
                    <a:pt x="16751" y="19902"/>
                    <a:pt x="19025" y="20668"/>
                    <a:pt x="21299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382080" y="68916"/>
              <a:ext cx="104865" cy="47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8" fill="norm" stroke="1" extrusionOk="0">
                  <a:moveTo>
                    <a:pt x="21402" y="1766"/>
                  </a:moveTo>
                  <a:cubicBezTo>
                    <a:pt x="20970" y="1001"/>
                    <a:pt x="20538" y="236"/>
                    <a:pt x="19458" y="45"/>
                  </a:cubicBezTo>
                  <a:cubicBezTo>
                    <a:pt x="18378" y="-146"/>
                    <a:pt x="16650" y="236"/>
                    <a:pt x="14058" y="1813"/>
                  </a:cubicBezTo>
                  <a:cubicBezTo>
                    <a:pt x="11466" y="3390"/>
                    <a:pt x="8010" y="6162"/>
                    <a:pt x="5202" y="9220"/>
                  </a:cubicBezTo>
                  <a:cubicBezTo>
                    <a:pt x="2394" y="12279"/>
                    <a:pt x="234" y="15624"/>
                    <a:pt x="18" y="17727"/>
                  </a:cubicBezTo>
                  <a:cubicBezTo>
                    <a:pt x="-198" y="19829"/>
                    <a:pt x="1530" y="20689"/>
                    <a:pt x="4338" y="21072"/>
                  </a:cubicBezTo>
                  <a:cubicBezTo>
                    <a:pt x="7146" y="21454"/>
                    <a:pt x="11034" y="21358"/>
                    <a:pt x="14922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544094" y="203268"/>
              <a:ext cx="298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7182"/>
                    <a:pt x="3370" y="12764"/>
                    <a:pt x="4213" y="9655"/>
                  </a:cubicBezTo>
                  <a:cubicBezTo>
                    <a:pt x="5055" y="6545"/>
                    <a:pt x="5055" y="4745"/>
                    <a:pt x="4979" y="3109"/>
                  </a:cubicBezTo>
                  <a:cubicBezTo>
                    <a:pt x="4902" y="1473"/>
                    <a:pt x="4749" y="0"/>
                    <a:pt x="4596" y="0"/>
                  </a:cubicBezTo>
                  <a:cubicBezTo>
                    <a:pt x="4443" y="0"/>
                    <a:pt x="4289" y="1473"/>
                    <a:pt x="4060" y="4091"/>
                  </a:cubicBezTo>
                  <a:cubicBezTo>
                    <a:pt x="3830" y="6709"/>
                    <a:pt x="3523" y="10473"/>
                    <a:pt x="3370" y="12845"/>
                  </a:cubicBezTo>
                  <a:cubicBezTo>
                    <a:pt x="3217" y="15218"/>
                    <a:pt x="3217" y="16200"/>
                    <a:pt x="3447" y="17345"/>
                  </a:cubicBezTo>
                  <a:cubicBezTo>
                    <a:pt x="3677" y="18491"/>
                    <a:pt x="4136" y="19800"/>
                    <a:pt x="4826" y="20455"/>
                  </a:cubicBezTo>
                  <a:cubicBezTo>
                    <a:pt x="5515" y="21109"/>
                    <a:pt x="6434" y="21109"/>
                    <a:pt x="7966" y="19555"/>
                  </a:cubicBezTo>
                  <a:cubicBezTo>
                    <a:pt x="9498" y="18000"/>
                    <a:pt x="11643" y="14891"/>
                    <a:pt x="12945" y="12273"/>
                  </a:cubicBezTo>
                  <a:cubicBezTo>
                    <a:pt x="14247" y="9655"/>
                    <a:pt x="14706" y="7527"/>
                    <a:pt x="14936" y="6055"/>
                  </a:cubicBezTo>
                  <a:cubicBezTo>
                    <a:pt x="15166" y="4582"/>
                    <a:pt x="15166" y="3764"/>
                    <a:pt x="15089" y="3764"/>
                  </a:cubicBezTo>
                  <a:cubicBezTo>
                    <a:pt x="15013" y="3764"/>
                    <a:pt x="14860" y="4582"/>
                    <a:pt x="15166" y="6627"/>
                  </a:cubicBezTo>
                  <a:cubicBezTo>
                    <a:pt x="15472" y="8673"/>
                    <a:pt x="16238" y="11945"/>
                    <a:pt x="17387" y="14155"/>
                  </a:cubicBezTo>
                  <a:cubicBezTo>
                    <a:pt x="18536" y="16364"/>
                    <a:pt x="20068" y="17509"/>
                    <a:pt x="21600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5931444" y="444568"/>
              <a:ext cx="23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1600"/>
                    <a:pt x="21600" y="3200"/>
                    <a:pt x="19800" y="6800"/>
                  </a:cubicBezTo>
                  <a:cubicBezTo>
                    <a:pt x="18000" y="10400"/>
                    <a:pt x="9000" y="16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223112" y="277656"/>
              <a:ext cx="336983" cy="19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25" fill="norm" stroke="1" extrusionOk="0">
                  <a:moveTo>
                    <a:pt x="5662" y="2954"/>
                  </a:moveTo>
                  <a:cubicBezTo>
                    <a:pt x="4991" y="6860"/>
                    <a:pt x="4320" y="10767"/>
                    <a:pt x="3918" y="13409"/>
                  </a:cubicBezTo>
                  <a:cubicBezTo>
                    <a:pt x="3516" y="16052"/>
                    <a:pt x="3381" y="17431"/>
                    <a:pt x="3113" y="18580"/>
                  </a:cubicBezTo>
                  <a:cubicBezTo>
                    <a:pt x="2845" y="19728"/>
                    <a:pt x="2442" y="20648"/>
                    <a:pt x="1906" y="20992"/>
                  </a:cubicBezTo>
                  <a:cubicBezTo>
                    <a:pt x="1369" y="21337"/>
                    <a:pt x="698" y="21107"/>
                    <a:pt x="296" y="19154"/>
                  </a:cubicBezTo>
                  <a:cubicBezTo>
                    <a:pt x="-107" y="17201"/>
                    <a:pt x="-241" y="13524"/>
                    <a:pt x="832" y="9963"/>
                  </a:cubicBezTo>
                  <a:cubicBezTo>
                    <a:pt x="1906" y="6401"/>
                    <a:pt x="4186" y="2954"/>
                    <a:pt x="7473" y="1346"/>
                  </a:cubicBezTo>
                  <a:cubicBezTo>
                    <a:pt x="10760" y="-263"/>
                    <a:pt x="15053" y="-33"/>
                    <a:pt x="17535" y="82"/>
                  </a:cubicBezTo>
                  <a:cubicBezTo>
                    <a:pt x="20017" y="197"/>
                    <a:pt x="20688" y="197"/>
                    <a:pt x="21359" y="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655344" y="71506"/>
              <a:ext cx="228601" cy="14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3375"/>
                  </a:moveTo>
                  <a:cubicBezTo>
                    <a:pt x="600" y="2175"/>
                    <a:pt x="1200" y="975"/>
                    <a:pt x="2400" y="375"/>
                  </a:cubicBezTo>
                  <a:cubicBezTo>
                    <a:pt x="3600" y="-225"/>
                    <a:pt x="5400" y="-225"/>
                    <a:pt x="6500" y="1275"/>
                  </a:cubicBezTo>
                  <a:cubicBezTo>
                    <a:pt x="7600" y="2775"/>
                    <a:pt x="8000" y="5775"/>
                    <a:pt x="7500" y="8625"/>
                  </a:cubicBezTo>
                  <a:cubicBezTo>
                    <a:pt x="7000" y="11475"/>
                    <a:pt x="5600" y="14175"/>
                    <a:pt x="4600" y="16275"/>
                  </a:cubicBezTo>
                  <a:cubicBezTo>
                    <a:pt x="3600" y="18375"/>
                    <a:pt x="3000" y="19875"/>
                    <a:pt x="3200" y="20625"/>
                  </a:cubicBezTo>
                  <a:cubicBezTo>
                    <a:pt x="3400" y="21375"/>
                    <a:pt x="4400" y="21375"/>
                    <a:pt x="7600" y="20475"/>
                  </a:cubicBezTo>
                  <a:cubicBezTo>
                    <a:pt x="10800" y="19575"/>
                    <a:pt x="16200" y="17775"/>
                    <a:pt x="21600" y="15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820444" y="44518"/>
              <a:ext cx="18593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fill="norm" stroke="1" extrusionOk="0">
                  <a:moveTo>
                    <a:pt x="9257" y="0"/>
                  </a:moveTo>
                  <a:cubicBezTo>
                    <a:pt x="10444" y="169"/>
                    <a:pt x="11631" y="339"/>
                    <a:pt x="13292" y="1525"/>
                  </a:cubicBezTo>
                  <a:cubicBezTo>
                    <a:pt x="14954" y="2711"/>
                    <a:pt x="17090" y="4913"/>
                    <a:pt x="18752" y="7454"/>
                  </a:cubicBezTo>
                  <a:cubicBezTo>
                    <a:pt x="20413" y="9995"/>
                    <a:pt x="21600" y="12875"/>
                    <a:pt x="20295" y="15247"/>
                  </a:cubicBezTo>
                  <a:cubicBezTo>
                    <a:pt x="18989" y="17619"/>
                    <a:pt x="15191" y="19482"/>
                    <a:pt x="11393" y="20456"/>
                  </a:cubicBezTo>
                  <a:cubicBezTo>
                    <a:pt x="7596" y="21431"/>
                    <a:pt x="3798" y="215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203994" y="1706630"/>
              <a:ext cx="215901" cy="63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4144"/>
                  </a:moveTo>
                  <a:cubicBezTo>
                    <a:pt x="19694" y="2996"/>
                    <a:pt x="17788" y="1848"/>
                    <a:pt x="16412" y="1166"/>
                  </a:cubicBezTo>
                  <a:cubicBezTo>
                    <a:pt x="15035" y="484"/>
                    <a:pt x="14188" y="269"/>
                    <a:pt x="13235" y="125"/>
                  </a:cubicBezTo>
                  <a:cubicBezTo>
                    <a:pt x="12282" y="-18"/>
                    <a:pt x="11224" y="-90"/>
                    <a:pt x="9953" y="197"/>
                  </a:cubicBezTo>
                  <a:cubicBezTo>
                    <a:pt x="8682" y="484"/>
                    <a:pt x="7200" y="1130"/>
                    <a:pt x="5506" y="2673"/>
                  </a:cubicBezTo>
                  <a:cubicBezTo>
                    <a:pt x="3812" y="4216"/>
                    <a:pt x="1906" y="6656"/>
                    <a:pt x="1059" y="8772"/>
                  </a:cubicBezTo>
                  <a:cubicBezTo>
                    <a:pt x="212" y="10889"/>
                    <a:pt x="424" y="12683"/>
                    <a:pt x="847" y="14477"/>
                  </a:cubicBezTo>
                  <a:cubicBezTo>
                    <a:pt x="1271" y="16271"/>
                    <a:pt x="1906" y="18065"/>
                    <a:pt x="2224" y="19285"/>
                  </a:cubicBezTo>
                  <a:cubicBezTo>
                    <a:pt x="2541" y="20505"/>
                    <a:pt x="2541" y="21151"/>
                    <a:pt x="2118" y="21331"/>
                  </a:cubicBezTo>
                  <a:cubicBezTo>
                    <a:pt x="1694" y="21510"/>
                    <a:pt x="847" y="21223"/>
                    <a:pt x="0" y="20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049478" y="2076518"/>
              <a:ext cx="36406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9" y="21600"/>
                  </a:moveTo>
                  <a:cubicBezTo>
                    <a:pt x="1005" y="21221"/>
                    <a:pt x="0" y="20842"/>
                    <a:pt x="0" y="20274"/>
                  </a:cubicBezTo>
                  <a:cubicBezTo>
                    <a:pt x="0" y="19705"/>
                    <a:pt x="1005" y="18947"/>
                    <a:pt x="3830" y="16484"/>
                  </a:cubicBezTo>
                  <a:cubicBezTo>
                    <a:pt x="6656" y="14021"/>
                    <a:pt x="11302" y="9853"/>
                    <a:pt x="14567" y="6821"/>
                  </a:cubicBezTo>
                  <a:cubicBezTo>
                    <a:pt x="17833" y="3789"/>
                    <a:pt x="19716" y="189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450513" y="1800204"/>
              <a:ext cx="159882" cy="53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4" fill="norm" stroke="1" extrusionOk="0">
                  <a:moveTo>
                    <a:pt x="21468" y="3718"/>
                  </a:moveTo>
                  <a:cubicBezTo>
                    <a:pt x="20900" y="2693"/>
                    <a:pt x="20331" y="1669"/>
                    <a:pt x="19621" y="986"/>
                  </a:cubicBezTo>
                  <a:cubicBezTo>
                    <a:pt x="18910" y="303"/>
                    <a:pt x="18057" y="-39"/>
                    <a:pt x="16921" y="4"/>
                  </a:cubicBezTo>
                  <a:cubicBezTo>
                    <a:pt x="15784" y="46"/>
                    <a:pt x="14363" y="473"/>
                    <a:pt x="11947" y="2095"/>
                  </a:cubicBezTo>
                  <a:cubicBezTo>
                    <a:pt x="9531" y="3718"/>
                    <a:pt x="6121" y="6535"/>
                    <a:pt x="3705" y="9182"/>
                  </a:cubicBezTo>
                  <a:cubicBezTo>
                    <a:pt x="1289" y="11828"/>
                    <a:pt x="-132" y="14304"/>
                    <a:pt x="10" y="16353"/>
                  </a:cubicBezTo>
                  <a:cubicBezTo>
                    <a:pt x="152" y="18402"/>
                    <a:pt x="1857" y="20024"/>
                    <a:pt x="4273" y="20793"/>
                  </a:cubicBezTo>
                  <a:cubicBezTo>
                    <a:pt x="6689" y="21561"/>
                    <a:pt x="9815" y="21476"/>
                    <a:pt x="12942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611402" y="2016851"/>
              <a:ext cx="284743" cy="21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40" fill="norm" stroke="1" extrusionOk="0">
                  <a:moveTo>
                    <a:pt x="1364" y="6541"/>
                  </a:moveTo>
                  <a:cubicBezTo>
                    <a:pt x="884" y="5492"/>
                    <a:pt x="404" y="4444"/>
                    <a:pt x="164" y="3395"/>
                  </a:cubicBezTo>
                  <a:cubicBezTo>
                    <a:pt x="-76" y="2347"/>
                    <a:pt x="-76" y="1298"/>
                    <a:pt x="324" y="669"/>
                  </a:cubicBezTo>
                  <a:cubicBezTo>
                    <a:pt x="724" y="40"/>
                    <a:pt x="1524" y="-170"/>
                    <a:pt x="2724" y="145"/>
                  </a:cubicBezTo>
                  <a:cubicBezTo>
                    <a:pt x="3924" y="459"/>
                    <a:pt x="5524" y="1298"/>
                    <a:pt x="6484" y="4024"/>
                  </a:cubicBezTo>
                  <a:cubicBezTo>
                    <a:pt x="7444" y="6750"/>
                    <a:pt x="7764" y="11364"/>
                    <a:pt x="7684" y="14195"/>
                  </a:cubicBezTo>
                  <a:cubicBezTo>
                    <a:pt x="7604" y="17026"/>
                    <a:pt x="7124" y="18075"/>
                    <a:pt x="6564" y="19123"/>
                  </a:cubicBezTo>
                  <a:cubicBezTo>
                    <a:pt x="6004" y="20172"/>
                    <a:pt x="5364" y="21220"/>
                    <a:pt x="4964" y="21011"/>
                  </a:cubicBezTo>
                  <a:cubicBezTo>
                    <a:pt x="4564" y="20801"/>
                    <a:pt x="4404" y="19333"/>
                    <a:pt x="5204" y="16397"/>
                  </a:cubicBezTo>
                  <a:cubicBezTo>
                    <a:pt x="6004" y="13461"/>
                    <a:pt x="7764" y="9057"/>
                    <a:pt x="8964" y="6331"/>
                  </a:cubicBezTo>
                  <a:cubicBezTo>
                    <a:pt x="10164" y="3605"/>
                    <a:pt x="10804" y="2556"/>
                    <a:pt x="11124" y="2766"/>
                  </a:cubicBezTo>
                  <a:cubicBezTo>
                    <a:pt x="11444" y="2976"/>
                    <a:pt x="11444" y="4444"/>
                    <a:pt x="11444" y="7065"/>
                  </a:cubicBezTo>
                  <a:cubicBezTo>
                    <a:pt x="11444" y="9686"/>
                    <a:pt x="11444" y="13461"/>
                    <a:pt x="11924" y="16292"/>
                  </a:cubicBezTo>
                  <a:cubicBezTo>
                    <a:pt x="12404" y="19123"/>
                    <a:pt x="13364" y="21011"/>
                    <a:pt x="15044" y="21220"/>
                  </a:cubicBezTo>
                  <a:cubicBezTo>
                    <a:pt x="16724" y="21430"/>
                    <a:pt x="19124" y="19962"/>
                    <a:pt x="21524" y="18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944828" y="1840366"/>
              <a:ext cx="103621" cy="52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562" fill="norm" stroke="1" extrusionOk="0">
                  <a:moveTo>
                    <a:pt x="4235" y="574"/>
                  </a:moveTo>
                  <a:cubicBezTo>
                    <a:pt x="2118" y="312"/>
                    <a:pt x="0" y="49"/>
                    <a:pt x="0" y="6"/>
                  </a:cubicBezTo>
                  <a:cubicBezTo>
                    <a:pt x="0" y="-38"/>
                    <a:pt x="2118" y="137"/>
                    <a:pt x="6141" y="1361"/>
                  </a:cubicBezTo>
                  <a:cubicBezTo>
                    <a:pt x="10165" y="2585"/>
                    <a:pt x="16094" y="4859"/>
                    <a:pt x="18847" y="7395"/>
                  </a:cubicBezTo>
                  <a:cubicBezTo>
                    <a:pt x="21600" y="9931"/>
                    <a:pt x="21176" y="12730"/>
                    <a:pt x="18635" y="15134"/>
                  </a:cubicBezTo>
                  <a:cubicBezTo>
                    <a:pt x="16094" y="17539"/>
                    <a:pt x="11435" y="19551"/>
                    <a:pt x="6776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454944" y="2127318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600"/>
                    <a:pt x="8533" y="7200"/>
                    <a:pt x="12133" y="10800"/>
                  </a:cubicBezTo>
                  <a:cubicBezTo>
                    <a:pt x="15733" y="14400"/>
                    <a:pt x="1866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477079" y="2336868"/>
              <a:ext cx="193766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18" fill="norm" stroke="1" extrusionOk="0">
                  <a:moveTo>
                    <a:pt x="1771" y="0"/>
                  </a:moveTo>
                  <a:cubicBezTo>
                    <a:pt x="832" y="7200"/>
                    <a:pt x="-107" y="14400"/>
                    <a:pt x="10" y="18000"/>
                  </a:cubicBezTo>
                  <a:cubicBezTo>
                    <a:pt x="128" y="21600"/>
                    <a:pt x="1302" y="21600"/>
                    <a:pt x="5058" y="20400"/>
                  </a:cubicBezTo>
                  <a:cubicBezTo>
                    <a:pt x="8815" y="19200"/>
                    <a:pt x="15154" y="16800"/>
                    <a:pt x="21493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724944" y="1720646"/>
              <a:ext cx="69851" cy="45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738"/>
                  </a:moveTo>
                  <a:cubicBezTo>
                    <a:pt x="0" y="2133"/>
                    <a:pt x="0" y="1527"/>
                    <a:pt x="655" y="972"/>
                  </a:cubicBezTo>
                  <a:cubicBezTo>
                    <a:pt x="1309" y="417"/>
                    <a:pt x="2618" y="-88"/>
                    <a:pt x="3600" y="13"/>
                  </a:cubicBezTo>
                  <a:cubicBezTo>
                    <a:pt x="4582" y="114"/>
                    <a:pt x="5236" y="820"/>
                    <a:pt x="5891" y="2890"/>
                  </a:cubicBezTo>
                  <a:cubicBezTo>
                    <a:pt x="6545" y="4959"/>
                    <a:pt x="7200" y="8391"/>
                    <a:pt x="9818" y="11721"/>
                  </a:cubicBezTo>
                  <a:cubicBezTo>
                    <a:pt x="12436" y="15052"/>
                    <a:pt x="17018" y="18282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496344" y="2216581"/>
              <a:ext cx="1035051" cy="3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5" fill="norm" stroke="1" extrusionOk="0">
                  <a:moveTo>
                    <a:pt x="0" y="16858"/>
                  </a:moveTo>
                  <a:cubicBezTo>
                    <a:pt x="1281" y="19131"/>
                    <a:pt x="2562" y="21405"/>
                    <a:pt x="4086" y="19700"/>
                  </a:cubicBezTo>
                  <a:cubicBezTo>
                    <a:pt x="5610" y="17994"/>
                    <a:pt x="7377" y="12310"/>
                    <a:pt x="9210" y="8331"/>
                  </a:cubicBezTo>
                  <a:cubicBezTo>
                    <a:pt x="11043" y="4352"/>
                    <a:pt x="12942" y="2079"/>
                    <a:pt x="14864" y="942"/>
                  </a:cubicBezTo>
                  <a:cubicBezTo>
                    <a:pt x="16785" y="-195"/>
                    <a:pt x="18729" y="-195"/>
                    <a:pt x="19855" y="373"/>
                  </a:cubicBezTo>
                  <a:cubicBezTo>
                    <a:pt x="20982" y="942"/>
                    <a:pt x="21291" y="2079"/>
                    <a:pt x="21600" y="3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453694" y="2695361"/>
              <a:ext cx="360151" cy="21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18" fill="norm" stroke="1" extrusionOk="0">
                  <a:moveTo>
                    <a:pt x="5512" y="991"/>
                  </a:moveTo>
                  <a:cubicBezTo>
                    <a:pt x="5262" y="5696"/>
                    <a:pt x="5013" y="10401"/>
                    <a:pt x="4576" y="13823"/>
                  </a:cubicBezTo>
                  <a:cubicBezTo>
                    <a:pt x="4139" y="17245"/>
                    <a:pt x="3515" y="19383"/>
                    <a:pt x="2828" y="20453"/>
                  </a:cubicBezTo>
                  <a:cubicBezTo>
                    <a:pt x="2141" y="21522"/>
                    <a:pt x="1392" y="21522"/>
                    <a:pt x="768" y="20132"/>
                  </a:cubicBezTo>
                  <a:cubicBezTo>
                    <a:pt x="143" y="18742"/>
                    <a:pt x="-356" y="15962"/>
                    <a:pt x="331" y="12540"/>
                  </a:cubicBezTo>
                  <a:cubicBezTo>
                    <a:pt x="1017" y="9118"/>
                    <a:pt x="2890" y="5055"/>
                    <a:pt x="5887" y="2809"/>
                  </a:cubicBezTo>
                  <a:cubicBezTo>
                    <a:pt x="8883" y="564"/>
                    <a:pt x="13004" y="136"/>
                    <a:pt x="15750" y="29"/>
                  </a:cubicBezTo>
                  <a:cubicBezTo>
                    <a:pt x="18497" y="-78"/>
                    <a:pt x="19871" y="136"/>
                    <a:pt x="21244" y="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829407" y="2438997"/>
              <a:ext cx="505138" cy="51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68" fill="norm" stroke="1" extrusionOk="0">
                  <a:moveTo>
                    <a:pt x="418" y="16244"/>
                  </a:moveTo>
                  <a:cubicBezTo>
                    <a:pt x="148" y="16594"/>
                    <a:pt x="-122" y="16944"/>
                    <a:pt x="58" y="17731"/>
                  </a:cubicBezTo>
                  <a:cubicBezTo>
                    <a:pt x="238" y="18518"/>
                    <a:pt x="868" y="19742"/>
                    <a:pt x="1363" y="20485"/>
                  </a:cubicBezTo>
                  <a:cubicBezTo>
                    <a:pt x="1858" y="21229"/>
                    <a:pt x="2218" y="21491"/>
                    <a:pt x="2488" y="21316"/>
                  </a:cubicBezTo>
                  <a:cubicBezTo>
                    <a:pt x="2758" y="21141"/>
                    <a:pt x="2938" y="20529"/>
                    <a:pt x="2938" y="18736"/>
                  </a:cubicBezTo>
                  <a:cubicBezTo>
                    <a:pt x="2938" y="16944"/>
                    <a:pt x="2758" y="13970"/>
                    <a:pt x="2398" y="11522"/>
                  </a:cubicBezTo>
                  <a:cubicBezTo>
                    <a:pt x="2038" y="9073"/>
                    <a:pt x="1498" y="7149"/>
                    <a:pt x="1183" y="5969"/>
                  </a:cubicBezTo>
                  <a:cubicBezTo>
                    <a:pt x="868" y="4788"/>
                    <a:pt x="778" y="4351"/>
                    <a:pt x="868" y="3957"/>
                  </a:cubicBezTo>
                  <a:cubicBezTo>
                    <a:pt x="958" y="3564"/>
                    <a:pt x="1228" y="3214"/>
                    <a:pt x="2803" y="2602"/>
                  </a:cubicBezTo>
                  <a:cubicBezTo>
                    <a:pt x="4378" y="1990"/>
                    <a:pt x="7258" y="1115"/>
                    <a:pt x="10183" y="591"/>
                  </a:cubicBezTo>
                  <a:cubicBezTo>
                    <a:pt x="13108" y="66"/>
                    <a:pt x="16078" y="-109"/>
                    <a:pt x="17968" y="66"/>
                  </a:cubicBezTo>
                  <a:cubicBezTo>
                    <a:pt x="19858" y="241"/>
                    <a:pt x="20668" y="765"/>
                    <a:pt x="21478" y="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009565" y="2583488"/>
              <a:ext cx="197981" cy="26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31" fill="norm" stroke="1" extrusionOk="0">
                  <a:moveTo>
                    <a:pt x="2880" y="7558"/>
                  </a:moveTo>
                  <a:cubicBezTo>
                    <a:pt x="2421" y="6229"/>
                    <a:pt x="1961" y="4900"/>
                    <a:pt x="2650" y="3571"/>
                  </a:cubicBezTo>
                  <a:cubicBezTo>
                    <a:pt x="3340" y="2241"/>
                    <a:pt x="5178" y="912"/>
                    <a:pt x="7361" y="331"/>
                  </a:cubicBezTo>
                  <a:cubicBezTo>
                    <a:pt x="9544" y="-251"/>
                    <a:pt x="12072" y="-85"/>
                    <a:pt x="13565" y="995"/>
                  </a:cubicBezTo>
                  <a:cubicBezTo>
                    <a:pt x="15059" y="2075"/>
                    <a:pt x="15519" y="4069"/>
                    <a:pt x="13565" y="7226"/>
                  </a:cubicBezTo>
                  <a:cubicBezTo>
                    <a:pt x="11612" y="10383"/>
                    <a:pt x="7246" y="14703"/>
                    <a:pt x="4374" y="17195"/>
                  </a:cubicBezTo>
                  <a:cubicBezTo>
                    <a:pt x="1502" y="19687"/>
                    <a:pt x="123" y="20352"/>
                    <a:pt x="8" y="20767"/>
                  </a:cubicBezTo>
                  <a:cubicBezTo>
                    <a:pt x="-107" y="21183"/>
                    <a:pt x="1042" y="21349"/>
                    <a:pt x="4833" y="20684"/>
                  </a:cubicBezTo>
                  <a:cubicBezTo>
                    <a:pt x="8625" y="20020"/>
                    <a:pt x="15059" y="18524"/>
                    <a:pt x="21493" y="17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262754" y="2698818"/>
              <a:ext cx="103541" cy="1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67" fill="norm" stroke="1" extrusionOk="0">
                  <a:moveTo>
                    <a:pt x="21132" y="0"/>
                  </a:moveTo>
                  <a:cubicBezTo>
                    <a:pt x="18972" y="0"/>
                    <a:pt x="16812" y="0"/>
                    <a:pt x="14436" y="1440"/>
                  </a:cubicBezTo>
                  <a:cubicBezTo>
                    <a:pt x="12060" y="2880"/>
                    <a:pt x="9468" y="5760"/>
                    <a:pt x="7092" y="8784"/>
                  </a:cubicBezTo>
                  <a:cubicBezTo>
                    <a:pt x="4716" y="11808"/>
                    <a:pt x="2556" y="14976"/>
                    <a:pt x="1260" y="17280"/>
                  </a:cubicBezTo>
                  <a:cubicBezTo>
                    <a:pt x="-36" y="19584"/>
                    <a:pt x="-468" y="21024"/>
                    <a:pt x="612" y="21312"/>
                  </a:cubicBezTo>
                  <a:cubicBezTo>
                    <a:pt x="1692" y="21600"/>
                    <a:pt x="4284" y="20736"/>
                    <a:pt x="6660" y="19296"/>
                  </a:cubicBezTo>
                  <a:cubicBezTo>
                    <a:pt x="9036" y="17856"/>
                    <a:pt x="11196" y="15840"/>
                    <a:pt x="13356" y="13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378994" y="2691363"/>
              <a:ext cx="33832" cy="24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513" fill="norm" stroke="1" extrusionOk="0">
                  <a:moveTo>
                    <a:pt x="0" y="3391"/>
                  </a:moveTo>
                  <a:cubicBezTo>
                    <a:pt x="7624" y="1744"/>
                    <a:pt x="15247" y="96"/>
                    <a:pt x="18424" y="5"/>
                  </a:cubicBezTo>
                  <a:cubicBezTo>
                    <a:pt x="21600" y="-87"/>
                    <a:pt x="20329" y="1377"/>
                    <a:pt x="17788" y="4764"/>
                  </a:cubicBezTo>
                  <a:cubicBezTo>
                    <a:pt x="15247" y="8150"/>
                    <a:pt x="11435" y="13459"/>
                    <a:pt x="10800" y="16571"/>
                  </a:cubicBezTo>
                  <a:cubicBezTo>
                    <a:pt x="10165" y="19682"/>
                    <a:pt x="12706" y="20598"/>
                    <a:pt x="15247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277394" y="2635318"/>
              <a:ext cx="349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6062"/>
                    <a:pt x="4451" y="10523"/>
                    <a:pt x="8051" y="6923"/>
                  </a:cubicBezTo>
                  <a:cubicBezTo>
                    <a:pt x="11651" y="3323"/>
                    <a:pt x="16625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166416" y="2042535"/>
              <a:ext cx="520680" cy="40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70" fill="norm" stroke="1" extrusionOk="0">
                  <a:moveTo>
                    <a:pt x="5486" y="5154"/>
                  </a:moveTo>
                  <a:cubicBezTo>
                    <a:pt x="5225" y="5714"/>
                    <a:pt x="4964" y="6273"/>
                    <a:pt x="4964" y="6777"/>
                  </a:cubicBezTo>
                  <a:cubicBezTo>
                    <a:pt x="4964" y="7280"/>
                    <a:pt x="5225" y="7728"/>
                    <a:pt x="5922" y="8008"/>
                  </a:cubicBezTo>
                  <a:cubicBezTo>
                    <a:pt x="6619" y="8288"/>
                    <a:pt x="7751" y="8400"/>
                    <a:pt x="8970" y="7896"/>
                  </a:cubicBezTo>
                  <a:cubicBezTo>
                    <a:pt x="10190" y="7392"/>
                    <a:pt x="11496" y="6273"/>
                    <a:pt x="12280" y="5098"/>
                  </a:cubicBezTo>
                  <a:cubicBezTo>
                    <a:pt x="13064" y="3923"/>
                    <a:pt x="13325" y="2692"/>
                    <a:pt x="12672" y="1629"/>
                  </a:cubicBezTo>
                  <a:cubicBezTo>
                    <a:pt x="12019" y="565"/>
                    <a:pt x="10451" y="-330"/>
                    <a:pt x="8578" y="118"/>
                  </a:cubicBezTo>
                  <a:cubicBezTo>
                    <a:pt x="6706" y="565"/>
                    <a:pt x="4528" y="2356"/>
                    <a:pt x="2917" y="4762"/>
                  </a:cubicBezTo>
                  <a:cubicBezTo>
                    <a:pt x="1306" y="7168"/>
                    <a:pt x="260" y="10190"/>
                    <a:pt x="43" y="12820"/>
                  </a:cubicBezTo>
                  <a:cubicBezTo>
                    <a:pt x="-175" y="15450"/>
                    <a:pt x="435" y="17689"/>
                    <a:pt x="2002" y="19144"/>
                  </a:cubicBezTo>
                  <a:cubicBezTo>
                    <a:pt x="3570" y="20598"/>
                    <a:pt x="6096" y="21270"/>
                    <a:pt x="9014" y="21270"/>
                  </a:cubicBezTo>
                  <a:cubicBezTo>
                    <a:pt x="11931" y="21270"/>
                    <a:pt x="15241" y="20598"/>
                    <a:pt x="17375" y="20319"/>
                  </a:cubicBezTo>
                  <a:cubicBezTo>
                    <a:pt x="19509" y="20039"/>
                    <a:pt x="20467" y="20151"/>
                    <a:pt x="21425" y="20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576721" y="1416118"/>
              <a:ext cx="24372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448" y="21600"/>
                  </a:moveTo>
                  <a:cubicBezTo>
                    <a:pt x="1331" y="21600"/>
                    <a:pt x="213" y="21600"/>
                    <a:pt x="27" y="20520"/>
                  </a:cubicBezTo>
                  <a:cubicBezTo>
                    <a:pt x="-159" y="19440"/>
                    <a:pt x="586" y="17280"/>
                    <a:pt x="3286" y="14400"/>
                  </a:cubicBezTo>
                  <a:cubicBezTo>
                    <a:pt x="5986" y="11520"/>
                    <a:pt x="10641" y="7920"/>
                    <a:pt x="13993" y="5400"/>
                  </a:cubicBezTo>
                  <a:cubicBezTo>
                    <a:pt x="17344" y="2880"/>
                    <a:pt x="19393" y="1440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957692" y="1233711"/>
              <a:ext cx="104053" cy="32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84" fill="norm" stroke="1" extrusionOk="0">
                  <a:moveTo>
                    <a:pt x="20820" y="3696"/>
                  </a:moveTo>
                  <a:cubicBezTo>
                    <a:pt x="19973" y="2990"/>
                    <a:pt x="19126" y="2284"/>
                    <a:pt x="18491" y="1578"/>
                  </a:cubicBezTo>
                  <a:cubicBezTo>
                    <a:pt x="17855" y="872"/>
                    <a:pt x="17432" y="166"/>
                    <a:pt x="15949" y="25"/>
                  </a:cubicBezTo>
                  <a:cubicBezTo>
                    <a:pt x="14467" y="-116"/>
                    <a:pt x="11926" y="308"/>
                    <a:pt x="8749" y="2213"/>
                  </a:cubicBezTo>
                  <a:cubicBezTo>
                    <a:pt x="5573" y="4119"/>
                    <a:pt x="1761" y="7508"/>
                    <a:pt x="491" y="10613"/>
                  </a:cubicBezTo>
                  <a:cubicBezTo>
                    <a:pt x="-780" y="13719"/>
                    <a:pt x="491" y="16543"/>
                    <a:pt x="3455" y="18308"/>
                  </a:cubicBezTo>
                  <a:cubicBezTo>
                    <a:pt x="6420" y="20072"/>
                    <a:pt x="11079" y="20778"/>
                    <a:pt x="15738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102309" y="1306712"/>
              <a:ext cx="200737" cy="18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65" fill="norm" stroke="1" extrusionOk="0">
                  <a:moveTo>
                    <a:pt x="2438" y="8269"/>
                  </a:moveTo>
                  <a:cubicBezTo>
                    <a:pt x="2438" y="7042"/>
                    <a:pt x="2438" y="5814"/>
                    <a:pt x="2326" y="4342"/>
                  </a:cubicBezTo>
                  <a:cubicBezTo>
                    <a:pt x="2213" y="2869"/>
                    <a:pt x="1988" y="1151"/>
                    <a:pt x="2438" y="414"/>
                  </a:cubicBezTo>
                  <a:cubicBezTo>
                    <a:pt x="2888" y="-322"/>
                    <a:pt x="4013" y="-77"/>
                    <a:pt x="5138" y="1151"/>
                  </a:cubicBezTo>
                  <a:cubicBezTo>
                    <a:pt x="6263" y="2378"/>
                    <a:pt x="7388" y="4587"/>
                    <a:pt x="7276" y="7778"/>
                  </a:cubicBezTo>
                  <a:cubicBezTo>
                    <a:pt x="7163" y="10969"/>
                    <a:pt x="5813" y="15142"/>
                    <a:pt x="4351" y="17719"/>
                  </a:cubicBezTo>
                  <a:cubicBezTo>
                    <a:pt x="2888" y="20296"/>
                    <a:pt x="1313" y="21278"/>
                    <a:pt x="526" y="21155"/>
                  </a:cubicBezTo>
                  <a:cubicBezTo>
                    <a:pt x="-262" y="21033"/>
                    <a:pt x="-262" y="19805"/>
                    <a:pt x="1201" y="17228"/>
                  </a:cubicBezTo>
                  <a:cubicBezTo>
                    <a:pt x="2663" y="14651"/>
                    <a:pt x="5588" y="10723"/>
                    <a:pt x="7613" y="8269"/>
                  </a:cubicBezTo>
                  <a:cubicBezTo>
                    <a:pt x="9638" y="5814"/>
                    <a:pt x="10763" y="4833"/>
                    <a:pt x="11776" y="3728"/>
                  </a:cubicBezTo>
                  <a:cubicBezTo>
                    <a:pt x="12788" y="2623"/>
                    <a:pt x="13688" y="1396"/>
                    <a:pt x="13913" y="1519"/>
                  </a:cubicBezTo>
                  <a:cubicBezTo>
                    <a:pt x="14138" y="1642"/>
                    <a:pt x="13688" y="3114"/>
                    <a:pt x="13238" y="5201"/>
                  </a:cubicBezTo>
                  <a:cubicBezTo>
                    <a:pt x="12788" y="7287"/>
                    <a:pt x="12338" y="9987"/>
                    <a:pt x="12676" y="12442"/>
                  </a:cubicBezTo>
                  <a:cubicBezTo>
                    <a:pt x="13013" y="14896"/>
                    <a:pt x="14138" y="17105"/>
                    <a:pt x="15713" y="18210"/>
                  </a:cubicBezTo>
                  <a:cubicBezTo>
                    <a:pt x="17288" y="19314"/>
                    <a:pt x="19313" y="19314"/>
                    <a:pt x="21338" y="19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417344" y="1416118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645944" y="1264225"/>
              <a:ext cx="292101" cy="22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1722" y="17068"/>
                    <a:pt x="3443" y="12789"/>
                    <a:pt x="4617" y="9528"/>
                  </a:cubicBezTo>
                  <a:cubicBezTo>
                    <a:pt x="5791" y="6268"/>
                    <a:pt x="6417" y="4026"/>
                    <a:pt x="6809" y="2396"/>
                  </a:cubicBezTo>
                  <a:cubicBezTo>
                    <a:pt x="7200" y="766"/>
                    <a:pt x="7357" y="-253"/>
                    <a:pt x="7200" y="155"/>
                  </a:cubicBezTo>
                  <a:cubicBezTo>
                    <a:pt x="7043" y="562"/>
                    <a:pt x="6574" y="2396"/>
                    <a:pt x="6104" y="4943"/>
                  </a:cubicBezTo>
                  <a:cubicBezTo>
                    <a:pt x="5635" y="7490"/>
                    <a:pt x="5165" y="10751"/>
                    <a:pt x="4930" y="13094"/>
                  </a:cubicBezTo>
                  <a:cubicBezTo>
                    <a:pt x="4696" y="15438"/>
                    <a:pt x="4696" y="16864"/>
                    <a:pt x="4930" y="17985"/>
                  </a:cubicBezTo>
                  <a:cubicBezTo>
                    <a:pt x="5165" y="19105"/>
                    <a:pt x="5635" y="19921"/>
                    <a:pt x="6339" y="20124"/>
                  </a:cubicBezTo>
                  <a:cubicBezTo>
                    <a:pt x="7043" y="20328"/>
                    <a:pt x="7983" y="19921"/>
                    <a:pt x="9391" y="17985"/>
                  </a:cubicBezTo>
                  <a:cubicBezTo>
                    <a:pt x="10800" y="16049"/>
                    <a:pt x="12678" y="12585"/>
                    <a:pt x="13852" y="9936"/>
                  </a:cubicBezTo>
                  <a:cubicBezTo>
                    <a:pt x="15026" y="7287"/>
                    <a:pt x="15496" y="5453"/>
                    <a:pt x="15965" y="3721"/>
                  </a:cubicBezTo>
                  <a:cubicBezTo>
                    <a:pt x="16435" y="1989"/>
                    <a:pt x="16904" y="358"/>
                    <a:pt x="16983" y="53"/>
                  </a:cubicBezTo>
                  <a:cubicBezTo>
                    <a:pt x="17061" y="-253"/>
                    <a:pt x="16748" y="766"/>
                    <a:pt x="16748" y="3007"/>
                  </a:cubicBezTo>
                  <a:cubicBezTo>
                    <a:pt x="16748" y="5249"/>
                    <a:pt x="17061" y="8713"/>
                    <a:pt x="17922" y="11056"/>
                  </a:cubicBezTo>
                  <a:cubicBezTo>
                    <a:pt x="18783" y="13400"/>
                    <a:pt x="20191" y="14622"/>
                    <a:pt x="21600" y="15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988844" y="1225618"/>
              <a:ext cx="5324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9969" y="0"/>
                  </a:moveTo>
                  <a:cubicBezTo>
                    <a:pt x="14954" y="4160"/>
                    <a:pt x="19938" y="8320"/>
                    <a:pt x="20769" y="11760"/>
                  </a:cubicBezTo>
                  <a:cubicBezTo>
                    <a:pt x="21600" y="15200"/>
                    <a:pt x="18277" y="17920"/>
                    <a:pt x="14123" y="19440"/>
                  </a:cubicBezTo>
                  <a:cubicBezTo>
                    <a:pt x="9969" y="20960"/>
                    <a:pt x="4985" y="21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103144" y="1007230"/>
              <a:ext cx="215901" cy="22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3870"/>
                  </a:moveTo>
                  <a:cubicBezTo>
                    <a:pt x="212" y="2659"/>
                    <a:pt x="424" y="1448"/>
                    <a:pt x="1059" y="741"/>
                  </a:cubicBezTo>
                  <a:cubicBezTo>
                    <a:pt x="1694" y="35"/>
                    <a:pt x="2753" y="-167"/>
                    <a:pt x="4447" y="136"/>
                  </a:cubicBezTo>
                  <a:cubicBezTo>
                    <a:pt x="6141" y="439"/>
                    <a:pt x="8471" y="1246"/>
                    <a:pt x="9741" y="2255"/>
                  </a:cubicBezTo>
                  <a:cubicBezTo>
                    <a:pt x="11012" y="3265"/>
                    <a:pt x="11224" y="4476"/>
                    <a:pt x="9847" y="6797"/>
                  </a:cubicBezTo>
                  <a:cubicBezTo>
                    <a:pt x="8471" y="9119"/>
                    <a:pt x="5506" y="12551"/>
                    <a:pt x="3812" y="14771"/>
                  </a:cubicBezTo>
                  <a:cubicBezTo>
                    <a:pt x="2118" y="16992"/>
                    <a:pt x="1694" y="18001"/>
                    <a:pt x="2118" y="18506"/>
                  </a:cubicBezTo>
                  <a:cubicBezTo>
                    <a:pt x="2541" y="19011"/>
                    <a:pt x="3812" y="19011"/>
                    <a:pt x="6776" y="19112"/>
                  </a:cubicBezTo>
                  <a:cubicBezTo>
                    <a:pt x="9741" y="19212"/>
                    <a:pt x="14400" y="19414"/>
                    <a:pt x="17153" y="19818"/>
                  </a:cubicBezTo>
                  <a:cubicBezTo>
                    <a:pt x="19906" y="20222"/>
                    <a:pt x="20753" y="20827"/>
                    <a:pt x="2160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004594" y="1600268"/>
              <a:ext cx="889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7" y="19800"/>
                    <a:pt x="3394" y="18000"/>
                    <a:pt x="5246" y="16650"/>
                  </a:cubicBezTo>
                  <a:cubicBezTo>
                    <a:pt x="7097" y="15300"/>
                    <a:pt x="9103" y="14400"/>
                    <a:pt x="11186" y="13500"/>
                  </a:cubicBezTo>
                  <a:cubicBezTo>
                    <a:pt x="13269" y="12600"/>
                    <a:pt x="15429" y="11700"/>
                    <a:pt x="17177" y="9450"/>
                  </a:cubicBezTo>
                  <a:cubicBezTo>
                    <a:pt x="18926" y="7200"/>
                    <a:pt x="2026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121980" y="1794124"/>
              <a:ext cx="238215" cy="20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26" fill="norm" stroke="1" extrusionOk="0">
                  <a:moveTo>
                    <a:pt x="294" y="4152"/>
                  </a:moveTo>
                  <a:cubicBezTo>
                    <a:pt x="677" y="3083"/>
                    <a:pt x="1059" y="2013"/>
                    <a:pt x="2493" y="1158"/>
                  </a:cubicBezTo>
                  <a:cubicBezTo>
                    <a:pt x="3926" y="303"/>
                    <a:pt x="6411" y="-339"/>
                    <a:pt x="8131" y="196"/>
                  </a:cubicBezTo>
                  <a:cubicBezTo>
                    <a:pt x="9852" y="730"/>
                    <a:pt x="10808" y="2441"/>
                    <a:pt x="10234" y="4687"/>
                  </a:cubicBezTo>
                  <a:cubicBezTo>
                    <a:pt x="9661" y="6932"/>
                    <a:pt x="7558" y="9712"/>
                    <a:pt x="5838" y="11851"/>
                  </a:cubicBezTo>
                  <a:cubicBezTo>
                    <a:pt x="4117" y="13990"/>
                    <a:pt x="2779" y="15487"/>
                    <a:pt x="1728" y="16877"/>
                  </a:cubicBezTo>
                  <a:cubicBezTo>
                    <a:pt x="677" y="18267"/>
                    <a:pt x="-88" y="19550"/>
                    <a:pt x="8" y="20299"/>
                  </a:cubicBezTo>
                  <a:cubicBezTo>
                    <a:pt x="103" y="21047"/>
                    <a:pt x="1059" y="21261"/>
                    <a:pt x="3735" y="21047"/>
                  </a:cubicBezTo>
                  <a:cubicBezTo>
                    <a:pt x="6411" y="20833"/>
                    <a:pt x="10808" y="20192"/>
                    <a:pt x="14057" y="19550"/>
                  </a:cubicBezTo>
                  <a:cubicBezTo>
                    <a:pt x="17307" y="18909"/>
                    <a:pt x="19409" y="18267"/>
                    <a:pt x="21512" y="17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413910" y="1880201"/>
              <a:ext cx="276485" cy="12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45" fill="norm" stroke="1" extrusionOk="0">
                  <a:moveTo>
                    <a:pt x="5709" y="7347"/>
                  </a:moveTo>
                  <a:cubicBezTo>
                    <a:pt x="4720" y="11596"/>
                    <a:pt x="3730" y="15845"/>
                    <a:pt x="2823" y="18324"/>
                  </a:cubicBezTo>
                  <a:cubicBezTo>
                    <a:pt x="1917" y="20803"/>
                    <a:pt x="1092" y="21511"/>
                    <a:pt x="598" y="20980"/>
                  </a:cubicBezTo>
                  <a:cubicBezTo>
                    <a:pt x="103" y="20449"/>
                    <a:pt x="-62" y="18678"/>
                    <a:pt x="20" y="16022"/>
                  </a:cubicBezTo>
                  <a:cubicBezTo>
                    <a:pt x="103" y="13367"/>
                    <a:pt x="433" y="9826"/>
                    <a:pt x="2494" y="6993"/>
                  </a:cubicBezTo>
                  <a:cubicBezTo>
                    <a:pt x="4555" y="4160"/>
                    <a:pt x="8347" y="2036"/>
                    <a:pt x="11233" y="973"/>
                  </a:cubicBezTo>
                  <a:cubicBezTo>
                    <a:pt x="14118" y="-89"/>
                    <a:pt x="16097" y="-89"/>
                    <a:pt x="17663" y="88"/>
                  </a:cubicBezTo>
                  <a:cubicBezTo>
                    <a:pt x="19230" y="265"/>
                    <a:pt x="20384" y="619"/>
                    <a:pt x="21538" y="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715794" y="1726049"/>
              <a:ext cx="209551" cy="12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2329"/>
                  </a:moveTo>
                  <a:cubicBezTo>
                    <a:pt x="873" y="1266"/>
                    <a:pt x="1745" y="204"/>
                    <a:pt x="2727" y="27"/>
                  </a:cubicBezTo>
                  <a:cubicBezTo>
                    <a:pt x="3709" y="-150"/>
                    <a:pt x="4800" y="558"/>
                    <a:pt x="5564" y="1975"/>
                  </a:cubicBezTo>
                  <a:cubicBezTo>
                    <a:pt x="6327" y="3391"/>
                    <a:pt x="6764" y="5516"/>
                    <a:pt x="6327" y="7994"/>
                  </a:cubicBezTo>
                  <a:cubicBezTo>
                    <a:pt x="5891" y="10473"/>
                    <a:pt x="4582" y="13306"/>
                    <a:pt x="3818" y="15607"/>
                  </a:cubicBezTo>
                  <a:cubicBezTo>
                    <a:pt x="3055" y="17909"/>
                    <a:pt x="2836" y="19680"/>
                    <a:pt x="3382" y="20565"/>
                  </a:cubicBezTo>
                  <a:cubicBezTo>
                    <a:pt x="3927" y="21450"/>
                    <a:pt x="5236" y="21450"/>
                    <a:pt x="8400" y="20742"/>
                  </a:cubicBezTo>
                  <a:cubicBezTo>
                    <a:pt x="11564" y="20034"/>
                    <a:pt x="16582" y="18617"/>
                    <a:pt x="21600" y="17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211094" y="2571818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004844" y="1902523"/>
              <a:ext cx="165101" cy="65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2600"/>
                  </a:moveTo>
                  <a:cubicBezTo>
                    <a:pt x="19385" y="1691"/>
                    <a:pt x="17169" y="783"/>
                    <a:pt x="15092" y="328"/>
                  </a:cubicBezTo>
                  <a:cubicBezTo>
                    <a:pt x="13015" y="-126"/>
                    <a:pt x="11077" y="-126"/>
                    <a:pt x="8862" y="433"/>
                  </a:cubicBezTo>
                  <a:cubicBezTo>
                    <a:pt x="6646" y="992"/>
                    <a:pt x="4154" y="2111"/>
                    <a:pt x="2492" y="3998"/>
                  </a:cubicBezTo>
                  <a:cubicBezTo>
                    <a:pt x="831" y="5886"/>
                    <a:pt x="0" y="8542"/>
                    <a:pt x="0" y="11233"/>
                  </a:cubicBezTo>
                  <a:cubicBezTo>
                    <a:pt x="0" y="13924"/>
                    <a:pt x="831" y="16651"/>
                    <a:pt x="1385" y="18363"/>
                  </a:cubicBezTo>
                  <a:cubicBezTo>
                    <a:pt x="1938" y="20076"/>
                    <a:pt x="2215" y="20775"/>
                    <a:pt x="2492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949919" y="2298768"/>
              <a:ext cx="22637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790" y="21600"/>
                  </a:moveTo>
                  <a:cubicBezTo>
                    <a:pt x="1790" y="18514"/>
                    <a:pt x="790" y="15429"/>
                    <a:pt x="290" y="13029"/>
                  </a:cubicBezTo>
                  <a:cubicBezTo>
                    <a:pt x="-210" y="10629"/>
                    <a:pt x="-210" y="8914"/>
                    <a:pt x="1490" y="7371"/>
                  </a:cubicBezTo>
                  <a:cubicBezTo>
                    <a:pt x="3190" y="5829"/>
                    <a:pt x="6590" y="4457"/>
                    <a:pt x="10190" y="3257"/>
                  </a:cubicBezTo>
                  <a:cubicBezTo>
                    <a:pt x="13790" y="2057"/>
                    <a:pt x="17590" y="1029"/>
                    <a:pt x="213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121001" y="2165418"/>
              <a:ext cx="360095" cy="29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17" fill="norm" stroke="1" extrusionOk="0">
                  <a:moveTo>
                    <a:pt x="8931" y="7406"/>
                  </a:moveTo>
                  <a:cubicBezTo>
                    <a:pt x="6294" y="8331"/>
                    <a:pt x="3657" y="9257"/>
                    <a:pt x="2024" y="10877"/>
                  </a:cubicBezTo>
                  <a:cubicBezTo>
                    <a:pt x="392" y="12497"/>
                    <a:pt x="-236" y="14811"/>
                    <a:pt x="78" y="16354"/>
                  </a:cubicBezTo>
                  <a:cubicBezTo>
                    <a:pt x="392" y="17897"/>
                    <a:pt x="1648" y="18669"/>
                    <a:pt x="3092" y="18669"/>
                  </a:cubicBezTo>
                  <a:cubicBezTo>
                    <a:pt x="4536" y="18669"/>
                    <a:pt x="6169" y="17897"/>
                    <a:pt x="7048" y="16354"/>
                  </a:cubicBezTo>
                  <a:cubicBezTo>
                    <a:pt x="7927" y="14811"/>
                    <a:pt x="8052" y="12497"/>
                    <a:pt x="7864" y="11109"/>
                  </a:cubicBezTo>
                  <a:cubicBezTo>
                    <a:pt x="7676" y="9720"/>
                    <a:pt x="7173" y="9257"/>
                    <a:pt x="7048" y="8640"/>
                  </a:cubicBezTo>
                  <a:cubicBezTo>
                    <a:pt x="6922" y="8023"/>
                    <a:pt x="7173" y="7251"/>
                    <a:pt x="7676" y="6866"/>
                  </a:cubicBezTo>
                  <a:cubicBezTo>
                    <a:pt x="8178" y="6480"/>
                    <a:pt x="8931" y="6480"/>
                    <a:pt x="10187" y="7946"/>
                  </a:cubicBezTo>
                  <a:cubicBezTo>
                    <a:pt x="11443" y="9411"/>
                    <a:pt x="13201" y="12343"/>
                    <a:pt x="14143" y="14657"/>
                  </a:cubicBezTo>
                  <a:cubicBezTo>
                    <a:pt x="15085" y="16971"/>
                    <a:pt x="15211" y="18669"/>
                    <a:pt x="15022" y="19826"/>
                  </a:cubicBezTo>
                  <a:cubicBezTo>
                    <a:pt x="14834" y="20983"/>
                    <a:pt x="14331" y="21600"/>
                    <a:pt x="13892" y="21369"/>
                  </a:cubicBezTo>
                  <a:cubicBezTo>
                    <a:pt x="13452" y="21137"/>
                    <a:pt x="13076" y="20057"/>
                    <a:pt x="13264" y="17280"/>
                  </a:cubicBezTo>
                  <a:cubicBezTo>
                    <a:pt x="13452" y="14503"/>
                    <a:pt x="14206" y="10029"/>
                    <a:pt x="15650" y="6866"/>
                  </a:cubicBezTo>
                  <a:cubicBezTo>
                    <a:pt x="17094" y="3703"/>
                    <a:pt x="19229" y="1851"/>
                    <a:pt x="213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939670" y="2243290"/>
              <a:ext cx="252625" cy="28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43" fill="norm" stroke="1" extrusionOk="0">
                  <a:moveTo>
                    <a:pt x="12201" y="8034"/>
                  </a:moveTo>
                  <a:cubicBezTo>
                    <a:pt x="12201" y="5794"/>
                    <a:pt x="12201" y="3554"/>
                    <a:pt x="11844" y="2194"/>
                  </a:cubicBezTo>
                  <a:cubicBezTo>
                    <a:pt x="11487" y="834"/>
                    <a:pt x="10773" y="354"/>
                    <a:pt x="9880" y="114"/>
                  </a:cubicBezTo>
                  <a:cubicBezTo>
                    <a:pt x="8988" y="-126"/>
                    <a:pt x="7917" y="-126"/>
                    <a:pt x="6310" y="1554"/>
                  </a:cubicBezTo>
                  <a:cubicBezTo>
                    <a:pt x="4703" y="3234"/>
                    <a:pt x="2561" y="6594"/>
                    <a:pt x="1312" y="9714"/>
                  </a:cubicBezTo>
                  <a:cubicBezTo>
                    <a:pt x="62" y="12834"/>
                    <a:pt x="-295" y="15714"/>
                    <a:pt x="241" y="17714"/>
                  </a:cubicBezTo>
                  <a:cubicBezTo>
                    <a:pt x="776" y="19714"/>
                    <a:pt x="2204" y="20834"/>
                    <a:pt x="3722" y="21154"/>
                  </a:cubicBezTo>
                  <a:cubicBezTo>
                    <a:pt x="5239" y="21474"/>
                    <a:pt x="6845" y="20994"/>
                    <a:pt x="8631" y="18674"/>
                  </a:cubicBezTo>
                  <a:cubicBezTo>
                    <a:pt x="10416" y="16354"/>
                    <a:pt x="12379" y="12194"/>
                    <a:pt x="13450" y="9554"/>
                  </a:cubicBezTo>
                  <a:cubicBezTo>
                    <a:pt x="14522" y="6914"/>
                    <a:pt x="14700" y="5794"/>
                    <a:pt x="14700" y="6194"/>
                  </a:cubicBezTo>
                  <a:cubicBezTo>
                    <a:pt x="14700" y="6594"/>
                    <a:pt x="14522" y="8514"/>
                    <a:pt x="14611" y="10514"/>
                  </a:cubicBezTo>
                  <a:cubicBezTo>
                    <a:pt x="14700" y="12514"/>
                    <a:pt x="15057" y="14594"/>
                    <a:pt x="16217" y="15874"/>
                  </a:cubicBezTo>
                  <a:cubicBezTo>
                    <a:pt x="17378" y="17154"/>
                    <a:pt x="19341" y="17634"/>
                    <a:pt x="21305" y="18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0193021" y="2311535"/>
              <a:ext cx="259624" cy="39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2" fill="norm" stroke="1" extrusionOk="0">
                  <a:moveTo>
                    <a:pt x="2047" y="1702"/>
                  </a:moveTo>
                  <a:cubicBezTo>
                    <a:pt x="1696" y="1134"/>
                    <a:pt x="1345" y="565"/>
                    <a:pt x="994" y="622"/>
                  </a:cubicBezTo>
                  <a:cubicBezTo>
                    <a:pt x="642" y="679"/>
                    <a:pt x="291" y="1361"/>
                    <a:pt x="116" y="2100"/>
                  </a:cubicBezTo>
                  <a:cubicBezTo>
                    <a:pt x="-60" y="2839"/>
                    <a:pt x="-60" y="3635"/>
                    <a:pt x="291" y="3350"/>
                  </a:cubicBezTo>
                  <a:cubicBezTo>
                    <a:pt x="642" y="3066"/>
                    <a:pt x="1345" y="1702"/>
                    <a:pt x="2311" y="906"/>
                  </a:cubicBezTo>
                  <a:cubicBezTo>
                    <a:pt x="3277" y="110"/>
                    <a:pt x="4506" y="-117"/>
                    <a:pt x="5384" y="54"/>
                  </a:cubicBezTo>
                  <a:cubicBezTo>
                    <a:pt x="6262" y="224"/>
                    <a:pt x="6789" y="792"/>
                    <a:pt x="7052" y="1872"/>
                  </a:cubicBezTo>
                  <a:cubicBezTo>
                    <a:pt x="7316" y="2952"/>
                    <a:pt x="7316" y="4544"/>
                    <a:pt x="7316" y="5624"/>
                  </a:cubicBezTo>
                  <a:cubicBezTo>
                    <a:pt x="7316" y="6704"/>
                    <a:pt x="7316" y="7272"/>
                    <a:pt x="7755" y="7272"/>
                  </a:cubicBezTo>
                  <a:cubicBezTo>
                    <a:pt x="8194" y="7272"/>
                    <a:pt x="9072" y="6704"/>
                    <a:pt x="9862" y="5681"/>
                  </a:cubicBezTo>
                  <a:cubicBezTo>
                    <a:pt x="10652" y="4658"/>
                    <a:pt x="11355" y="3180"/>
                    <a:pt x="11794" y="2157"/>
                  </a:cubicBezTo>
                  <a:cubicBezTo>
                    <a:pt x="12233" y="1134"/>
                    <a:pt x="12408" y="565"/>
                    <a:pt x="12496" y="565"/>
                  </a:cubicBezTo>
                  <a:cubicBezTo>
                    <a:pt x="12584" y="565"/>
                    <a:pt x="12584" y="1134"/>
                    <a:pt x="12584" y="1702"/>
                  </a:cubicBezTo>
                  <a:cubicBezTo>
                    <a:pt x="12584" y="2270"/>
                    <a:pt x="12584" y="2839"/>
                    <a:pt x="12847" y="3350"/>
                  </a:cubicBezTo>
                  <a:cubicBezTo>
                    <a:pt x="13111" y="3862"/>
                    <a:pt x="13638" y="4317"/>
                    <a:pt x="14340" y="4601"/>
                  </a:cubicBezTo>
                  <a:cubicBezTo>
                    <a:pt x="15042" y="4885"/>
                    <a:pt x="15920" y="4999"/>
                    <a:pt x="16974" y="4828"/>
                  </a:cubicBezTo>
                  <a:cubicBezTo>
                    <a:pt x="18028" y="4658"/>
                    <a:pt x="19257" y="4203"/>
                    <a:pt x="20135" y="3691"/>
                  </a:cubicBezTo>
                  <a:cubicBezTo>
                    <a:pt x="21013" y="3180"/>
                    <a:pt x="21540" y="2611"/>
                    <a:pt x="21540" y="2668"/>
                  </a:cubicBezTo>
                  <a:cubicBezTo>
                    <a:pt x="21540" y="2725"/>
                    <a:pt x="21013" y="3407"/>
                    <a:pt x="20662" y="5340"/>
                  </a:cubicBezTo>
                  <a:cubicBezTo>
                    <a:pt x="20311" y="7272"/>
                    <a:pt x="20135" y="10456"/>
                    <a:pt x="20223" y="13184"/>
                  </a:cubicBezTo>
                  <a:cubicBezTo>
                    <a:pt x="20311" y="15912"/>
                    <a:pt x="20662" y="18186"/>
                    <a:pt x="20574" y="19550"/>
                  </a:cubicBezTo>
                  <a:cubicBezTo>
                    <a:pt x="20486" y="20915"/>
                    <a:pt x="19960" y="21369"/>
                    <a:pt x="19257" y="21426"/>
                  </a:cubicBezTo>
                  <a:cubicBezTo>
                    <a:pt x="18555" y="21483"/>
                    <a:pt x="17677" y="21142"/>
                    <a:pt x="16886" y="20630"/>
                  </a:cubicBezTo>
                  <a:cubicBezTo>
                    <a:pt x="16096" y="20119"/>
                    <a:pt x="15394" y="19437"/>
                    <a:pt x="14691" y="18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956368" y="2198891"/>
              <a:ext cx="302728" cy="28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53" fill="norm" stroke="1" extrusionOk="0">
                  <a:moveTo>
                    <a:pt x="2553" y="4099"/>
                  </a:moveTo>
                  <a:cubicBezTo>
                    <a:pt x="2103" y="3003"/>
                    <a:pt x="1653" y="1908"/>
                    <a:pt x="1803" y="1516"/>
                  </a:cubicBezTo>
                  <a:cubicBezTo>
                    <a:pt x="1953" y="1125"/>
                    <a:pt x="2703" y="1438"/>
                    <a:pt x="3378" y="3630"/>
                  </a:cubicBezTo>
                  <a:cubicBezTo>
                    <a:pt x="4053" y="5821"/>
                    <a:pt x="4653" y="9890"/>
                    <a:pt x="4428" y="13021"/>
                  </a:cubicBezTo>
                  <a:cubicBezTo>
                    <a:pt x="4203" y="16151"/>
                    <a:pt x="3153" y="18343"/>
                    <a:pt x="2253" y="19673"/>
                  </a:cubicBezTo>
                  <a:cubicBezTo>
                    <a:pt x="1353" y="21003"/>
                    <a:pt x="603" y="21473"/>
                    <a:pt x="228" y="21160"/>
                  </a:cubicBezTo>
                  <a:cubicBezTo>
                    <a:pt x="-147" y="20847"/>
                    <a:pt x="-147" y="19751"/>
                    <a:pt x="903" y="17247"/>
                  </a:cubicBezTo>
                  <a:cubicBezTo>
                    <a:pt x="1953" y="14743"/>
                    <a:pt x="4053" y="10830"/>
                    <a:pt x="6003" y="7856"/>
                  </a:cubicBezTo>
                  <a:cubicBezTo>
                    <a:pt x="7953" y="4882"/>
                    <a:pt x="9753" y="2847"/>
                    <a:pt x="10953" y="1595"/>
                  </a:cubicBezTo>
                  <a:cubicBezTo>
                    <a:pt x="12153" y="343"/>
                    <a:pt x="12753" y="-127"/>
                    <a:pt x="12903" y="30"/>
                  </a:cubicBezTo>
                  <a:cubicBezTo>
                    <a:pt x="13053" y="186"/>
                    <a:pt x="12753" y="969"/>
                    <a:pt x="11778" y="3473"/>
                  </a:cubicBezTo>
                  <a:cubicBezTo>
                    <a:pt x="10803" y="5977"/>
                    <a:pt x="9153" y="10203"/>
                    <a:pt x="8403" y="12708"/>
                  </a:cubicBezTo>
                  <a:cubicBezTo>
                    <a:pt x="7653" y="15212"/>
                    <a:pt x="7803" y="15995"/>
                    <a:pt x="10128" y="16934"/>
                  </a:cubicBezTo>
                  <a:cubicBezTo>
                    <a:pt x="12453" y="17873"/>
                    <a:pt x="16953" y="18969"/>
                    <a:pt x="21453" y="20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2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267994" y="481451"/>
              <a:ext cx="2212236" cy="1725487"/>
            </a:xfrm>
            <a:prstGeom prst="rect">
              <a:avLst/>
            </a:prstGeom>
            <a:effectLst/>
          </p:spPr>
        </p:pic>
        <p:sp>
          <p:nvSpPr>
            <p:cNvPr id="1629" name="Line"/>
            <p:cNvSpPr/>
            <p:nvPr/>
          </p:nvSpPr>
          <p:spPr>
            <a:xfrm>
              <a:off x="466988" y="3403668"/>
              <a:ext cx="98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25994" y="322586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67739" y="3379216"/>
              <a:ext cx="183656" cy="27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27" fill="norm" stroke="1" extrusionOk="0">
                  <a:moveTo>
                    <a:pt x="11724" y="1400"/>
                  </a:moveTo>
                  <a:cubicBezTo>
                    <a:pt x="10988" y="745"/>
                    <a:pt x="10252" y="91"/>
                    <a:pt x="8656" y="9"/>
                  </a:cubicBezTo>
                  <a:cubicBezTo>
                    <a:pt x="7061" y="-73"/>
                    <a:pt x="4606" y="418"/>
                    <a:pt x="2765" y="2382"/>
                  </a:cubicBezTo>
                  <a:cubicBezTo>
                    <a:pt x="924" y="4345"/>
                    <a:pt x="-303" y="7782"/>
                    <a:pt x="65" y="10809"/>
                  </a:cubicBezTo>
                  <a:cubicBezTo>
                    <a:pt x="433" y="13836"/>
                    <a:pt x="2397" y="16454"/>
                    <a:pt x="6202" y="18172"/>
                  </a:cubicBezTo>
                  <a:cubicBezTo>
                    <a:pt x="10006" y="19891"/>
                    <a:pt x="15652" y="20709"/>
                    <a:pt x="21297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73644" y="3351529"/>
              <a:ext cx="86956" cy="35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426" fill="norm" stroke="1" extrusionOk="0">
                  <a:moveTo>
                    <a:pt x="0" y="80"/>
                  </a:moveTo>
                  <a:cubicBezTo>
                    <a:pt x="2512" y="-47"/>
                    <a:pt x="5023" y="-174"/>
                    <a:pt x="8791" y="970"/>
                  </a:cubicBezTo>
                  <a:cubicBezTo>
                    <a:pt x="12558" y="2113"/>
                    <a:pt x="17581" y="4527"/>
                    <a:pt x="19591" y="7195"/>
                  </a:cubicBezTo>
                  <a:cubicBezTo>
                    <a:pt x="21600" y="9864"/>
                    <a:pt x="20595" y="12786"/>
                    <a:pt x="17581" y="15200"/>
                  </a:cubicBezTo>
                  <a:cubicBezTo>
                    <a:pt x="14567" y="17614"/>
                    <a:pt x="9544" y="19520"/>
                    <a:pt x="4521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222513" y="3243551"/>
              <a:ext cx="124232" cy="79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523" fill="norm" stroke="1" extrusionOk="0">
                  <a:moveTo>
                    <a:pt x="20783" y="3123"/>
                  </a:moveTo>
                  <a:cubicBezTo>
                    <a:pt x="20429" y="2380"/>
                    <a:pt x="20075" y="1637"/>
                    <a:pt x="19544" y="1094"/>
                  </a:cubicBezTo>
                  <a:cubicBezTo>
                    <a:pt x="19013" y="552"/>
                    <a:pt x="18304" y="209"/>
                    <a:pt x="17065" y="66"/>
                  </a:cubicBezTo>
                  <a:cubicBezTo>
                    <a:pt x="15826" y="-77"/>
                    <a:pt x="14055" y="-20"/>
                    <a:pt x="11222" y="580"/>
                  </a:cubicBezTo>
                  <a:cubicBezTo>
                    <a:pt x="8390" y="1180"/>
                    <a:pt x="4494" y="2323"/>
                    <a:pt x="2193" y="3752"/>
                  </a:cubicBezTo>
                  <a:cubicBezTo>
                    <a:pt x="-109" y="5180"/>
                    <a:pt x="-817" y="6894"/>
                    <a:pt x="1131" y="8694"/>
                  </a:cubicBezTo>
                  <a:cubicBezTo>
                    <a:pt x="3078" y="10494"/>
                    <a:pt x="7681" y="12380"/>
                    <a:pt x="11045" y="14180"/>
                  </a:cubicBezTo>
                  <a:cubicBezTo>
                    <a:pt x="14409" y="15980"/>
                    <a:pt x="16534" y="17694"/>
                    <a:pt x="17065" y="18809"/>
                  </a:cubicBezTo>
                  <a:cubicBezTo>
                    <a:pt x="17596" y="19923"/>
                    <a:pt x="16534" y="20437"/>
                    <a:pt x="13878" y="20837"/>
                  </a:cubicBezTo>
                  <a:cubicBezTo>
                    <a:pt x="11222" y="21237"/>
                    <a:pt x="6973" y="21523"/>
                    <a:pt x="4494" y="21523"/>
                  </a:cubicBezTo>
                  <a:cubicBezTo>
                    <a:pt x="2016" y="21523"/>
                    <a:pt x="1308" y="21237"/>
                    <a:pt x="599" y="20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041944" y="431806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284039" y="4269492"/>
              <a:ext cx="233651" cy="10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322" fill="norm" stroke="1" extrusionOk="0">
                  <a:moveTo>
                    <a:pt x="14392" y="1943"/>
                  </a:moveTo>
                  <a:cubicBezTo>
                    <a:pt x="13428" y="2336"/>
                    <a:pt x="12464" y="2729"/>
                    <a:pt x="11403" y="4889"/>
                  </a:cubicBezTo>
                  <a:cubicBezTo>
                    <a:pt x="10342" y="7049"/>
                    <a:pt x="9185" y="10976"/>
                    <a:pt x="7739" y="13922"/>
                  </a:cubicBezTo>
                  <a:cubicBezTo>
                    <a:pt x="6292" y="16867"/>
                    <a:pt x="4557" y="18831"/>
                    <a:pt x="3207" y="18242"/>
                  </a:cubicBezTo>
                  <a:cubicBezTo>
                    <a:pt x="1857" y="17652"/>
                    <a:pt x="892" y="14511"/>
                    <a:pt x="410" y="11958"/>
                  </a:cubicBezTo>
                  <a:cubicBezTo>
                    <a:pt x="-72" y="9405"/>
                    <a:pt x="-72" y="7442"/>
                    <a:pt x="121" y="5478"/>
                  </a:cubicBezTo>
                  <a:cubicBezTo>
                    <a:pt x="314" y="3514"/>
                    <a:pt x="699" y="1551"/>
                    <a:pt x="1374" y="569"/>
                  </a:cubicBezTo>
                  <a:cubicBezTo>
                    <a:pt x="2049" y="-413"/>
                    <a:pt x="3014" y="-413"/>
                    <a:pt x="4653" y="2925"/>
                  </a:cubicBezTo>
                  <a:cubicBezTo>
                    <a:pt x="6292" y="6263"/>
                    <a:pt x="8607" y="12940"/>
                    <a:pt x="10921" y="16671"/>
                  </a:cubicBezTo>
                  <a:cubicBezTo>
                    <a:pt x="13235" y="20402"/>
                    <a:pt x="15549" y="21187"/>
                    <a:pt x="17478" y="19420"/>
                  </a:cubicBezTo>
                  <a:cubicBezTo>
                    <a:pt x="19407" y="17652"/>
                    <a:pt x="20949" y="13332"/>
                    <a:pt x="21239" y="9602"/>
                  </a:cubicBezTo>
                  <a:cubicBezTo>
                    <a:pt x="21528" y="5871"/>
                    <a:pt x="20564" y="2729"/>
                    <a:pt x="18539" y="1551"/>
                  </a:cubicBezTo>
                  <a:cubicBezTo>
                    <a:pt x="16514" y="372"/>
                    <a:pt x="13428" y="1158"/>
                    <a:pt x="10342" y="1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141027" y="3011723"/>
              <a:ext cx="224263" cy="14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795" fill="norm" stroke="1" extrusionOk="0">
                  <a:moveTo>
                    <a:pt x="10535" y="4193"/>
                  </a:moveTo>
                  <a:cubicBezTo>
                    <a:pt x="9728" y="3306"/>
                    <a:pt x="8920" y="2418"/>
                    <a:pt x="8113" y="2714"/>
                  </a:cubicBezTo>
                  <a:cubicBezTo>
                    <a:pt x="7305" y="3010"/>
                    <a:pt x="6498" y="4489"/>
                    <a:pt x="5690" y="6856"/>
                  </a:cubicBezTo>
                  <a:cubicBezTo>
                    <a:pt x="4883" y="9223"/>
                    <a:pt x="4075" y="12478"/>
                    <a:pt x="3167" y="15289"/>
                  </a:cubicBezTo>
                  <a:cubicBezTo>
                    <a:pt x="2258" y="18100"/>
                    <a:pt x="1249" y="20467"/>
                    <a:pt x="643" y="20763"/>
                  </a:cubicBezTo>
                  <a:cubicBezTo>
                    <a:pt x="38" y="21059"/>
                    <a:pt x="-164" y="19284"/>
                    <a:pt x="139" y="16917"/>
                  </a:cubicBezTo>
                  <a:cubicBezTo>
                    <a:pt x="442" y="14549"/>
                    <a:pt x="1249" y="11591"/>
                    <a:pt x="2662" y="9667"/>
                  </a:cubicBezTo>
                  <a:cubicBezTo>
                    <a:pt x="4075" y="7744"/>
                    <a:pt x="6094" y="6856"/>
                    <a:pt x="8819" y="8188"/>
                  </a:cubicBezTo>
                  <a:cubicBezTo>
                    <a:pt x="11544" y="9519"/>
                    <a:pt x="14976" y="13070"/>
                    <a:pt x="17197" y="15141"/>
                  </a:cubicBezTo>
                  <a:cubicBezTo>
                    <a:pt x="19417" y="17212"/>
                    <a:pt x="20427" y="17804"/>
                    <a:pt x="20931" y="17064"/>
                  </a:cubicBezTo>
                  <a:cubicBezTo>
                    <a:pt x="21436" y="16325"/>
                    <a:pt x="21436" y="14254"/>
                    <a:pt x="21335" y="11295"/>
                  </a:cubicBezTo>
                  <a:cubicBezTo>
                    <a:pt x="21234" y="8336"/>
                    <a:pt x="21032" y="4489"/>
                    <a:pt x="20427" y="2270"/>
                  </a:cubicBezTo>
                  <a:cubicBezTo>
                    <a:pt x="19821" y="51"/>
                    <a:pt x="18812" y="-541"/>
                    <a:pt x="17096" y="495"/>
                  </a:cubicBezTo>
                  <a:cubicBezTo>
                    <a:pt x="15380" y="1530"/>
                    <a:pt x="12957" y="4193"/>
                    <a:pt x="10535" y="6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585928" y="3407232"/>
              <a:ext cx="129117" cy="48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6" fill="norm" stroke="1" extrusionOk="0">
                  <a:moveTo>
                    <a:pt x="21252" y="3223"/>
                  </a:moveTo>
                  <a:cubicBezTo>
                    <a:pt x="19858" y="2378"/>
                    <a:pt x="18465" y="1533"/>
                    <a:pt x="17071" y="969"/>
                  </a:cubicBezTo>
                  <a:cubicBezTo>
                    <a:pt x="15678" y="406"/>
                    <a:pt x="14284" y="124"/>
                    <a:pt x="12717" y="30"/>
                  </a:cubicBezTo>
                  <a:cubicBezTo>
                    <a:pt x="11149" y="-64"/>
                    <a:pt x="9407" y="30"/>
                    <a:pt x="7317" y="828"/>
                  </a:cubicBezTo>
                  <a:cubicBezTo>
                    <a:pt x="5226" y="1626"/>
                    <a:pt x="2787" y="3129"/>
                    <a:pt x="1394" y="5336"/>
                  </a:cubicBezTo>
                  <a:cubicBezTo>
                    <a:pt x="0" y="7543"/>
                    <a:pt x="-348" y="10454"/>
                    <a:pt x="349" y="13272"/>
                  </a:cubicBezTo>
                  <a:cubicBezTo>
                    <a:pt x="1046" y="16089"/>
                    <a:pt x="2787" y="18813"/>
                    <a:pt x="4529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504042" y="3689418"/>
              <a:ext cx="30625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02" y="21600"/>
                  </a:moveTo>
                  <a:cubicBezTo>
                    <a:pt x="-46" y="18000"/>
                    <a:pt x="-194" y="14400"/>
                    <a:pt x="916" y="11200"/>
                  </a:cubicBezTo>
                  <a:cubicBezTo>
                    <a:pt x="2025" y="8000"/>
                    <a:pt x="4392" y="5200"/>
                    <a:pt x="8017" y="3400"/>
                  </a:cubicBezTo>
                  <a:cubicBezTo>
                    <a:pt x="11642" y="1600"/>
                    <a:pt x="16524" y="800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824170" y="3474739"/>
              <a:ext cx="125825" cy="40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35" fill="norm" stroke="1" extrusionOk="0">
                  <a:moveTo>
                    <a:pt x="21049" y="4660"/>
                  </a:moveTo>
                  <a:cubicBezTo>
                    <a:pt x="19987" y="3422"/>
                    <a:pt x="18924" y="2185"/>
                    <a:pt x="17685" y="1397"/>
                  </a:cubicBezTo>
                  <a:cubicBezTo>
                    <a:pt x="16446" y="610"/>
                    <a:pt x="15029" y="272"/>
                    <a:pt x="13259" y="104"/>
                  </a:cubicBezTo>
                  <a:cubicBezTo>
                    <a:pt x="11488" y="-65"/>
                    <a:pt x="9364" y="-65"/>
                    <a:pt x="7239" y="385"/>
                  </a:cubicBezTo>
                  <a:cubicBezTo>
                    <a:pt x="5115" y="835"/>
                    <a:pt x="2990" y="1735"/>
                    <a:pt x="1574" y="3985"/>
                  </a:cubicBezTo>
                  <a:cubicBezTo>
                    <a:pt x="157" y="6235"/>
                    <a:pt x="-551" y="9835"/>
                    <a:pt x="511" y="12985"/>
                  </a:cubicBezTo>
                  <a:cubicBezTo>
                    <a:pt x="1574" y="16135"/>
                    <a:pt x="4406" y="18835"/>
                    <a:pt x="7239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892844" y="3601772"/>
              <a:ext cx="241301" cy="22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9394"/>
                  </a:moveTo>
                  <a:cubicBezTo>
                    <a:pt x="0" y="7412"/>
                    <a:pt x="0" y="5431"/>
                    <a:pt x="758" y="3746"/>
                  </a:cubicBezTo>
                  <a:cubicBezTo>
                    <a:pt x="1516" y="2062"/>
                    <a:pt x="3032" y="675"/>
                    <a:pt x="4263" y="179"/>
                  </a:cubicBezTo>
                  <a:cubicBezTo>
                    <a:pt x="5495" y="-316"/>
                    <a:pt x="6442" y="80"/>
                    <a:pt x="7389" y="3053"/>
                  </a:cubicBezTo>
                  <a:cubicBezTo>
                    <a:pt x="8337" y="6025"/>
                    <a:pt x="9284" y="11574"/>
                    <a:pt x="9663" y="14844"/>
                  </a:cubicBezTo>
                  <a:cubicBezTo>
                    <a:pt x="10042" y="18113"/>
                    <a:pt x="9853" y="19104"/>
                    <a:pt x="9379" y="19897"/>
                  </a:cubicBezTo>
                  <a:cubicBezTo>
                    <a:pt x="8905" y="20690"/>
                    <a:pt x="8147" y="21284"/>
                    <a:pt x="7674" y="20888"/>
                  </a:cubicBezTo>
                  <a:cubicBezTo>
                    <a:pt x="7200" y="20491"/>
                    <a:pt x="7011" y="19104"/>
                    <a:pt x="7484" y="16231"/>
                  </a:cubicBezTo>
                  <a:cubicBezTo>
                    <a:pt x="7958" y="13357"/>
                    <a:pt x="9095" y="8998"/>
                    <a:pt x="9758" y="6223"/>
                  </a:cubicBezTo>
                  <a:cubicBezTo>
                    <a:pt x="10421" y="3449"/>
                    <a:pt x="10611" y="2260"/>
                    <a:pt x="10705" y="2260"/>
                  </a:cubicBezTo>
                  <a:cubicBezTo>
                    <a:pt x="10800" y="2260"/>
                    <a:pt x="10800" y="3449"/>
                    <a:pt x="11463" y="5629"/>
                  </a:cubicBezTo>
                  <a:cubicBezTo>
                    <a:pt x="12126" y="7809"/>
                    <a:pt x="13453" y="10979"/>
                    <a:pt x="15253" y="12961"/>
                  </a:cubicBezTo>
                  <a:cubicBezTo>
                    <a:pt x="17053" y="14943"/>
                    <a:pt x="19326" y="15735"/>
                    <a:pt x="21600" y="16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172730" y="3456584"/>
              <a:ext cx="119962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600" fill="norm" stroke="1" extrusionOk="0">
                  <a:moveTo>
                    <a:pt x="3157" y="905"/>
                  </a:moveTo>
                  <a:cubicBezTo>
                    <a:pt x="1357" y="452"/>
                    <a:pt x="-443" y="0"/>
                    <a:pt x="97" y="0"/>
                  </a:cubicBezTo>
                  <a:cubicBezTo>
                    <a:pt x="637" y="0"/>
                    <a:pt x="3517" y="452"/>
                    <a:pt x="7477" y="1640"/>
                  </a:cubicBezTo>
                  <a:cubicBezTo>
                    <a:pt x="11437" y="2827"/>
                    <a:pt x="16477" y="4750"/>
                    <a:pt x="18817" y="7068"/>
                  </a:cubicBezTo>
                  <a:cubicBezTo>
                    <a:pt x="21157" y="9386"/>
                    <a:pt x="20797" y="12101"/>
                    <a:pt x="18457" y="14588"/>
                  </a:cubicBezTo>
                  <a:cubicBezTo>
                    <a:pt x="16117" y="17076"/>
                    <a:pt x="11797" y="19338"/>
                    <a:pt x="7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451508" y="3323296"/>
              <a:ext cx="419237" cy="5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79" fill="norm" stroke="1" extrusionOk="0">
                  <a:moveTo>
                    <a:pt x="8431" y="15117"/>
                  </a:moveTo>
                  <a:cubicBezTo>
                    <a:pt x="7999" y="14286"/>
                    <a:pt x="7567" y="13456"/>
                    <a:pt x="6865" y="12916"/>
                  </a:cubicBezTo>
                  <a:cubicBezTo>
                    <a:pt x="6163" y="12376"/>
                    <a:pt x="5191" y="12126"/>
                    <a:pt x="3949" y="12749"/>
                  </a:cubicBezTo>
                  <a:cubicBezTo>
                    <a:pt x="2707" y="13372"/>
                    <a:pt x="1195" y="14868"/>
                    <a:pt x="493" y="16363"/>
                  </a:cubicBezTo>
                  <a:cubicBezTo>
                    <a:pt x="-209" y="17859"/>
                    <a:pt x="-101" y="19354"/>
                    <a:pt x="439" y="20268"/>
                  </a:cubicBezTo>
                  <a:cubicBezTo>
                    <a:pt x="979" y="21182"/>
                    <a:pt x="1951" y="21514"/>
                    <a:pt x="3301" y="20766"/>
                  </a:cubicBezTo>
                  <a:cubicBezTo>
                    <a:pt x="4651" y="20019"/>
                    <a:pt x="6379" y="18191"/>
                    <a:pt x="7675" y="15657"/>
                  </a:cubicBezTo>
                  <a:cubicBezTo>
                    <a:pt x="8971" y="13123"/>
                    <a:pt x="9835" y="9883"/>
                    <a:pt x="10321" y="7391"/>
                  </a:cubicBezTo>
                  <a:cubicBezTo>
                    <a:pt x="10807" y="4899"/>
                    <a:pt x="10915" y="3154"/>
                    <a:pt x="10915" y="2032"/>
                  </a:cubicBezTo>
                  <a:cubicBezTo>
                    <a:pt x="10915" y="911"/>
                    <a:pt x="10807" y="412"/>
                    <a:pt x="10429" y="163"/>
                  </a:cubicBezTo>
                  <a:cubicBezTo>
                    <a:pt x="10051" y="-86"/>
                    <a:pt x="9403" y="-86"/>
                    <a:pt x="8809" y="412"/>
                  </a:cubicBezTo>
                  <a:cubicBezTo>
                    <a:pt x="8215" y="911"/>
                    <a:pt x="7675" y="1908"/>
                    <a:pt x="7351" y="3860"/>
                  </a:cubicBezTo>
                  <a:cubicBezTo>
                    <a:pt x="7027" y="5812"/>
                    <a:pt x="6919" y="8720"/>
                    <a:pt x="6865" y="11088"/>
                  </a:cubicBezTo>
                  <a:cubicBezTo>
                    <a:pt x="6811" y="13456"/>
                    <a:pt x="6811" y="15283"/>
                    <a:pt x="6865" y="16405"/>
                  </a:cubicBezTo>
                  <a:cubicBezTo>
                    <a:pt x="6919" y="17526"/>
                    <a:pt x="7027" y="17942"/>
                    <a:pt x="7243" y="17900"/>
                  </a:cubicBezTo>
                  <a:cubicBezTo>
                    <a:pt x="7459" y="17859"/>
                    <a:pt x="7783" y="17360"/>
                    <a:pt x="8323" y="16446"/>
                  </a:cubicBezTo>
                  <a:cubicBezTo>
                    <a:pt x="8863" y="15532"/>
                    <a:pt x="9619" y="14203"/>
                    <a:pt x="10159" y="13331"/>
                  </a:cubicBezTo>
                  <a:cubicBezTo>
                    <a:pt x="10699" y="12459"/>
                    <a:pt x="11023" y="12043"/>
                    <a:pt x="11455" y="11794"/>
                  </a:cubicBezTo>
                  <a:cubicBezTo>
                    <a:pt x="11887" y="11545"/>
                    <a:pt x="12427" y="11462"/>
                    <a:pt x="12805" y="11628"/>
                  </a:cubicBezTo>
                  <a:cubicBezTo>
                    <a:pt x="13183" y="11794"/>
                    <a:pt x="13399" y="12209"/>
                    <a:pt x="13453" y="13372"/>
                  </a:cubicBezTo>
                  <a:cubicBezTo>
                    <a:pt x="13507" y="14536"/>
                    <a:pt x="13399" y="16446"/>
                    <a:pt x="13183" y="17651"/>
                  </a:cubicBezTo>
                  <a:cubicBezTo>
                    <a:pt x="12967" y="18856"/>
                    <a:pt x="12643" y="19354"/>
                    <a:pt x="12427" y="19396"/>
                  </a:cubicBezTo>
                  <a:cubicBezTo>
                    <a:pt x="12211" y="19437"/>
                    <a:pt x="12103" y="19022"/>
                    <a:pt x="12697" y="17900"/>
                  </a:cubicBezTo>
                  <a:cubicBezTo>
                    <a:pt x="13291" y="16779"/>
                    <a:pt x="14587" y="14951"/>
                    <a:pt x="15451" y="13871"/>
                  </a:cubicBezTo>
                  <a:cubicBezTo>
                    <a:pt x="16315" y="12791"/>
                    <a:pt x="16747" y="12459"/>
                    <a:pt x="17233" y="12043"/>
                  </a:cubicBezTo>
                  <a:cubicBezTo>
                    <a:pt x="17719" y="11628"/>
                    <a:pt x="18259" y="11129"/>
                    <a:pt x="18313" y="11129"/>
                  </a:cubicBezTo>
                  <a:cubicBezTo>
                    <a:pt x="18367" y="11129"/>
                    <a:pt x="17935" y="11628"/>
                    <a:pt x="17503" y="12459"/>
                  </a:cubicBezTo>
                  <a:cubicBezTo>
                    <a:pt x="17071" y="13289"/>
                    <a:pt x="16639" y="14452"/>
                    <a:pt x="17287" y="15574"/>
                  </a:cubicBezTo>
                  <a:cubicBezTo>
                    <a:pt x="17935" y="16696"/>
                    <a:pt x="19663" y="17776"/>
                    <a:pt x="21391" y="1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258094" y="3726386"/>
              <a:ext cx="1651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4431" y="7535"/>
                    <a:pt x="8862" y="-773"/>
                    <a:pt x="12462" y="58"/>
                  </a:cubicBezTo>
                  <a:cubicBezTo>
                    <a:pt x="16062" y="889"/>
                    <a:pt x="18831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245394" y="3873568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734344" y="3657668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273"/>
                    <a:pt x="10800" y="6545"/>
                    <a:pt x="7200" y="10145"/>
                  </a:cubicBezTo>
                  <a:cubicBezTo>
                    <a:pt x="3600" y="13745"/>
                    <a:pt x="180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45044" y="5410268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35"/>
                    <a:pt x="17280" y="11270"/>
                    <a:pt x="19440" y="14870"/>
                  </a:cubicBezTo>
                  <a:cubicBezTo>
                    <a:pt x="21600" y="18470"/>
                    <a:pt x="17280" y="2003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51394" y="5289618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72044" y="5384868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72044" y="5308668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35544" y="5217935"/>
              <a:ext cx="161613" cy="45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86" fill="norm" stroke="1" extrusionOk="0">
                  <a:moveTo>
                    <a:pt x="4922" y="1293"/>
                  </a:moveTo>
                  <a:cubicBezTo>
                    <a:pt x="5468" y="790"/>
                    <a:pt x="6015" y="288"/>
                    <a:pt x="7109" y="87"/>
                  </a:cubicBezTo>
                  <a:cubicBezTo>
                    <a:pt x="8203" y="-114"/>
                    <a:pt x="9843" y="-14"/>
                    <a:pt x="12441" y="891"/>
                  </a:cubicBezTo>
                  <a:cubicBezTo>
                    <a:pt x="15038" y="1795"/>
                    <a:pt x="18592" y="3503"/>
                    <a:pt x="20096" y="5914"/>
                  </a:cubicBezTo>
                  <a:cubicBezTo>
                    <a:pt x="21600" y="8325"/>
                    <a:pt x="21053" y="11439"/>
                    <a:pt x="17362" y="14152"/>
                  </a:cubicBezTo>
                  <a:cubicBezTo>
                    <a:pt x="13671" y="16865"/>
                    <a:pt x="6835" y="19175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44848" y="5339854"/>
              <a:ext cx="111297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91" fill="norm" stroke="1" extrusionOk="0">
                  <a:moveTo>
                    <a:pt x="13581" y="487"/>
                  </a:moveTo>
                  <a:cubicBezTo>
                    <a:pt x="10832" y="189"/>
                    <a:pt x="8083" y="-109"/>
                    <a:pt x="5923" y="40"/>
                  </a:cubicBezTo>
                  <a:cubicBezTo>
                    <a:pt x="3763" y="189"/>
                    <a:pt x="2192" y="785"/>
                    <a:pt x="1014" y="3094"/>
                  </a:cubicBezTo>
                  <a:cubicBezTo>
                    <a:pt x="-165" y="5403"/>
                    <a:pt x="-950" y="9425"/>
                    <a:pt x="2388" y="12777"/>
                  </a:cubicBezTo>
                  <a:cubicBezTo>
                    <a:pt x="5726" y="16128"/>
                    <a:pt x="13188" y="18810"/>
                    <a:pt x="2065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372144" y="5222926"/>
              <a:ext cx="222251" cy="56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3001"/>
                  </a:moveTo>
                  <a:cubicBezTo>
                    <a:pt x="18514" y="1961"/>
                    <a:pt x="15429" y="921"/>
                    <a:pt x="13269" y="401"/>
                  </a:cubicBezTo>
                  <a:cubicBezTo>
                    <a:pt x="11109" y="-119"/>
                    <a:pt x="9874" y="-119"/>
                    <a:pt x="8640" y="321"/>
                  </a:cubicBezTo>
                  <a:cubicBezTo>
                    <a:pt x="7406" y="761"/>
                    <a:pt x="6171" y="1641"/>
                    <a:pt x="5143" y="3361"/>
                  </a:cubicBezTo>
                  <a:cubicBezTo>
                    <a:pt x="4114" y="5081"/>
                    <a:pt x="3291" y="7641"/>
                    <a:pt x="3394" y="10201"/>
                  </a:cubicBezTo>
                  <a:cubicBezTo>
                    <a:pt x="3497" y="12761"/>
                    <a:pt x="4526" y="15321"/>
                    <a:pt x="5040" y="16961"/>
                  </a:cubicBezTo>
                  <a:cubicBezTo>
                    <a:pt x="5554" y="18601"/>
                    <a:pt x="5554" y="19321"/>
                    <a:pt x="4629" y="19921"/>
                  </a:cubicBezTo>
                  <a:cubicBezTo>
                    <a:pt x="3703" y="20521"/>
                    <a:pt x="1851" y="21001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200694" y="5883840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75" y="12302"/>
                    <a:pt x="8550" y="4448"/>
                    <a:pt x="12150" y="1502"/>
                  </a:cubicBezTo>
                  <a:cubicBezTo>
                    <a:pt x="15750" y="-1443"/>
                    <a:pt x="1867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456811" y="5912373"/>
              <a:ext cx="199196" cy="9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517" fill="norm" stroke="1" extrusionOk="0">
                  <a:moveTo>
                    <a:pt x="14097" y="6517"/>
                  </a:moveTo>
                  <a:cubicBezTo>
                    <a:pt x="12960" y="6076"/>
                    <a:pt x="11823" y="5635"/>
                    <a:pt x="10914" y="6297"/>
                  </a:cubicBezTo>
                  <a:cubicBezTo>
                    <a:pt x="10004" y="6958"/>
                    <a:pt x="9322" y="8721"/>
                    <a:pt x="8185" y="10925"/>
                  </a:cubicBezTo>
                  <a:cubicBezTo>
                    <a:pt x="7048" y="13129"/>
                    <a:pt x="5457" y="15774"/>
                    <a:pt x="4093" y="17097"/>
                  </a:cubicBezTo>
                  <a:cubicBezTo>
                    <a:pt x="2728" y="18419"/>
                    <a:pt x="1592" y="18419"/>
                    <a:pt x="909" y="17317"/>
                  </a:cubicBezTo>
                  <a:cubicBezTo>
                    <a:pt x="227" y="16215"/>
                    <a:pt x="0" y="14011"/>
                    <a:pt x="0" y="11807"/>
                  </a:cubicBezTo>
                  <a:cubicBezTo>
                    <a:pt x="0" y="9603"/>
                    <a:pt x="227" y="7399"/>
                    <a:pt x="909" y="6517"/>
                  </a:cubicBezTo>
                  <a:cubicBezTo>
                    <a:pt x="1592" y="5635"/>
                    <a:pt x="2728" y="6076"/>
                    <a:pt x="5116" y="8721"/>
                  </a:cubicBezTo>
                  <a:cubicBezTo>
                    <a:pt x="7503" y="11366"/>
                    <a:pt x="11141" y="16215"/>
                    <a:pt x="13528" y="18640"/>
                  </a:cubicBezTo>
                  <a:cubicBezTo>
                    <a:pt x="15916" y="21064"/>
                    <a:pt x="17053" y="21064"/>
                    <a:pt x="18189" y="19080"/>
                  </a:cubicBezTo>
                  <a:cubicBezTo>
                    <a:pt x="19326" y="17097"/>
                    <a:pt x="20463" y="13129"/>
                    <a:pt x="21032" y="9823"/>
                  </a:cubicBezTo>
                  <a:cubicBezTo>
                    <a:pt x="21600" y="6517"/>
                    <a:pt x="21600" y="3872"/>
                    <a:pt x="20349" y="2109"/>
                  </a:cubicBezTo>
                  <a:cubicBezTo>
                    <a:pt x="19099" y="346"/>
                    <a:pt x="16598" y="-536"/>
                    <a:pt x="14324" y="346"/>
                  </a:cubicBezTo>
                  <a:cubicBezTo>
                    <a:pt x="12051" y="1227"/>
                    <a:pt x="10004" y="3872"/>
                    <a:pt x="7958" y="6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316174" y="5010876"/>
              <a:ext cx="260926" cy="11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312" fill="norm" stroke="1" extrusionOk="0">
                  <a:moveTo>
                    <a:pt x="10790" y="2195"/>
                  </a:moveTo>
                  <a:cubicBezTo>
                    <a:pt x="8026" y="8366"/>
                    <a:pt x="5261" y="14538"/>
                    <a:pt x="3446" y="17623"/>
                  </a:cubicBezTo>
                  <a:cubicBezTo>
                    <a:pt x="1632" y="20709"/>
                    <a:pt x="768" y="20709"/>
                    <a:pt x="336" y="19745"/>
                  </a:cubicBezTo>
                  <a:cubicBezTo>
                    <a:pt x="-96" y="18780"/>
                    <a:pt x="-96" y="16852"/>
                    <a:pt x="250" y="13959"/>
                  </a:cubicBezTo>
                  <a:cubicBezTo>
                    <a:pt x="595" y="11066"/>
                    <a:pt x="1286" y="7209"/>
                    <a:pt x="2755" y="4316"/>
                  </a:cubicBezTo>
                  <a:cubicBezTo>
                    <a:pt x="4224" y="1423"/>
                    <a:pt x="6470" y="-505"/>
                    <a:pt x="8803" y="1423"/>
                  </a:cubicBezTo>
                  <a:cubicBezTo>
                    <a:pt x="11136" y="3352"/>
                    <a:pt x="13555" y="9138"/>
                    <a:pt x="15283" y="12802"/>
                  </a:cubicBezTo>
                  <a:cubicBezTo>
                    <a:pt x="17011" y="16466"/>
                    <a:pt x="18048" y="18009"/>
                    <a:pt x="18998" y="18780"/>
                  </a:cubicBezTo>
                  <a:cubicBezTo>
                    <a:pt x="19949" y="19552"/>
                    <a:pt x="20813" y="19552"/>
                    <a:pt x="21158" y="16080"/>
                  </a:cubicBezTo>
                  <a:cubicBezTo>
                    <a:pt x="21504" y="12609"/>
                    <a:pt x="21331" y="5666"/>
                    <a:pt x="19430" y="2388"/>
                  </a:cubicBezTo>
                  <a:cubicBezTo>
                    <a:pt x="17530" y="-891"/>
                    <a:pt x="13901" y="-505"/>
                    <a:pt x="10877" y="1809"/>
                  </a:cubicBezTo>
                  <a:cubicBezTo>
                    <a:pt x="7853" y="4123"/>
                    <a:pt x="5434" y="8366"/>
                    <a:pt x="3014" y="12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727744" y="5448780"/>
              <a:ext cx="234951" cy="17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4524"/>
                  </a:moveTo>
                  <a:cubicBezTo>
                    <a:pt x="2141" y="4778"/>
                    <a:pt x="4281" y="5032"/>
                    <a:pt x="5838" y="6303"/>
                  </a:cubicBezTo>
                  <a:cubicBezTo>
                    <a:pt x="7395" y="7574"/>
                    <a:pt x="8368" y="9861"/>
                    <a:pt x="8465" y="12275"/>
                  </a:cubicBezTo>
                  <a:cubicBezTo>
                    <a:pt x="8562" y="14689"/>
                    <a:pt x="7784" y="17230"/>
                    <a:pt x="6908" y="18628"/>
                  </a:cubicBezTo>
                  <a:cubicBezTo>
                    <a:pt x="6032" y="20025"/>
                    <a:pt x="5059" y="20280"/>
                    <a:pt x="4378" y="19771"/>
                  </a:cubicBezTo>
                  <a:cubicBezTo>
                    <a:pt x="3697" y="19263"/>
                    <a:pt x="3308" y="17992"/>
                    <a:pt x="4378" y="15197"/>
                  </a:cubicBezTo>
                  <a:cubicBezTo>
                    <a:pt x="5449" y="12402"/>
                    <a:pt x="7978" y="8082"/>
                    <a:pt x="9632" y="5414"/>
                  </a:cubicBezTo>
                  <a:cubicBezTo>
                    <a:pt x="11286" y="2745"/>
                    <a:pt x="12065" y="1729"/>
                    <a:pt x="12941" y="967"/>
                  </a:cubicBezTo>
                  <a:cubicBezTo>
                    <a:pt x="13816" y="204"/>
                    <a:pt x="14789" y="-304"/>
                    <a:pt x="15276" y="204"/>
                  </a:cubicBezTo>
                  <a:cubicBezTo>
                    <a:pt x="15762" y="712"/>
                    <a:pt x="15762" y="2237"/>
                    <a:pt x="15568" y="5160"/>
                  </a:cubicBezTo>
                  <a:cubicBezTo>
                    <a:pt x="15373" y="8082"/>
                    <a:pt x="14984" y="12402"/>
                    <a:pt x="14984" y="15197"/>
                  </a:cubicBezTo>
                  <a:cubicBezTo>
                    <a:pt x="14984" y="17992"/>
                    <a:pt x="15373" y="19263"/>
                    <a:pt x="16541" y="20025"/>
                  </a:cubicBezTo>
                  <a:cubicBezTo>
                    <a:pt x="17708" y="20788"/>
                    <a:pt x="19654" y="21042"/>
                    <a:pt x="21600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127794" y="5537268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376387" y="5221869"/>
              <a:ext cx="113358" cy="52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4" fill="norm" stroke="1" extrusionOk="0">
                  <a:moveTo>
                    <a:pt x="21422" y="1475"/>
                  </a:moveTo>
                  <a:cubicBezTo>
                    <a:pt x="19422" y="955"/>
                    <a:pt x="17422" y="434"/>
                    <a:pt x="15022" y="174"/>
                  </a:cubicBezTo>
                  <a:cubicBezTo>
                    <a:pt x="12622" y="-86"/>
                    <a:pt x="9822" y="-86"/>
                    <a:pt x="7622" y="391"/>
                  </a:cubicBezTo>
                  <a:cubicBezTo>
                    <a:pt x="5422" y="868"/>
                    <a:pt x="3822" y="1822"/>
                    <a:pt x="2422" y="3687"/>
                  </a:cubicBezTo>
                  <a:cubicBezTo>
                    <a:pt x="1022" y="5553"/>
                    <a:pt x="-178" y="8328"/>
                    <a:pt x="22" y="11191"/>
                  </a:cubicBezTo>
                  <a:cubicBezTo>
                    <a:pt x="222" y="14054"/>
                    <a:pt x="1822" y="17003"/>
                    <a:pt x="2622" y="18738"/>
                  </a:cubicBezTo>
                  <a:cubicBezTo>
                    <a:pt x="3422" y="20473"/>
                    <a:pt x="3422" y="20994"/>
                    <a:pt x="3422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322916" y="5505518"/>
              <a:ext cx="2430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52" y="21600"/>
                  </a:moveTo>
                  <a:cubicBezTo>
                    <a:pt x="-34" y="18360"/>
                    <a:pt x="-220" y="15120"/>
                    <a:pt x="711" y="12240"/>
                  </a:cubicBezTo>
                  <a:cubicBezTo>
                    <a:pt x="1642" y="9360"/>
                    <a:pt x="3690" y="6840"/>
                    <a:pt x="7321" y="4860"/>
                  </a:cubicBezTo>
                  <a:cubicBezTo>
                    <a:pt x="10952" y="2880"/>
                    <a:pt x="16166" y="1440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643428" y="5322854"/>
              <a:ext cx="144767" cy="37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79" fill="norm" stroke="1" extrusionOk="0">
                  <a:moveTo>
                    <a:pt x="21104" y="2765"/>
                  </a:moveTo>
                  <a:cubicBezTo>
                    <a:pt x="20795" y="2053"/>
                    <a:pt x="20487" y="1341"/>
                    <a:pt x="18481" y="747"/>
                  </a:cubicBezTo>
                  <a:cubicBezTo>
                    <a:pt x="16475" y="154"/>
                    <a:pt x="12773" y="-321"/>
                    <a:pt x="9533" y="272"/>
                  </a:cubicBezTo>
                  <a:cubicBezTo>
                    <a:pt x="6293" y="866"/>
                    <a:pt x="3515" y="2527"/>
                    <a:pt x="1818" y="5316"/>
                  </a:cubicBezTo>
                  <a:cubicBezTo>
                    <a:pt x="121" y="8105"/>
                    <a:pt x="-496" y="12022"/>
                    <a:pt x="430" y="14870"/>
                  </a:cubicBezTo>
                  <a:cubicBezTo>
                    <a:pt x="1355" y="17719"/>
                    <a:pt x="3824" y="19499"/>
                    <a:pt x="5830" y="20389"/>
                  </a:cubicBezTo>
                  <a:cubicBezTo>
                    <a:pt x="7835" y="21279"/>
                    <a:pt x="9378" y="21279"/>
                    <a:pt x="10921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750094" y="5447635"/>
              <a:ext cx="266701" cy="20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7930"/>
                  </a:moveTo>
                  <a:cubicBezTo>
                    <a:pt x="0" y="6184"/>
                    <a:pt x="0" y="4439"/>
                    <a:pt x="257" y="2803"/>
                  </a:cubicBezTo>
                  <a:cubicBezTo>
                    <a:pt x="514" y="1166"/>
                    <a:pt x="1029" y="-361"/>
                    <a:pt x="2400" y="75"/>
                  </a:cubicBezTo>
                  <a:cubicBezTo>
                    <a:pt x="3771" y="512"/>
                    <a:pt x="6000" y="2912"/>
                    <a:pt x="7457" y="5966"/>
                  </a:cubicBezTo>
                  <a:cubicBezTo>
                    <a:pt x="8914" y="9021"/>
                    <a:pt x="9600" y="12730"/>
                    <a:pt x="9857" y="15239"/>
                  </a:cubicBezTo>
                  <a:cubicBezTo>
                    <a:pt x="10114" y="17748"/>
                    <a:pt x="9943" y="19057"/>
                    <a:pt x="9429" y="19930"/>
                  </a:cubicBezTo>
                  <a:cubicBezTo>
                    <a:pt x="8914" y="20803"/>
                    <a:pt x="8057" y="21239"/>
                    <a:pt x="7371" y="20912"/>
                  </a:cubicBezTo>
                  <a:cubicBezTo>
                    <a:pt x="6686" y="20584"/>
                    <a:pt x="6171" y="19494"/>
                    <a:pt x="6343" y="17421"/>
                  </a:cubicBezTo>
                  <a:cubicBezTo>
                    <a:pt x="6514" y="15348"/>
                    <a:pt x="7371" y="12294"/>
                    <a:pt x="8486" y="10003"/>
                  </a:cubicBezTo>
                  <a:cubicBezTo>
                    <a:pt x="9600" y="7712"/>
                    <a:pt x="10971" y="6184"/>
                    <a:pt x="12086" y="5094"/>
                  </a:cubicBezTo>
                  <a:cubicBezTo>
                    <a:pt x="13200" y="4003"/>
                    <a:pt x="14057" y="3348"/>
                    <a:pt x="14400" y="3784"/>
                  </a:cubicBezTo>
                  <a:cubicBezTo>
                    <a:pt x="14743" y="4221"/>
                    <a:pt x="14571" y="5748"/>
                    <a:pt x="14314" y="7603"/>
                  </a:cubicBezTo>
                  <a:cubicBezTo>
                    <a:pt x="14057" y="9457"/>
                    <a:pt x="13714" y="11639"/>
                    <a:pt x="13971" y="13712"/>
                  </a:cubicBezTo>
                  <a:cubicBezTo>
                    <a:pt x="14229" y="15784"/>
                    <a:pt x="15086" y="17748"/>
                    <a:pt x="16457" y="18621"/>
                  </a:cubicBezTo>
                  <a:cubicBezTo>
                    <a:pt x="17829" y="19494"/>
                    <a:pt x="19714" y="19275"/>
                    <a:pt x="21600" y="19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080294" y="5327718"/>
              <a:ext cx="10463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0" y="0"/>
                  </a:moveTo>
                  <a:cubicBezTo>
                    <a:pt x="7743" y="2687"/>
                    <a:pt x="15487" y="5373"/>
                    <a:pt x="18543" y="8221"/>
                  </a:cubicBezTo>
                  <a:cubicBezTo>
                    <a:pt x="21600" y="11069"/>
                    <a:pt x="19970" y="14078"/>
                    <a:pt x="16302" y="16334"/>
                  </a:cubicBezTo>
                  <a:cubicBezTo>
                    <a:pt x="12634" y="18591"/>
                    <a:pt x="6928" y="20096"/>
                    <a:pt x="12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366895" y="5204166"/>
              <a:ext cx="413098" cy="52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60" fill="norm" stroke="1" extrusionOk="0">
                  <a:moveTo>
                    <a:pt x="9166" y="16831"/>
                  </a:moveTo>
                  <a:cubicBezTo>
                    <a:pt x="9166" y="16146"/>
                    <a:pt x="9166" y="15460"/>
                    <a:pt x="8673" y="15117"/>
                  </a:cubicBezTo>
                  <a:cubicBezTo>
                    <a:pt x="8179" y="14774"/>
                    <a:pt x="7193" y="14774"/>
                    <a:pt x="5767" y="15246"/>
                  </a:cubicBezTo>
                  <a:cubicBezTo>
                    <a:pt x="4342" y="15717"/>
                    <a:pt x="2478" y="16660"/>
                    <a:pt x="1436" y="17346"/>
                  </a:cubicBezTo>
                  <a:cubicBezTo>
                    <a:pt x="395" y="18031"/>
                    <a:pt x="175" y="18460"/>
                    <a:pt x="66" y="18931"/>
                  </a:cubicBezTo>
                  <a:cubicBezTo>
                    <a:pt x="-44" y="19403"/>
                    <a:pt x="-44" y="19917"/>
                    <a:pt x="285" y="20260"/>
                  </a:cubicBezTo>
                  <a:cubicBezTo>
                    <a:pt x="614" y="20603"/>
                    <a:pt x="1272" y="20774"/>
                    <a:pt x="2587" y="20303"/>
                  </a:cubicBezTo>
                  <a:cubicBezTo>
                    <a:pt x="3903" y="19831"/>
                    <a:pt x="5877" y="18717"/>
                    <a:pt x="7521" y="16703"/>
                  </a:cubicBezTo>
                  <a:cubicBezTo>
                    <a:pt x="9166" y="14689"/>
                    <a:pt x="10482" y="11774"/>
                    <a:pt x="11140" y="9374"/>
                  </a:cubicBezTo>
                  <a:cubicBezTo>
                    <a:pt x="11798" y="6974"/>
                    <a:pt x="11798" y="5089"/>
                    <a:pt x="11743" y="3674"/>
                  </a:cubicBezTo>
                  <a:cubicBezTo>
                    <a:pt x="11688" y="2260"/>
                    <a:pt x="11578" y="1317"/>
                    <a:pt x="11304" y="717"/>
                  </a:cubicBezTo>
                  <a:cubicBezTo>
                    <a:pt x="11030" y="117"/>
                    <a:pt x="10592" y="-140"/>
                    <a:pt x="10153" y="74"/>
                  </a:cubicBezTo>
                  <a:cubicBezTo>
                    <a:pt x="9714" y="289"/>
                    <a:pt x="9276" y="974"/>
                    <a:pt x="8947" y="2731"/>
                  </a:cubicBezTo>
                  <a:cubicBezTo>
                    <a:pt x="8618" y="4489"/>
                    <a:pt x="8399" y="7317"/>
                    <a:pt x="8453" y="10274"/>
                  </a:cubicBezTo>
                  <a:cubicBezTo>
                    <a:pt x="8508" y="13231"/>
                    <a:pt x="8837" y="16317"/>
                    <a:pt x="9057" y="18074"/>
                  </a:cubicBezTo>
                  <a:cubicBezTo>
                    <a:pt x="9276" y="19831"/>
                    <a:pt x="9385" y="20260"/>
                    <a:pt x="9495" y="20260"/>
                  </a:cubicBezTo>
                  <a:cubicBezTo>
                    <a:pt x="9605" y="20260"/>
                    <a:pt x="9714" y="19831"/>
                    <a:pt x="10043" y="18803"/>
                  </a:cubicBezTo>
                  <a:cubicBezTo>
                    <a:pt x="10372" y="17774"/>
                    <a:pt x="10920" y="16146"/>
                    <a:pt x="11359" y="15074"/>
                  </a:cubicBezTo>
                  <a:cubicBezTo>
                    <a:pt x="11798" y="14003"/>
                    <a:pt x="12127" y="13489"/>
                    <a:pt x="12565" y="13189"/>
                  </a:cubicBezTo>
                  <a:cubicBezTo>
                    <a:pt x="13004" y="12889"/>
                    <a:pt x="13552" y="12803"/>
                    <a:pt x="14210" y="13189"/>
                  </a:cubicBezTo>
                  <a:cubicBezTo>
                    <a:pt x="14868" y="13574"/>
                    <a:pt x="15635" y="14431"/>
                    <a:pt x="16074" y="15546"/>
                  </a:cubicBezTo>
                  <a:cubicBezTo>
                    <a:pt x="16512" y="16660"/>
                    <a:pt x="16622" y="18031"/>
                    <a:pt x="16293" y="19060"/>
                  </a:cubicBezTo>
                  <a:cubicBezTo>
                    <a:pt x="15964" y="20089"/>
                    <a:pt x="15197" y="20774"/>
                    <a:pt x="14539" y="21117"/>
                  </a:cubicBezTo>
                  <a:cubicBezTo>
                    <a:pt x="13881" y="21460"/>
                    <a:pt x="13333" y="21460"/>
                    <a:pt x="13004" y="21203"/>
                  </a:cubicBezTo>
                  <a:cubicBezTo>
                    <a:pt x="12675" y="20946"/>
                    <a:pt x="12565" y="20431"/>
                    <a:pt x="13333" y="19017"/>
                  </a:cubicBezTo>
                  <a:cubicBezTo>
                    <a:pt x="14100" y="17603"/>
                    <a:pt x="15745" y="15289"/>
                    <a:pt x="16951" y="13746"/>
                  </a:cubicBezTo>
                  <a:cubicBezTo>
                    <a:pt x="18157" y="12203"/>
                    <a:pt x="18925" y="11431"/>
                    <a:pt x="19582" y="10960"/>
                  </a:cubicBezTo>
                  <a:cubicBezTo>
                    <a:pt x="20240" y="10489"/>
                    <a:pt x="20788" y="10317"/>
                    <a:pt x="21117" y="10446"/>
                  </a:cubicBezTo>
                  <a:cubicBezTo>
                    <a:pt x="21446" y="10574"/>
                    <a:pt x="21556" y="11003"/>
                    <a:pt x="21063" y="12160"/>
                  </a:cubicBezTo>
                  <a:cubicBezTo>
                    <a:pt x="20569" y="13317"/>
                    <a:pt x="19473" y="15203"/>
                    <a:pt x="18815" y="16489"/>
                  </a:cubicBezTo>
                  <a:cubicBezTo>
                    <a:pt x="18157" y="17774"/>
                    <a:pt x="17938" y="18460"/>
                    <a:pt x="18102" y="19146"/>
                  </a:cubicBezTo>
                  <a:cubicBezTo>
                    <a:pt x="18267" y="19831"/>
                    <a:pt x="18815" y="20517"/>
                    <a:pt x="19363" y="20903"/>
                  </a:cubicBezTo>
                  <a:cubicBezTo>
                    <a:pt x="19911" y="21289"/>
                    <a:pt x="20460" y="21374"/>
                    <a:pt x="21008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91044" y="6788218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71994" y="6654868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79944" y="6743768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867"/>
                    <a:pt x="12000" y="11733"/>
                    <a:pt x="15600" y="15333"/>
                  </a:cubicBezTo>
                  <a:cubicBezTo>
                    <a:pt x="19200" y="18933"/>
                    <a:pt x="204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77949" y="6653127"/>
              <a:ext cx="40096" cy="7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0931" fill="norm" stroke="1" extrusionOk="0">
                  <a:moveTo>
                    <a:pt x="7498" y="20931"/>
                  </a:moveTo>
                  <a:cubicBezTo>
                    <a:pt x="5338" y="16952"/>
                    <a:pt x="3178" y="12973"/>
                    <a:pt x="1558" y="8994"/>
                  </a:cubicBezTo>
                  <a:cubicBezTo>
                    <a:pt x="-62" y="5015"/>
                    <a:pt x="-1142" y="1036"/>
                    <a:pt x="2098" y="184"/>
                  </a:cubicBezTo>
                  <a:cubicBezTo>
                    <a:pt x="5338" y="-669"/>
                    <a:pt x="12898" y="1605"/>
                    <a:pt x="20458" y="3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25994" y="6769168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57"/>
                    <a:pt x="14400" y="11314"/>
                    <a:pt x="18000" y="14914"/>
                  </a:cubicBezTo>
                  <a:cubicBezTo>
                    <a:pt x="21600" y="18514"/>
                    <a:pt x="2160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88283" y="6621986"/>
              <a:ext cx="31362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395" fill="norm" stroke="1" extrusionOk="0">
                  <a:moveTo>
                    <a:pt x="15952" y="21395"/>
                  </a:moveTo>
                  <a:cubicBezTo>
                    <a:pt x="11902" y="16105"/>
                    <a:pt x="7852" y="10815"/>
                    <a:pt x="4477" y="6848"/>
                  </a:cubicBezTo>
                  <a:cubicBezTo>
                    <a:pt x="1102" y="2881"/>
                    <a:pt x="-1598" y="236"/>
                    <a:pt x="1102" y="15"/>
                  </a:cubicBezTo>
                  <a:cubicBezTo>
                    <a:pt x="3802" y="-205"/>
                    <a:pt x="11902" y="1999"/>
                    <a:pt x="20002" y="4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13294" y="6680268"/>
              <a:ext cx="16858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7385" y="0"/>
                  </a:moveTo>
                  <a:cubicBezTo>
                    <a:pt x="19493" y="2504"/>
                    <a:pt x="21600" y="5009"/>
                    <a:pt x="20810" y="8061"/>
                  </a:cubicBezTo>
                  <a:cubicBezTo>
                    <a:pt x="20020" y="11113"/>
                    <a:pt x="16332" y="14713"/>
                    <a:pt x="12380" y="17061"/>
                  </a:cubicBezTo>
                  <a:cubicBezTo>
                    <a:pt x="8429" y="19409"/>
                    <a:pt x="4215" y="20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-1" y="6697436"/>
              <a:ext cx="159296" cy="30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2" fill="norm" stroke="1" extrusionOk="0">
                  <a:moveTo>
                    <a:pt x="10305" y="2853"/>
                  </a:moveTo>
                  <a:cubicBezTo>
                    <a:pt x="8600" y="1947"/>
                    <a:pt x="6894" y="1040"/>
                    <a:pt x="5331" y="512"/>
                  </a:cubicBezTo>
                  <a:cubicBezTo>
                    <a:pt x="3768" y="-17"/>
                    <a:pt x="2347" y="-168"/>
                    <a:pt x="1352" y="210"/>
                  </a:cubicBezTo>
                  <a:cubicBezTo>
                    <a:pt x="357" y="587"/>
                    <a:pt x="-211" y="1494"/>
                    <a:pt x="73" y="3608"/>
                  </a:cubicBezTo>
                  <a:cubicBezTo>
                    <a:pt x="357" y="5723"/>
                    <a:pt x="1494" y="9046"/>
                    <a:pt x="5189" y="12218"/>
                  </a:cubicBezTo>
                  <a:cubicBezTo>
                    <a:pt x="8884" y="15390"/>
                    <a:pt x="15136" y="18411"/>
                    <a:pt x="21389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81594" y="6566484"/>
              <a:ext cx="165101" cy="43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379"/>
                  </a:moveTo>
                  <a:cubicBezTo>
                    <a:pt x="0" y="3854"/>
                    <a:pt x="0" y="3330"/>
                    <a:pt x="138" y="3383"/>
                  </a:cubicBezTo>
                  <a:cubicBezTo>
                    <a:pt x="277" y="3435"/>
                    <a:pt x="554" y="4064"/>
                    <a:pt x="2354" y="5899"/>
                  </a:cubicBezTo>
                  <a:cubicBezTo>
                    <a:pt x="4154" y="7734"/>
                    <a:pt x="7477" y="10775"/>
                    <a:pt x="10385" y="13396"/>
                  </a:cubicBezTo>
                  <a:cubicBezTo>
                    <a:pt x="13292" y="16018"/>
                    <a:pt x="15785" y="18220"/>
                    <a:pt x="17446" y="19583"/>
                  </a:cubicBezTo>
                  <a:cubicBezTo>
                    <a:pt x="19108" y="20946"/>
                    <a:pt x="19938" y="21470"/>
                    <a:pt x="20492" y="21418"/>
                  </a:cubicBezTo>
                  <a:cubicBezTo>
                    <a:pt x="21046" y="21365"/>
                    <a:pt x="21323" y="20736"/>
                    <a:pt x="21323" y="18429"/>
                  </a:cubicBezTo>
                  <a:cubicBezTo>
                    <a:pt x="21323" y="16122"/>
                    <a:pt x="21046" y="12138"/>
                    <a:pt x="20492" y="8940"/>
                  </a:cubicBezTo>
                  <a:cubicBezTo>
                    <a:pt x="19938" y="5742"/>
                    <a:pt x="19108" y="3330"/>
                    <a:pt x="18692" y="1862"/>
                  </a:cubicBezTo>
                  <a:cubicBezTo>
                    <a:pt x="18277" y="394"/>
                    <a:pt x="18277" y="-130"/>
                    <a:pt x="18831" y="27"/>
                  </a:cubicBezTo>
                  <a:cubicBezTo>
                    <a:pt x="19385" y="185"/>
                    <a:pt x="20492" y="1023"/>
                    <a:pt x="21600" y="1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36388" y="6766752"/>
              <a:ext cx="138907" cy="14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10" fill="norm" stroke="1" extrusionOk="0">
                  <a:moveTo>
                    <a:pt x="11659" y="13704"/>
                  </a:moveTo>
                  <a:cubicBezTo>
                    <a:pt x="10022" y="9575"/>
                    <a:pt x="8386" y="5445"/>
                    <a:pt x="6913" y="2904"/>
                  </a:cubicBezTo>
                  <a:cubicBezTo>
                    <a:pt x="5441" y="363"/>
                    <a:pt x="4132" y="-590"/>
                    <a:pt x="2986" y="363"/>
                  </a:cubicBezTo>
                  <a:cubicBezTo>
                    <a:pt x="1841" y="1316"/>
                    <a:pt x="859" y="4175"/>
                    <a:pt x="368" y="7510"/>
                  </a:cubicBezTo>
                  <a:cubicBezTo>
                    <a:pt x="-123" y="10845"/>
                    <a:pt x="-123" y="14657"/>
                    <a:pt x="368" y="17198"/>
                  </a:cubicBezTo>
                  <a:cubicBezTo>
                    <a:pt x="859" y="19739"/>
                    <a:pt x="1841" y="21010"/>
                    <a:pt x="2986" y="21010"/>
                  </a:cubicBezTo>
                  <a:cubicBezTo>
                    <a:pt x="4132" y="21010"/>
                    <a:pt x="5441" y="19739"/>
                    <a:pt x="6422" y="18310"/>
                  </a:cubicBezTo>
                  <a:cubicBezTo>
                    <a:pt x="7404" y="16881"/>
                    <a:pt x="8059" y="15292"/>
                    <a:pt x="8877" y="13704"/>
                  </a:cubicBezTo>
                  <a:cubicBezTo>
                    <a:pt x="9695" y="12116"/>
                    <a:pt x="10677" y="10528"/>
                    <a:pt x="11986" y="11004"/>
                  </a:cubicBezTo>
                  <a:cubicBezTo>
                    <a:pt x="13295" y="11481"/>
                    <a:pt x="14932" y="14022"/>
                    <a:pt x="16568" y="15928"/>
                  </a:cubicBezTo>
                  <a:cubicBezTo>
                    <a:pt x="18204" y="17834"/>
                    <a:pt x="19841" y="19104"/>
                    <a:pt x="21477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187944" y="6667568"/>
              <a:ext cx="165151" cy="27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97" fill="norm" stroke="1" extrusionOk="0">
                  <a:moveTo>
                    <a:pt x="827" y="10549"/>
                  </a:moveTo>
                  <a:cubicBezTo>
                    <a:pt x="280" y="9544"/>
                    <a:pt x="-267" y="8540"/>
                    <a:pt x="143" y="8121"/>
                  </a:cubicBezTo>
                  <a:cubicBezTo>
                    <a:pt x="553" y="7702"/>
                    <a:pt x="1920" y="7870"/>
                    <a:pt x="4655" y="9042"/>
                  </a:cubicBezTo>
                  <a:cubicBezTo>
                    <a:pt x="7389" y="10214"/>
                    <a:pt x="11490" y="12391"/>
                    <a:pt x="13814" y="13981"/>
                  </a:cubicBezTo>
                  <a:cubicBezTo>
                    <a:pt x="16138" y="15572"/>
                    <a:pt x="16685" y="16577"/>
                    <a:pt x="16958" y="17749"/>
                  </a:cubicBezTo>
                  <a:cubicBezTo>
                    <a:pt x="17232" y="18921"/>
                    <a:pt x="17232" y="20260"/>
                    <a:pt x="16548" y="20930"/>
                  </a:cubicBezTo>
                  <a:cubicBezTo>
                    <a:pt x="15865" y="21600"/>
                    <a:pt x="14498" y="21600"/>
                    <a:pt x="13267" y="20595"/>
                  </a:cubicBezTo>
                  <a:cubicBezTo>
                    <a:pt x="12037" y="19591"/>
                    <a:pt x="10943" y="17581"/>
                    <a:pt x="10806" y="14484"/>
                  </a:cubicBezTo>
                  <a:cubicBezTo>
                    <a:pt x="10670" y="11386"/>
                    <a:pt x="11490" y="7200"/>
                    <a:pt x="13404" y="4605"/>
                  </a:cubicBezTo>
                  <a:cubicBezTo>
                    <a:pt x="15318" y="2009"/>
                    <a:pt x="18325" y="1005"/>
                    <a:pt x="213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489532" y="6602985"/>
              <a:ext cx="123913" cy="36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4" fill="norm" stroke="1" extrusionOk="0">
                  <a:moveTo>
                    <a:pt x="20334" y="2311"/>
                  </a:moveTo>
                  <a:cubicBezTo>
                    <a:pt x="19235" y="1562"/>
                    <a:pt x="18137" y="813"/>
                    <a:pt x="16490" y="376"/>
                  </a:cubicBezTo>
                  <a:cubicBezTo>
                    <a:pt x="14842" y="-61"/>
                    <a:pt x="12646" y="-186"/>
                    <a:pt x="10449" y="376"/>
                  </a:cubicBezTo>
                  <a:cubicBezTo>
                    <a:pt x="8252" y="938"/>
                    <a:pt x="6056" y="2186"/>
                    <a:pt x="4042" y="4434"/>
                  </a:cubicBezTo>
                  <a:cubicBezTo>
                    <a:pt x="2029" y="6681"/>
                    <a:pt x="198" y="9927"/>
                    <a:pt x="15" y="12674"/>
                  </a:cubicBezTo>
                  <a:cubicBezTo>
                    <a:pt x="-168" y="15421"/>
                    <a:pt x="1296" y="17668"/>
                    <a:pt x="5140" y="19042"/>
                  </a:cubicBezTo>
                  <a:cubicBezTo>
                    <a:pt x="8985" y="20415"/>
                    <a:pt x="15208" y="20915"/>
                    <a:pt x="21432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689644" y="6705668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564"/>
                    <a:pt x="11400" y="11127"/>
                    <a:pt x="15000" y="14727"/>
                  </a:cubicBezTo>
                  <a:cubicBezTo>
                    <a:pt x="18600" y="18327"/>
                    <a:pt x="201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744532" y="6729818"/>
              <a:ext cx="129263" cy="26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62" fill="norm" stroke="1" extrusionOk="0">
                  <a:moveTo>
                    <a:pt x="21276" y="3137"/>
                  </a:moveTo>
                  <a:cubicBezTo>
                    <a:pt x="19882" y="2125"/>
                    <a:pt x="18489" y="1112"/>
                    <a:pt x="16921" y="521"/>
                  </a:cubicBezTo>
                  <a:cubicBezTo>
                    <a:pt x="15353" y="-69"/>
                    <a:pt x="13611" y="-238"/>
                    <a:pt x="11695" y="437"/>
                  </a:cubicBezTo>
                  <a:cubicBezTo>
                    <a:pt x="9779" y="1112"/>
                    <a:pt x="7689" y="2631"/>
                    <a:pt x="5599" y="5415"/>
                  </a:cubicBezTo>
                  <a:cubicBezTo>
                    <a:pt x="3508" y="8200"/>
                    <a:pt x="1418" y="12250"/>
                    <a:pt x="547" y="15118"/>
                  </a:cubicBezTo>
                  <a:cubicBezTo>
                    <a:pt x="-324" y="17987"/>
                    <a:pt x="24" y="19675"/>
                    <a:pt x="373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918244" y="6559618"/>
              <a:ext cx="9512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1379" y="0"/>
                  </a:moveTo>
                  <a:cubicBezTo>
                    <a:pt x="3677" y="0"/>
                    <a:pt x="5974" y="0"/>
                    <a:pt x="9191" y="811"/>
                  </a:cubicBezTo>
                  <a:cubicBezTo>
                    <a:pt x="12409" y="1623"/>
                    <a:pt x="16545" y="3245"/>
                    <a:pt x="18843" y="5476"/>
                  </a:cubicBezTo>
                  <a:cubicBezTo>
                    <a:pt x="21140" y="7707"/>
                    <a:pt x="21600" y="10546"/>
                    <a:pt x="18153" y="13335"/>
                  </a:cubicBezTo>
                  <a:cubicBezTo>
                    <a:pt x="14706" y="16124"/>
                    <a:pt x="7353" y="18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178594" y="6801860"/>
              <a:ext cx="171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00" y="10932"/>
                    <a:pt x="1600" y="1332"/>
                    <a:pt x="5200" y="132"/>
                  </a:cubicBezTo>
                  <a:cubicBezTo>
                    <a:pt x="8800" y="-1068"/>
                    <a:pt x="152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185942" y="6896168"/>
              <a:ext cx="227603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82" fill="norm" stroke="1" extrusionOk="0">
                  <a:moveTo>
                    <a:pt x="2906" y="0"/>
                  </a:moveTo>
                  <a:cubicBezTo>
                    <a:pt x="1506" y="7200"/>
                    <a:pt x="106" y="14400"/>
                    <a:pt x="6" y="18000"/>
                  </a:cubicBezTo>
                  <a:cubicBezTo>
                    <a:pt x="-94" y="21600"/>
                    <a:pt x="1106" y="21600"/>
                    <a:pt x="4906" y="19800"/>
                  </a:cubicBezTo>
                  <a:cubicBezTo>
                    <a:pt x="8706" y="18000"/>
                    <a:pt x="15106" y="14400"/>
                    <a:pt x="21506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556990" y="6743768"/>
              <a:ext cx="409005" cy="2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05" fill="norm" stroke="1" extrusionOk="0">
                  <a:moveTo>
                    <a:pt x="5453" y="4447"/>
                  </a:moveTo>
                  <a:cubicBezTo>
                    <a:pt x="4789" y="9529"/>
                    <a:pt x="4124" y="14612"/>
                    <a:pt x="3515" y="17576"/>
                  </a:cubicBezTo>
                  <a:cubicBezTo>
                    <a:pt x="2906" y="20541"/>
                    <a:pt x="2352" y="21388"/>
                    <a:pt x="1853" y="21494"/>
                  </a:cubicBezTo>
                  <a:cubicBezTo>
                    <a:pt x="1355" y="21600"/>
                    <a:pt x="912" y="20965"/>
                    <a:pt x="524" y="18847"/>
                  </a:cubicBezTo>
                  <a:cubicBezTo>
                    <a:pt x="136" y="16729"/>
                    <a:pt x="-196" y="13129"/>
                    <a:pt x="136" y="10588"/>
                  </a:cubicBezTo>
                  <a:cubicBezTo>
                    <a:pt x="469" y="8047"/>
                    <a:pt x="1466" y="6565"/>
                    <a:pt x="3958" y="4976"/>
                  </a:cubicBezTo>
                  <a:cubicBezTo>
                    <a:pt x="6450" y="3388"/>
                    <a:pt x="10438" y="1694"/>
                    <a:pt x="13595" y="847"/>
                  </a:cubicBezTo>
                  <a:cubicBezTo>
                    <a:pt x="16752" y="0"/>
                    <a:pt x="19078" y="0"/>
                    <a:pt x="214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959644" y="6491784"/>
              <a:ext cx="228601" cy="15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5114"/>
                  </a:moveTo>
                  <a:cubicBezTo>
                    <a:pt x="1600" y="3314"/>
                    <a:pt x="3200" y="1514"/>
                    <a:pt x="4900" y="614"/>
                  </a:cubicBezTo>
                  <a:cubicBezTo>
                    <a:pt x="6600" y="-286"/>
                    <a:pt x="8400" y="-286"/>
                    <a:pt x="9600" y="1214"/>
                  </a:cubicBezTo>
                  <a:cubicBezTo>
                    <a:pt x="10800" y="2714"/>
                    <a:pt x="11400" y="5714"/>
                    <a:pt x="11200" y="8564"/>
                  </a:cubicBezTo>
                  <a:cubicBezTo>
                    <a:pt x="11000" y="11414"/>
                    <a:pt x="10000" y="14114"/>
                    <a:pt x="9100" y="16064"/>
                  </a:cubicBezTo>
                  <a:cubicBezTo>
                    <a:pt x="8200" y="18014"/>
                    <a:pt x="7400" y="19214"/>
                    <a:pt x="7900" y="19814"/>
                  </a:cubicBezTo>
                  <a:cubicBezTo>
                    <a:pt x="8400" y="20414"/>
                    <a:pt x="10200" y="20414"/>
                    <a:pt x="12700" y="20564"/>
                  </a:cubicBezTo>
                  <a:cubicBezTo>
                    <a:pt x="15200" y="20714"/>
                    <a:pt x="18400" y="21014"/>
                    <a:pt x="2160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31" name="Drawing"/>
          <p:cNvGrpSpPr/>
          <p:nvPr/>
        </p:nvGrpSpPr>
        <p:grpSpPr>
          <a:xfrm>
            <a:off x="4519083" y="5296068"/>
            <a:ext cx="7697905" cy="3301832"/>
            <a:chOff x="0" y="-6181"/>
            <a:chExt cx="7697903" cy="3301831"/>
          </a:xfrm>
        </p:grpSpPr>
        <p:sp>
          <p:nvSpPr>
            <p:cNvPr id="1684" name="Line"/>
            <p:cNvSpPr/>
            <p:nvPr/>
          </p:nvSpPr>
          <p:spPr>
            <a:xfrm>
              <a:off x="13688" y="2387600"/>
              <a:ext cx="697977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80" y="10800"/>
                  </a:moveTo>
                  <a:cubicBezTo>
                    <a:pt x="148" y="10000"/>
                    <a:pt x="115" y="9200"/>
                    <a:pt x="79" y="8000"/>
                  </a:cubicBezTo>
                  <a:cubicBezTo>
                    <a:pt x="43" y="6800"/>
                    <a:pt x="4" y="5200"/>
                    <a:pt x="0" y="4400"/>
                  </a:cubicBezTo>
                  <a:cubicBezTo>
                    <a:pt x="-3" y="3600"/>
                    <a:pt x="30" y="3600"/>
                    <a:pt x="167" y="3800"/>
                  </a:cubicBezTo>
                  <a:cubicBezTo>
                    <a:pt x="305" y="4000"/>
                    <a:pt x="547" y="4400"/>
                    <a:pt x="816" y="4600"/>
                  </a:cubicBezTo>
                  <a:cubicBezTo>
                    <a:pt x="1084" y="4800"/>
                    <a:pt x="1379" y="4800"/>
                    <a:pt x="1664" y="4800"/>
                  </a:cubicBezTo>
                  <a:cubicBezTo>
                    <a:pt x="1949" y="4800"/>
                    <a:pt x="2224" y="4800"/>
                    <a:pt x="2492" y="4800"/>
                  </a:cubicBezTo>
                  <a:cubicBezTo>
                    <a:pt x="2761" y="4800"/>
                    <a:pt x="3023" y="4800"/>
                    <a:pt x="3291" y="4600"/>
                  </a:cubicBezTo>
                  <a:cubicBezTo>
                    <a:pt x="3560" y="4400"/>
                    <a:pt x="3835" y="4000"/>
                    <a:pt x="4081" y="3800"/>
                  </a:cubicBezTo>
                  <a:cubicBezTo>
                    <a:pt x="4326" y="3600"/>
                    <a:pt x="4542" y="3600"/>
                    <a:pt x="4762" y="3400"/>
                  </a:cubicBezTo>
                  <a:cubicBezTo>
                    <a:pt x="4981" y="3200"/>
                    <a:pt x="5204" y="2800"/>
                    <a:pt x="5446" y="2400"/>
                  </a:cubicBezTo>
                  <a:cubicBezTo>
                    <a:pt x="5688" y="2000"/>
                    <a:pt x="5950" y="1600"/>
                    <a:pt x="6206" y="1400"/>
                  </a:cubicBezTo>
                  <a:cubicBezTo>
                    <a:pt x="6461" y="1200"/>
                    <a:pt x="6710" y="1200"/>
                    <a:pt x="6972" y="1000"/>
                  </a:cubicBezTo>
                  <a:cubicBezTo>
                    <a:pt x="7234" y="800"/>
                    <a:pt x="7509" y="400"/>
                    <a:pt x="7781" y="200"/>
                  </a:cubicBezTo>
                  <a:cubicBezTo>
                    <a:pt x="8053" y="0"/>
                    <a:pt x="8321" y="0"/>
                    <a:pt x="8600" y="0"/>
                  </a:cubicBezTo>
                  <a:cubicBezTo>
                    <a:pt x="8878" y="0"/>
                    <a:pt x="9166" y="0"/>
                    <a:pt x="9451" y="0"/>
                  </a:cubicBezTo>
                  <a:cubicBezTo>
                    <a:pt x="9736" y="0"/>
                    <a:pt x="10018" y="0"/>
                    <a:pt x="10237" y="0"/>
                  </a:cubicBezTo>
                  <a:cubicBezTo>
                    <a:pt x="10456" y="0"/>
                    <a:pt x="10614" y="0"/>
                    <a:pt x="10764" y="0"/>
                  </a:cubicBezTo>
                  <a:cubicBezTo>
                    <a:pt x="10915" y="0"/>
                    <a:pt x="11059" y="0"/>
                    <a:pt x="11275" y="200"/>
                  </a:cubicBezTo>
                  <a:cubicBezTo>
                    <a:pt x="11491" y="400"/>
                    <a:pt x="11779" y="800"/>
                    <a:pt x="11999" y="1000"/>
                  </a:cubicBezTo>
                  <a:cubicBezTo>
                    <a:pt x="12218" y="1200"/>
                    <a:pt x="12369" y="1200"/>
                    <a:pt x="12516" y="1400"/>
                  </a:cubicBezTo>
                  <a:cubicBezTo>
                    <a:pt x="12664" y="1600"/>
                    <a:pt x="12808" y="2000"/>
                    <a:pt x="12958" y="2400"/>
                  </a:cubicBezTo>
                  <a:cubicBezTo>
                    <a:pt x="13109" y="2800"/>
                    <a:pt x="13266" y="3200"/>
                    <a:pt x="13489" y="3800"/>
                  </a:cubicBezTo>
                  <a:cubicBezTo>
                    <a:pt x="13711" y="4400"/>
                    <a:pt x="14000" y="5200"/>
                    <a:pt x="14216" y="5800"/>
                  </a:cubicBezTo>
                  <a:cubicBezTo>
                    <a:pt x="14432" y="6400"/>
                    <a:pt x="14576" y="6800"/>
                    <a:pt x="14789" y="7600"/>
                  </a:cubicBezTo>
                  <a:cubicBezTo>
                    <a:pt x="15002" y="8400"/>
                    <a:pt x="15283" y="9600"/>
                    <a:pt x="15568" y="10400"/>
                  </a:cubicBezTo>
                  <a:cubicBezTo>
                    <a:pt x="15853" y="11200"/>
                    <a:pt x="16141" y="11600"/>
                    <a:pt x="16416" y="12200"/>
                  </a:cubicBezTo>
                  <a:cubicBezTo>
                    <a:pt x="16691" y="12800"/>
                    <a:pt x="16953" y="13600"/>
                    <a:pt x="17209" y="14200"/>
                  </a:cubicBezTo>
                  <a:cubicBezTo>
                    <a:pt x="17464" y="14800"/>
                    <a:pt x="17713" y="15200"/>
                    <a:pt x="17946" y="15600"/>
                  </a:cubicBezTo>
                  <a:cubicBezTo>
                    <a:pt x="18178" y="16000"/>
                    <a:pt x="18394" y="16400"/>
                    <a:pt x="18610" y="16600"/>
                  </a:cubicBezTo>
                  <a:cubicBezTo>
                    <a:pt x="18827" y="16800"/>
                    <a:pt x="19043" y="16800"/>
                    <a:pt x="19282" y="16800"/>
                  </a:cubicBezTo>
                  <a:cubicBezTo>
                    <a:pt x="19521" y="16800"/>
                    <a:pt x="19783" y="16800"/>
                    <a:pt x="20048" y="16600"/>
                  </a:cubicBezTo>
                  <a:cubicBezTo>
                    <a:pt x="20313" y="16400"/>
                    <a:pt x="20582" y="16000"/>
                    <a:pt x="20811" y="15200"/>
                  </a:cubicBezTo>
                  <a:cubicBezTo>
                    <a:pt x="21040" y="14400"/>
                    <a:pt x="21230" y="13200"/>
                    <a:pt x="21342" y="12600"/>
                  </a:cubicBezTo>
                  <a:cubicBezTo>
                    <a:pt x="21453" y="12000"/>
                    <a:pt x="21486" y="12000"/>
                    <a:pt x="21515" y="13600"/>
                  </a:cubicBezTo>
                  <a:cubicBezTo>
                    <a:pt x="21545" y="15200"/>
                    <a:pt x="21571" y="18400"/>
                    <a:pt x="215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010797" y="2374900"/>
              <a:ext cx="40543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20062" y="0"/>
                  </a:moveTo>
                  <a:cubicBezTo>
                    <a:pt x="14662" y="1309"/>
                    <a:pt x="9262" y="2618"/>
                    <a:pt x="5482" y="4909"/>
                  </a:cubicBezTo>
                  <a:cubicBezTo>
                    <a:pt x="1702" y="7200"/>
                    <a:pt x="-458" y="10473"/>
                    <a:pt x="82" y="13418"/>
                  </a:cubicBezTo>
                  <a:cubicBezTo>
                    <a:pt x="622" y="16364"/>
                    <a:pt x="3862" y="18982"/>
                    <a:pt x="7102" y="18982"/>
                  </a:cubicBezTo>
                  <a:cubicBezTo>
                    <a:pt x="10342" y="18982"/>
                    <a:pt x="13582" y="16364"/>
                    <a:pt x="15742" y="13091"/>
                  </a:cubicBezTo>
                  <a:cubicBezTo>
                    <a:pt x="17902" y="9818"/>
                    <a:pt x="18982" y="5891"/>
                    <a:pt x="16822" y="4255"/>
                  </a:cubicBezTo>
                  <a:cubicBezTo>
                    <a:pt x="14662" y="2618"/>
                    <a:pt x="9262" y="3273"/>
                    <a:pt x="5482" y="5236"/>
                  </a:cubicBezTo>
                  <a:cubicBezTo>
                    <a:pt x="1702" y="7200"/>
                    <a:pt x="-458" y="10473"/>
                    <a:pt x="1162" y="12436"/>
                  </a:cubicBezTo>
                  <a:cubicBezTo>
                    <a:pt x="2782" y="14400"/>
                    <a:pt x="8182" y="15055"/>
                    <a:pt x="12502" y="14073"/>
                  </a:cubicBezTo>
                  <a:cubicBezTo>
                    <a:pt x="16822" y="13091"/>
                    <a:pt x="20062" y="10473"/>
                    <a:pt x="20602" y="11455"/>
                  </a:cubicBezTo>
                  <a:cubicBezTo>
                    <a:pt x="21142" y="12436"/>
                    <a:pt x="18982" y="17018"/>
                    <a:pt x="168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929716" y="2626623"/>
              <a:ext cx="205229" cy="24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594" fill="norm" stroke="1" extrusionOk="0">
                  <a:moveTo>
                    <a:pt x="17128" y="8225"/>
                  </a:moveTo>
                  <a:cubicBezTo>
                    <a:pt x="15858" y="6618"/>
                    <a:pt x="14587" y="5011"/>
                    <a:pt x="12893" y="3940"/>
                  </a:cubicBezTo>
                  <a:cubicBezTo>
                    <a:pt x="11199" y="2869"/>
                    <a:pt x="9081" y="2334"/>
                    <a:pt x="6858" y="3673"/>
                  </a:cubicBezTo>
                  <a:cubicBezTo>
                    <a:pt x="4634" y="5011"/>
                    <a:pt x="2305" y="8225"/>
                    <a:pt x="1034" y="10992"/>
                  </a:cubicBezTo>
                  <a:cubicBezTo>
                    <a:pt x="-236" y="13758"/>
                    <a:pt x="-448" y="16079"/>
                    <a:pt x="1034" y="17954"/>
                  </a:cubicBezTo>
                  <a:cubicBezTo>
                    <a:pt x="2517" y="19828"/>
                    <a:pt x="5693" y="21256"/>
                    <a:pt x="9399" y="20274"/>
                  </a:cubicBezTo>
                  <a:cubicBezTo>
                    <a:pt x="13105" y="19292"/>
                    <a:pt x="17340" y="15901"/>
                    <a:pt x="19246" y="12241"/>
                  </a:cubicBezTo>
                  <a:cubicBezTo>
                    <a:pt x="21152" y="8582"/>
                    <a:pt x="20728" y="4654"/>
                    <a:pt x="19352" y="2423"/>
                  </a:cubicBezTo>
                  <a:cubicBezTo>
                    <a:pt x="17976" y="192"/>
                    <a:pt x="15646" y="-344"/>
                    <a:pt x="13528" y="192"/>
                  </a:cubicBezTo>
                  <a:cubicBezTo>
                    <a:pt x="11411" y="727"/>
                    <a:pt x="9505" y="2334"/>
                    <a:pt x="7599" y="3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129616" y="3042739"/>
              <a:ext cx="1210878" cy="25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7" fill="norm" stroke="1" extrusionOk="0">
                  <a:moveTo>
                    <a:pt x="0" y="11247"/>
                  </a:moveTo>
                  <a:cubicBezTo>
                    <a:pt x="715" y="11067"/>
                    <a:pt x="1430" y="10887"/>
                    <a:pt x="2578" y="10527"/>
                  </a:cubicBezTo>
                  <a:cubicBezTo>
                    <a:pt x="3725" y="10167"/>
                    <a:pt x="5306" y="9627"/>
                    <a:pt x="6849" y="9357"/>
                  </a:cubicBezTo>
                  <a:cubicBezTo>
                    <a:pt x="8392" y="9087"/>
                    <a:pt x="9897" y="9087"/>
                    <a:pt x="11459" y="9177"/>
                  </a:cubicBezTo>
                  <a:cubicBezTo>
                    <a:pt x="13020" y="9267"/>
                    <a:pt x="14638" y="9447"/>
                    <a:pt x="16031" y="9267"/>
                  </a:cubicBezTo>
                  <a:cubicBezTo>
                    <a:pt x="17423" y="9087"/>
                    <a:pt x="18590" y="8547"/>
                    <a:pt x="19323" y="8097"/>
                  </a:cubicBezTo>
                  <a:cubicBezTo>
                    <a:pt x="20057" y="7647"/>
                    <a:pt x="20358" y="7287"/>
                    <a:pt x="20584" y="6837"/>
                  </a:cubicBezTo>
                  <a:cubicBezTo>
                    <a:pt x="20810" y="6387"/>
                    <a:pt x="20960" y="5847"/>
                    <a:pt x="20960" y="5217"/>
                  </a:cubicBezTo>
                  <a:cubicBezTo>
                    <a:pt x="20960" y="4587"/>
                    <a:pt x="20810" y="3867"/>
                    <a:pt x="20170" y="2967"/>
                  </a:cubicBezTo>
                  <a:cubicBezTo>
                    <a:pt x="19530" y="2067"/>
                    <a:pt x="18401" y="987"/>
                    <a:pt x="17724" y="447"/>
                  </a:cubicBezTo>
                  <a:cubicBezTo>
                    <a:pt x="17047" y="-93"/>
                    <a:pt x="16821" y="-93"/>
                    <a:pt x="16840" y="177"/>
                  </a:cubicBezTo>
                  <a:cubicBezTo>
                    <a:pt x="16859" y="447"/>
                    <a:pt x="17122" y="987"/>
                    <a:pt x="17818" y="1707"/>
                  </a:cubicBezTo>
                  <a:cubicBezTo>
                    <a:pt x="18514" y="2427"/>
                    <a:pt x="19643" y="3327"/>
                    <a:pt x="20321" y="3957"/>
                  </a:cubicBezTo>
                  <a:cubicBezTo>
                    <a:pt x="20998" y="4587"/>
                    <a:pt x="21224" y="4947"/>
                    <a:pt x="21374" y="5577"/>
                  </a:cubicBezTo>
                  <a:cubicBezTo>
                    <a:pt x="21525" y="6207"/>
                    <a:pt x="21600" y="7107"/>
                    <a:pt x="21431" y="8367"/>
                  </a:cubicBezTo>
                  <a:cubicBezTo>
                    <a:pt x="21261" y="9627"/>
                    <a:pt x="20847" y="11247"/>
                    <a:pt x="20396" y="12957"/>
                  </a:cubicBezTo>
                  <a:cubicBezTo>
                    <a:pt x="19944" y="14667"/>
                    <a:pt x="19455" y="16467"/>
                    <a:pt x="19210" y="17907"/>
                  </a:cubicBezTo>
                  <a:cubicBezTo>
                    <a:pt x="18966" y="19347"/>
                    <a:pt x="18966" y="20427"/>
                    <a:pt x="18966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437171" y="3049325"/>
              <a:ext cx="438696" cy="2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5" fill="norm" stroke="1" extrusionOk="0">
                  <a:moveTo>
                    <a:pt x="3142" y="4675"/>
                  </a:moveTo>
                  <a:cubicBezTo>
                    <a:pt x="3038" y="3675"/>
                    <a:pt x="2935" y="2675"/>
                    <a:pt x="3090" y="1875"/>
                  </a:cubicBezTo>
                  <a:cubicBezTo>
                    <a:pt x="3246" y="1075"/>
                    <a:pt x="3661" y="475"/>
                    <a:pt x="4129" y="175"/>
                  </a:cubicBezTo>
                  <a:cubicBezTo>
                    <a:pt x="4596" y="-125"/>
                    <a:pt x="5115" y="-125"/>
                    <a:pt x="5842" y="875"/>
                  </a:cubicBezTo>
                  <a:cubicBezTo>
                    <a:pt x="6569" y="1875"/>
                    <a:pt x="7504" y="3875"/>
                    <a:pt x="7763" y="6175"/>
                  </a:cubicBezTo>
                  <a:cubicBezTo>
                    <a:pt x="8023" y="8475"/>
                    <a:pt x="7608" y="11075"/>
                    <a:pt x="6517" y="13275"/>
                  </a:cubicBezTo>
                  <a:cubicBezTo>
                    <a:pt x="5427" y="15475"/>
                    <a:pt x="3661" y="17275"/>
                    <a:pt x="2519" y="18175"/>
                  </a:cubicBezTo>
                  <a:cubicBezTo>
                    <a:pt x="1377" y="19075"/>
                    <a:pt x="858" y="19075"/>
                    <a:pt x="494" y="18575"/>
                  </a:cubicBezTo>
                  <a:cubicBezTo>
                    <a:pt x="131" y="18075"/>
                    <a:pt x="-77" y="17075"/>
                    <a:pt x="27" y="16175"/>
                  </a:cubicBezTo>
                  <a:cubicBezTo>
                    <a:pt x="131" y="15275"/>
                    <a:pt x="546" y="14475"/>
                    <a:pt x="2415" y="12775"/>
                  </a:cubicBezTo>
                  <a:cubicBezTo>
                    <a:pt x="4285" y="11075"/>
                    <a:pt x="7608" y="8475"/>
                    <a:pt x="9840" y="6775"/>
                  </a:cubicBezTo>
                  <a:cubicBezTo>
                    <a:pt x="12073" y="5075"/>
                    <a:pt x="13215" y="4275"/>
                    <a:pt x="14098" y="3475"/>
                  </a:cubicBezTo>
                  <a:cubicBezTo>
                    <a:pt x="14981" y="2675"/>
                    <a:pt x="15604" y="1875"/>
                    <a:pt x="15604" y="1575"/>
                  </a:cubicBezTo>
                  <a:cubicBezTo>
                    <a:pt x="15604" y="1275"/>
                    <a:pt x="14981" y="1475"/>
                    <a:pt x="13942" y="2375"/>
                  </a:cubicBezTo>
                  <a:cubicBezTo>
                    <a:pt x="12904" y="3275"/>
                    <a:pt x="11450" y="4875"/>
                    <a:pt x="10515" y="6175"/>
                  </a:cubicBezTo>
                  <a:cubicBezTo>
                    <a:pt x="9581" y="7475"/>
                    <a:pt x="9165" y="8475"/>
                    <a:pt x="9217" y="9875"/>
                  </a:cubicBezTo>
                  <a:cubicBezTo>
                    <a:pt x="9269" y="11275"/>
                    <a:pt x="9788" y="13075"/>
                    <a:pt x="11917" y="15075"/>
                  </a:cubicBezTo>
                  <a:cubicBezTo>
                    <a:pt x="14046" y="17075"/>
                    <a:pt x="17785" y="19275"/>
                    <a:pt x="21523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143599" y="2362634"/>
              <a:ext cx="142952" cy="15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833" fill="norm" stroke="1" extrusionOk="0">
                  <a:moveTo>
                    <a:pt x="16714" y="9912"/>
                  </a:moveTo>
                  <a:cubicBezTo>
                    <a:pt x="15775" y="8528"/>
                    <a:pt x="14836" y="7143"/>
                    <a:pt x="12958" y="6174"/>
                  </a:cubicBezTo>
                  <a:cubicBezTo>
                    <a:pt x="11080" y="5204"/>
                    <a:pt x="8262" y="4651"/>
                    <a:pt x="5914" y="5897"/>
                  </a:cubicBezTo>
                  <a:cubicBezTo>
                    <a:pt x="3567" y="7143"/>
                    <a:pt x="1688" y="10189"/>
                    <a:pt x="749" y="12404"/>
                  </a:cubicBezTo>
                  <a:cubicBezTo>
                    <a:pt x="-190" y="14620"/>
                    <a:pt x="-190" y="16004"/>
                    <a:pt x="436" y="17112"/>
                  </a:cubicBezTo>
                  <a:cubicBezTo>
                    <a:pt x="1062" y="18220"/>
                    <a:pt x="2314" y="19051"/>
                    <a:pt x="4819" y="18497"/>
                  </a:cubicBezTo>
                  <a:cubicBezTo>
                    <a:pt x="7323" y="17943"/>
                    <a:pt x="11080" y="16004"/>
                    <a:pt x="13271" y="14204"/>
                  </a:cubicBezTo>
                  <a:cubicBezTo>
                    <a:pt x="15462" y="12404"/>
                    <a:pt x="16088" y="10743"/>
                    <a:pt x="16245" y="9220"/>
                  </a:cubicBezTo>
                  <a:cubicBezTo>
                    <a:pt x="16401" y="7697"/>
                    <a:pt x="16088" y="6312"/>
                    <a:pt x="14053" y="5897"/>
                  </a:cubicBezTo>
                  <a:cubicBezTo>
                    <a:pt x="12019" y="5481"/>
                    <a:pt x="8262" y="6035"/>
                    <a:pt x="5758" y="7697"/>
                  </a:cubicBezTo>
                  <a:cubicBezTo>
                    <a:pt x="3253" y="9358"/>
                    <a:pt x="2001" y="12128"/>
                    <a:pt x="2001" y="14620"/>
                  </a:cubicBezTo>
                  <a:cubicBezTo>
                    <a:pt x="2001" y="17112"/>
                    <a:pt x="3253" y="19328"/>
                    <a:pt x="4819" y="20297"/>
                  </a:cubicBezTo>
                  <a:cubicBezTo>
                    <a:pt x="6384" y="21266"/>
                    <a:pt x="8262" y="20989"/>
                    <a:pt x="10923" y="18912"/>
                  </a:cubicBezTo>
                  <a:cubicBezTo>
                    <a:pt x="13584" y="16835"/>
                    <a:pt x="17027" y="12958"/>
                    <a:pt x="18280" y="9774"/>
                  </a:cubicBezTo>
                  <a:cubicBezTo>
                    <a:pt x="19532" y="6589"/>
                    <a:pt x="18593" y="4097"/>
                    <a:pt x="17184" y="2851"/>
                  </a:cubicBezTo>
                  <a:cubicBezTo>
                    <a:pt x="15775" y="1604"/>
                    <a:pt x="13897" y="1604"/>
                    <a:pt x="11862" y="2851"/>
                  </a:cubicBezTo>
                  <a:cubicBezTo>
                    <a:pt x="9827" y="4097"/>
                    <a:pt x="7636" y="6589"/>
                    <a:pt x="6853" y="8666"/>
                  </a:cubicBezTo>
                  <a:cubicBezTo>
                    <a:pt x="6071" y="10743"/>
                    <a:pt x="6697" y="12404"/>
                    <a:pt x="7793" y="13374"/>
                  </a:cubicBezTo>
                  <a:cubicBezTo>
                    <a:pt x="8888" y="14343"/>
                    <a:pt x="10453" y="14620"/>
                    <a:pt x="12801" y="13097"/>
                  </a:cubicBezTo>
                  <a:cubicBezTo>
                    <a:pt x="15149" y="11574"/>
                    <a:pt x="18280" y="8251"/>
                    <a:pt x="19845" y="5897"/>
                  </a:cubicBezTo>
                  <a:cubicBezTo>
                    <a:pt x="21410" y="3543"/>
                    <a:pt x="21410" y="2158"/>
                    <a:pt x="20627" y="1189"/>
                  </a:cubicBezTo>
                  <a:cubicBezTo>
                    <a:pt x="19845" y="220"/>
                    <a:pt x="18280" y="-334"/>
                    <a:pt x="16088" y="220"/>
                  </a:cubicBezTo>
                  <a:cubicBezTo>
                    <a:pt x="13897" y="774"/>
                    <a:pt x="11080" y="2435"/>
                    <a:pt x="9358" y="4928"/>
                  </a:cubicBezTo>
                  <a:cubicBezTo>
                    <a:pt x="7636" y="7420"/>
                    <a:pt x="7010" y="10743"/>
                    <a:pt x="7323" y="12820"/>
                  </a:cubicBezTo>
                  <a:cubicBezTo>
                    <a:pt x="7636" y="14897"/>
                    <a:pt x="8888" y="15728"/>
                    <a:pt x="10923" y="15728"/>
                  </a:cubicBezTo>
                  <a:cubicBezTo>
                    <a:pt x="12958" y="15728"/>
                    <a:pt x="15775" y="14897"/>
                    <a:pt x="17340" y="13789"/>
                  </a:cubicBezTo>
                  <a:cubicBezTo>
                    <a:pt x="18906" y="12681"/>
                    <a:pt x="19219" y="11297"/>
                    <a:pt x="18906" y="10051"/>
                  </a:cubicBezTo>
                  <a:cubicBezTo>
                    <a:pt x="18593" y="8804"/>
                    <a:pt x="17653" y="7697"/>
                    <a:pt x="16401" y="7281"/>
                  </a:cubicBezTo>
                  <a:cubicBezTo>
                    <a:pt x="15149" y="6866"/>
                    <a:pt x="13584" y="7143"/>
                    <a:pt x="11706" y="8251"/>
                  </a:cubicBezTo>
                  <a:cubicBezTo>
                    <a:pt x="9827" y="9358"/>
                    <a:pt x="7636" y="11297"/>
                    <a:pt x="6384" y="13097"/>
                  </a:cubicBezTo>
                  <a:cubicBezTo>
                    <a:pt x="5132" y="14897"/>
                    <a:pt x="4819" y="16558"/>
                    <a:pt x="5445" y="17528"/>
                  </a:cubicBezTo>
                  <a:cubicBezTo>
                    <a:pt x="6071" y="18497"/>
                    <a:pt x="7636" y="18774"/>
                    <a:pt x="9827" y="18220"/>
                  </a:cubicBezTo>
                  <a:cubicBezTo>
                    <a:pt x="12019" y="17666"/>
                    <a:pt x="14836" y="16281"/>
                    <a:pt x="16401" y="14897"/>
                  </a:cubicBezTo>
                  <a:cubicBezTo>
                    <a:pt x="17967" y="13512"/>
                    <a:pt x="18280" y="12128"/>
                    <a:pt x="18123" y="10743"/>
                  </a:cubicBezTo>
                  <a:cubicBezTo>
                    <a:pt x="17967" y="9358"/>
                    <a:pt x="17340" y="7974"/>
                    <a:pt x="15775" y="7143"/>
                  </a:cubicBezTo>
                  <a:cubicBezTo>
                    <a:pt x="14210" y="6312"/>
                    <a:pt x="11706" y="6035"/>
                    <a:pt x="11549" y="5758"/>
                  </a:cubicBezTo>
                  <a:cubicBezTo>
                    <a:pt x="11393" y="5481"/>
                    <a:pt x="13584" y="5204"/>
                    <a:pt x="14993" y="5897"/>
                  </a:cubicBezTo>
                  <a:cubicBezTo>
                    <a:pt x="16401" y="6589"/>
                    <a:pt x="17027" y="8251"/>
                    <a:pt x="17497" y="9912"/>
                  </a:cubicBezTo>
                  <a:cubicBezTo>
                    <a:pt x="17967" y="11574"/>
                    <a:pt x="18280" y="13235"/>
                    <a:pt x="18593" y="14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047066" y="2661840"/>
              <a:ext cx="349251" cy="22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20696"/>
                  </a:moveTo>
                  <a:cubicBezTo>
                    <a:pt x="1571" y="16930"/>
                    <a:pt x="3142" y="13165"/>
                    <a:pt x="4255" y="9995"/>
                  </a:cubicBezTo>
                  <a:cubicBezTo>
                    <a:pt x="5367" y="6824"/>
                    <a:pt x="6022" y="4248"/>
                    <a:pt x="6415" y="2464"/>
                  </a:cubicBezTo>
                  <a:cubicBezTo>
                    <a:pt x="6807" y="681"/>
                    <a:pt x="6938" y="-310"/>
                    <a:pt x="6807" y="86"/>
                  </a:cubicBezTo>
                  <a:cubicBezTo>
                    <a:pt x="6676" y="483"/>
                    <a:pt x="6284" y="2266"/>
                    <a:pt x="5956" y="5437"/>
                  </a:cubicBezTo>
                  <a:cubicBezTo>
                    <a:pt x="5629" y="8607"/>
                    <a:pt x="5367" y="13165"/>
                    <a:pt x="5367" y="16039"/>
                  </a:cubicBezTo>
                  <a:cubicBezTo>
                    <a:pt x="5367" y="18912"/>
                    <a:pt x="5629" y="20101"/>
                    <a:pt x="6153" y="20696"/>
                  </a:cubicBezTo>
                  <a:cubicBezTo>
                    <a:pt x="6676" y="21290"/>
                    <a:pt x="7462" y="21290"/>
                    <a:pt x="8967" y="19606"/>
                  </a:cubicBezTo>
                  <a:cubicBezTo>
                    <a:pt x="10473" y="17921"/>
                    <a:pt x="12698" y="14552"/>
                    <a:pt x="14073" y="11877"/>
                  </a:cubicBezTo>
                  <a:cubicBezTo>
                    <a:pt x="15447" y="9202"/>
                    <a:pt x="15971" y="7220"/>
                    <a:pt x="16298" y="5536"/>
                  </a:cubicBezTo>
                  <a:cubicBezTo>
                    <a:pt x="16625" y="3851"/>
                    <a:pt x="16756" y="2464"/>
                    <a:pt x="16822" y="2365"/>
                  </a:cubicBezTo>
                  <a:cubicBezTo>
                    <a:pt x="16887" y="2266"/>
                    <a:pt x="16887" y="3455"/>
                    <a:pt x="17673" y="6130"/>
                  </a:cubicBezTo>
                  <a:cubicBezTo>
                    <a:pt x="18458" y="8806"/>
                    <a:pt x="20029" y="12967"/>
                    <a:pt x="21600" y="17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231216" y="2330450"/>
              <a:ext cx="31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275666" y="19939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291723" y="1765300"/>
              <a:ext cx="1569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9680"/>
                    <a:pt x="3818" y="17760"/>
                    <a:pt x="1118" y="14160"/>
                  </a:cubicBezTo>
                  <a:cubicBezTo>
                    <a:pt x="-1582" y="10560"/>
                    <a:pt x="1118" y="5280"/>
                    <a:pt x="38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307416" y="14986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326466" y="11747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345516" y="9525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279937" y="753533"/>
              <a:ext cx="98976" cy="13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39" fill="norm" stroke="1" extrusionOk="0">
                  <a:moveTo>
                    <a:pt x="13657" y="3375"/>
                  </a:moveTo>
                  <a:cubicBezTo>
                    <a:pt x="11453" y="2700"/>
                    <a:pt x="9249" y="2025"/>
                    <a:pt x="7265" y="2194"/>
                  </a:cubicBezTo>
                  <a:cubicBezTo>
                    <a:pt x="5282" y="2362"/>
                    <a:pt x="3518" y="3375"/>
                    <a:pt x="2637" y="4894"/>
                  </a:cubicBezTo>
                  <a:cubicBezTo>
                    <a:pt x="1755" y="6412"/>
                    <a:pt x="1755" y="8437"/>
                    <a:pt x="2857" y="10125"/>
                  </a:cubicBezTo>
                  <a:cubicBezTo>
                    <a:pt x="3959" y="11812"/>
                    <a:pt x="6163" y="13162"/>
                    <a:pt x="9029" y="12825"/>
                  </a:cubicBezTo>
                  <a:cubicBezTo>
                    <a:pt x="11894" y="12487"/>
                    <a:pt x="15420" y="10462"/>
                    <a:pt x="17404" y="8606"/>
                  </a:cubicBezTo>
                  <a:cubicBezTo>
                    <a:pt x="19388" y="6750"/>
                    <a:pt x="19829" y="5062"/>
                    <a:pt x="19608" y="3375"/>
                  </a:cubicBezTo>
                  <a:cubicBezTo>
                    <a:pt x="19388" y="1687"/>
                    <a:pt x="18506" y="0"/>
                    <a:pt x="15861" y="0"/>
                  </a:cubicBezTo>
                  <a:cubicBezTo>
                    <a:pt x="13216" y="0"/>
                    <a:pt x="8808" y="1687"/>
                    <a:pt x="6384" y="4219"/>
                  </a:cubicBezTo>
                  <a:cubicBezTo>
                    <a:pt x="3959" y="6750"/>
                    <a:pt x="3518" y="10125"/>
                    <a:pt x="3959" y="12487"/>
                  </a:cubicBezTo>
                  <a:cubicBezTo>
                    <a:pt x="4400" y="14850"/>
                    <a:pt x="5722" y="16200"/>
                    <a:pt x="7486" y="16706"/>
                  </a:cubicBezTo>
                  <a:cubicBezTo>
                    <a:pt x="9249" y="17212"/>
                    <a:pt x="11453" y="16875"/>
                    <a:pt x="13657" y="15019"/>
                  </a:cubicBezTo>
                  <a:cubicBezTo>
                    <a:pt x="15861" y="13162"/>
                    <a:pt x="18065" y="9788"/>
                    <a:pt x="19167" y="7256"/>
                  </a:cubicBezTo>
                  <a:cubicBezTo>
                    <a:pt x="20269" y="4725"/>
                    <a:pt x="20269" y="3037"/>
                    <a:pt x="18727" y="2194"/>
                  </a:cubicBezTo>
                  <a:cubicBezTo>
                    <a:pt x="17184" y="1350"/>
                    <a:pt x="14098" y="1350"/>
                    <a:pt x="10792" y="3206"/>
                  </a:cubicBezTo>
                  <a:cubicBezTo>
                    <a:pt x="7486" y="5062"/>
                    <a:pt x="3959" y="8775"/>
                    <a:pt x="1975" y="11644"/>
                  </a:cubicBezTo>
                  <a:cubicBezTo>
                    <a:pt x="-8" y="14512"/>
                    <a:pt x="-449" y="16538"/>
                    <a:pt x="433" y="18056"/>
                  </a:cubicBezTo>
                  <a:cubicBezTo>
                    <a:pt x="1314" y="19575"/>
                    <a:pt x="3518" y="20588"/>
                    <a:pt x="5943" y="21094"/>
                  </a:cubicBezTo>
                  <a:cubicBezTo>
                    <a:pt x="8367" y="21600"/>
                    <a:pt x="11012" y="21600"/>
                    <a:pt x="13437" y="20756"/>
                  </a:cubicBezTo>
                  <a:cubicBezTo>
                    <a:pt x="15861" y="19912"/>
                    <a:pt x="18065" y="18225"/>
                    <a:pt x="19388" y="16538"/>
                  </a:cubicBezTo>
                  <a:cubicBezTo>
                    <a:pt x="20710" y="14850"/>
                    <a:pt x="21151" y="13162"/>
                    <a:pt x="19167" y="11812"/>
                  </a:cubicBezTo>
                  <a:cubicBezTo>
                    <a:pt x="17184" y="10462"/>
                    <a:pt x="12775" y="9450"/>
                    <a:pt x="9469" y="9450"/>
                  </a:cubicBezTo>
                  <a:cubicBezTo>
                    <a:pt x="6163" y="9450"/>
                    <a:pt x="3959" y="10462"/>
                    <a:pt x="2416" y="11812"/>
                  </a:cubicBezTo>
                  <a:cubicBezTo>
                    <a:pt x="873" y="13162"/>
                    <a:pt x="-8" y="14850"/>
                    <a:pt x="653" y="16200"/>
                  </a:cubicBezTo>
                  <a:cubicBezTo>
                    <a:pt x="1314" y="17550"/>
                    <a:pt x="3518" y="18563"/>
                    <a:pt x="7045" y="18563"/>
                  </a:cubicBezTo>
                  <a:cubicBezTo>
                    <a:pt x="10571" y="18563"/>
                    <a:pt x="15420" y="17550"/>
                    <a:pt x="18065" y="16031"/>
                  </a:cubicBezTo>
                  <a:cubicBezTo>
                    <a:pt x="20710" y="14512"/>
                    <a:pt x="21151" y="12487"/>
                    <a:pt x="20049" y="11306"/>
                  </a:cubicBezTo>
                  <a:cubicBezTo>
                    <a:pt x="18947" y="10125"/>
                    <a:pt x="16302" y="9788"/>
                    <a:pt x="13878" y="9619"/>
                  </a:cubicBezTo>
                  <a:cubicBezTo>
                    <a:pt x="11453" y="9450"/>
                    <a:pt x="9249" y="9450"/>
                    <a:pt x="7486" y="10125"/>
                  </a:cubicBezTo>
                  <a:cubicBezTo>
                    <a:pt x="5722" y="10800"/>
                    <a:pt x="4400" y="12150"/>
                    <a:pt x="3959" y="13669"/>
                  </a:cubicBezTo>
                  <a:cubicBezTo>
                    <a:pt x="3518" y="15187"/>
                    <a:pt x="3959" y="16875"/>
                    <a:pt x="5282" y="18056"/>
                  </a:cubicBezTo>
                  <a:cubicBezTo>
                    <a:pt x="6604" y="19237"/>
                    <a:pt x="8808" y="19912"/>
                    <a:pt x="10571" y="19575"/>
                  </a:cubicBezTo>
                  <a:cubicBezTo>
                    <a:pt x="12335" y="19237"/>
                    <a:pt x="13657" y="17887"/>
                    <a:pt x="14539" y="16369"/>
                  </a:cubicBezTo>
                  <a:cubicBezTo>
                    <a:pt x="15420" y="14850"/>
                    <a:pt x="15861" y="13162"/>
                    <a:pt x="14759" y="11644"/>
                  </a:cubicBezTo>
                  <a:cubicBezTo>
                    <a:pt x="13657" y="10125"/>
                    <a:pt x="11012" y="8775"/>
                    <a:pt x="8367" y="7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764053" y="0"/>
              <a:ext cx="1961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40"/>
                    <a:pt x="-1585" y="10080"/>
                    <a:pt x="575" y="13680"/>
                  </a:cubicBezTo>
                  <a:cubicBezTo>
                    <a:pt x="2735" y="17280"/>
                    <a:pt x="11375" y="1944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548716" y="330200"/>
              <a:ext cx="692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4" y="17600"/>
                    <a:pt x="4888" y="13600"/>
                    <a:pt x="7332" y="10000"/>
                  </a:cubicBezTo>
                  <a:cubicBezTo>
                    <a:pt x="9776" y="6400"/>
                    <a:pt x="12220" y="3200"/>
                    <a:pt x="14598" y="1600"/>
                  </a:cubicBezTo>
                  <a:cubicBezTo>
                    <a:pt x="16976" y="0"/>
                    <a:pt x="192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572429" y="562887"/>
              <a:ext cx="376338" cy="18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42" fill="norm" stroke="1" extrusionOk="0">
                  <a:moveTo>
                    <a:pt x="4440" y="4628"/>
                  </a:moveTo>
                  <a:cubicBezTo>
                    <a:pt x="4682" y="7783"/>
                    <a:pt x="4923" y="10938"/>
                    <a:pt x="4802" y="13729"/>
                  </a:cubicBezTo>
                  <a:cubicBezTo>
                    <a:pt x="4682" y="16520"/>
                    <a:pt x="4199" y="18947"/>
                    <a:pt x="3656" y="20161"/>
                  </a:cubicBezTo>
                  <a:cubicBezTo>
                    <a:pt x="3113" y="21374"/>
                    <a:pt x="2510" y="21374"/>
                    <a:pt x="1846" y="19918"/>
                  </a:cubicBezTo>
                  <a:cubicBezTo>
                    <a:pt x="1182" y="18462"/>
                    <a:pt x="458" y="15549"/>
                    <a:pt x="157" y="13486"/>
                  </a:cubicBezTo>
                  <a:cubicBezTo>
                    <a:pt x="-145" y="11423"/>
                    <a:pt x="-24" y="10210"/>
                    <a:pt x="639" y="8754"/>
                  </a:cubicBezTo>
                  <a:cubicBezTo>
                    <a:pt x="1303" y="7298"/>
                    <a:pt x="2510" y="5599"/>
                    <a:pt x="4682" y="4021"/>
                  </a:cubicBezTo>
                  <a:cubicBezTo>
                    <a:pt x="6854" y="2444"/>
                    <a:pt x="9991" y="987"/>
                    <a:pt x="12948" y="381"/>
                  </a:cubicBezTo>
                  <a:cubicBezTo>
                    <a:pt x="15904" y="-226"/>
                    <a:pt x="18680" y="17"/>
                    <a:pt x="21455" y="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910666" y="431800"/>
              <a:ext cx="419101" cy="35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4657"/>
                  </a:moveTo>
                  <a:cubicBezTo>
                    <a:pt x="436" y="15814"/>
                    <a:pt x="873" y="16971"/>
                    <a:pt x="1309" y="18000"/>
                  </a:cubicBezTo>
                  <a:cubicBezTo>
                    <a:pt x="1745" y="19029"/>
                    <a:pt x="2182" y="19929"/>
                    <a:pt x="2618" y="20571"/>
                  </a:cubicBezTo>
                  <a:cubicBezTo>
                    <a:pt x="3055" y="21214"/>
                    <a:pt x="3491" y="21600"/>
                    <a:pt x="3764" y="21407"/>
                  </a:cubicBezTo>
                  <a:cubicBezTo>
                    <a:pt x="4036" y="21214"/>
                    <a:pt x="4145" y="20443"/>
                    <a:pt x="4036" y="18321"/>
                  </a:cubicBezTo>
                  <a:cubicBezTo>
                    <a:pt x="3927" y="16200"/>
                    <a:pt x="3600" y="12729"/>
                    <a:pt x="3273" y="10671"/>
                  </a:cubicBezTo>
                  <a:cubicBezTo>
                    <a:pt x="2945" y="8614"/>
                    <a:pt x="2618" y="7971"/>
                    <a:pt x="2400" y="7329"/>
                  </a:cubicBezTo>
                  <a:cubicBezTo>
                    <a:pt x="2182" y="6686"/>
                    <a:pt x="2073" y="6043"/>
                    <a:pt x="2291" y="5529"/>
                  </a:cubicBezTo>
                  <a:cubicBezTo>
                    <a:pt x="2509" y="5014"/>
                    <a:pt x="3055" y="4629"/>
                    <a:pt x="5236" y="3729"/>
                  </a:cubicBezTo>
                  <a:cubicBezTo>
                    <a:pt x="7418" y="2829"/>
                    <a:pt x="11236" y="1414"/>
                    <a:pt x="14236" y="707"/>
                  </a:cubicBezTo>
                  <a:cubicBezTo>
                    <a:pt x="17236" y="0"/>
                    <a:pt x="194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082066" y="536334"/>
              <a:ext cx="196901" cy="15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13" fill="norm" stroke="1" extrusionOk="0">
                  <a:moveTo>
                    <a:pt x="695" y="5574"/>
                  </a:moveTo>
                  <a:cubicBezTo>
                    <a:pt x="236" y="4153"/>
                    <a:pt x="-224" y="2732"/>
                    <a:pt x="121" y="1737"/>
                  </a:cubicBezTo>
                  <a:cubicBezTo>
                    <a:pt x="465" y="743"/>
                    <a:pt x="1614" y="174"/>
                    <a:pt x="3338" y="32"/>
                  </a:cubicBezTo>
                  <a:cubicBezTo>
                    <a:pt x="5061" y="-110"/>
                    <a:pt x="7359" y="174"/>
                    <a:pt x="8967" y="1737"/>
                  </a:cubicBezTo>
                  <a:cubicBezTo>
                    <a:pt x="10576" y="3301"/>
                    <a:pt x="11495" y="6143"/>
                    <a:pt x="10921" y="9269"/>
                  </a:cubicBezTo>
                  <a:cubicBezTo>
                    <a:pt x="10346" y="12395"/>
                    <a:pt x="8278" y="15806"/>
                    <a:pt x="6670" y="17937"/>
                  </a:cubicBezTo>
                  <a:cubicBezTo>
                    <a:pt x="5061" y="20069"/>
                    <a:pt x="3912" y="20922"/>
                    <a:pt x="4257" y="21206"/>
                  </a:cubicBezTo>
                  <a:cubicBezTo>
                    <a:pt x="4602" y="21490"/>
                    <a:pt x="6440" y="21206"/>
                    <a:pt x="9542" y="20353"/>
                  </a:cubicBezTo>
                  <a:cubicBezTo>
                    <a:pt x="12644" y="19501"/>
                    <a:pt x="17010" y="18079"/>
                    <a:pt x="21376" y="16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352732" y="577850"/>
              <a:ext cx="53235" cy="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37" fill="norm" stroke="1" extrusionOk="0">
                  <a:moveTo>
                    <a:pt x="20894" y="0"/>
                  </a:moveTo>
                  <a:cubicBezTo>
                    <a:pt x="14248" y="5400"/>
                    <a:pt x="7602" y="10800"/>
                    <a:pt x="3863" y="14625"/>
                  </a:cubicBezTo>
                  <a:cubicBezTo>
                    <a:pt x="125" y="18450"/>
                    <a:pt x="-706" y="20700"/>
                    <a:pt x="540" y="21150"/>
                  </a:cubicBezTo>
                  <a:cubicBezTo>
                    <a:pt x="1786" y="21600"/>
                    <a:pt x="5109" y="20250"/>
                    <a:pt x="8017" y="18450"/>
                  </a:cubicBezTo>
                  <a:cubicBezTo>
                    <a:pt x="10925" y="16650"/>
                    <a:pt x="13417" y="14400"/>
                    <a:pt x="15909" y="12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431366" y="551318"/>
              <a:ext cx="5715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821"/>
                  </a:moveTo>
                  <a:cubicBezTo>
                    <a:pt x="2400" y="1341"/>
                    <a:pt x="4800" y="-138"/>
                    <a:pt x="6400" y="10"/>
                  </a:cubicBezTo>
                  <a:cubicBezTo>
                    <a:pt x="8000" y="158"/>
                    <a:pt x="8800" y="1933"/>
                    <a:pt x="11200" y="5780"/>
                  </a:cubicBezTo>
                  <a:cubicBezTo>
                    <a:pt x="13600" y="9626"/>
                    <a:pt x="17600" y="15544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326279" y="488950"/>
              <a:ext cx="27653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761" y="21600"/>
                  </a:moveTo>
                  <a:cubicBezTo>
                    <a:pt x="270" y="18720"/>
                    <a:pt x="-221" y="15840"/>
                    <a:pt x="106" y="13680"/>
                  </a:cubicBezTo>
                  <a:cubicBezTo>
                    <a:pt x="434" y="11520"/>
                    <a:pt x="1579" y="10080"/>
                    <a:pt x="5261" y="7920"/>
                  </a:cubicBezTo>
                  <a:cubicBezTo>
                    <a:pt x="8943" y="5760"/>
                    <a:pt x="15161" y="2880"/>
                    <a:pt x="213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262966" y="825925"/>
              <a:ext cx="3124201" cy="163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0" y="246"/>
                  </a:moveTo>
                  <a:cubicBezTo>
                    <a:pt x="73" y="246"/>
                    <a:pt x="146" y="246"/>
                    <a:pt x="212" y="204"/>
                  </a:cubicBezTo>
                  <a:cubicBezTo>
                    <a:pt x="278" y="162"/>
                    <a:pt x="337" y="78"/>
                    <a:pt x="527" y="36"/>
                  </a:cubicBezTo>
                  <a:cubicBezTo>
                    <a:pt x="717" y="-6"/>
                    <a:pt x="1039" y="-6"/>
                    <a:pt x="1324" y="8"/>
                  </a:cubicBezTo>
                  <a:cubicBezTo>
                    <a:pt x="1610" y="22"/>
                    <a:pt x="1859" y="50"/>
                    <a:pt x="2115" y="190"/>
                  </a:cubicBezTo>
                  <a:cubicBezTo>
                    <a:pt x="2371" y="330"/>
                    <a:pt x="2634" y="582"/>
                    <a:pt x="2846" y="862"/>
                  </a:cubicBezTo>
                  <a:cubicBezTo>
                    <a:pt x="3059" y="1143"/>
                    <a:pt x="3220" y="1451"/>
                    <a:pt x="3366" y="1801"/>
                  </a:cubicBezTo>
                  <a:cubicBezTo>
                    <a:pt x="3512" y="2151"/>
                    <a:pt x="3644" y="2543"/>
                    <a:pt x="3754" y="2866"/>
                  </a:cubicBezTo>
                  <a:cubicBezTo>
                    <a:pt x="3863" y="3188"/>
                    <a:pt x="3951" y="3440"/>
                    <a:pt x="4068" y="3734"/>
                  </a:cubicBezTo>
                  <a:cubicBezTo>
                    <a:pt x="4185" y="4028"/>
                    <a:pt x="4332" y="4364"/>
                    <a:pt x="4485" y="4813"/>
                  </a:cubicBezTo>
                  <a:cubicBezTo>
                    <a:pt x="4639" y="5261"/>
                    <a:pt x="4800" y="5821"/>
                    <a:pt x="4954" y="6382"/>
                  </a:cubicBezTo>
                  <a:cubicBezTo>
                    <a:pt x="5107" y="6942"/>
                    <a:pt x="5254" y="7502"/>
                    <a:pt x="5341" y="7992"/>
                  </a:cubicBezTo>
                  <a:cubicBezTo>
                    <a:pt x="5429" y="8483"/>
                    <a:pt x="5459" y="8903"/>
                    <a:pt x="5524" y="9407"/>
                  </a:cubicBezTo>
                  <a:cubicBezTo>
                    <a:pt x="5590" y="9912"/>
                    <a:pt x="5693" y="10500"/>
                    <a:pt x="5802" y="11032"/>
                  </a:cubicBezTo>
                  <a:cubicBezTo>
                    <a:pt x="5912" y="11564"/>
                    <a:pt x="6029" y="12041"/>
                    <a:pt x="6168" y="12433"/>
                  </a:cubicBezTo>
                  <a:cubicBezTo>
                    <a:pt x="6307" y="12825"/>
                    <a:pt x="6468" y="13133"/>
                    <a:pt x="6680" y="13483"/>
                  </a:cubicBezTo>
                  <a:cubicBezTo>
                    <a:pt x="6893" y="13834"/>
                    <a:pt x="7156" y="14226"/>
                    <a:pt x="7412" y="14590"/>
                  </a:cubicBezTo>
                  <a:cubicBezTo>
                    <a:pt x="7668" y="14954"/>
                    <a:pt x="7917" y="15290"/>
                    <a:pt x="8202" y="15613"/>
                  </a:cubicBezTo>
                  <a:cubicBezTo>
                    <a:pt x="8488" y="15935"/>
                    <a:pt x="8810" y="16243"/>
                    <a:pt x="9176" y="16579"/>
                  </a:cubicBezTo>
                  <a:cubicBezTo>
                    <a:pt x="9541" y="16915"/>
                    <a:pt x="9951" y="17280"/>
                    <a:pt x="10339" y="17574"/>
                  </a:cubicBezTo>
                  <a:cubicBezTo>
                    <a:pt x="10727" y="17868"/>
                    <a:pt x="11093" y="18092"/>
                    <a:pt x="11415" y="18288"/>
                  </a:cubicBezTo>
                  <a:cubicBezTo>
                    <a:pt x="11737" y="18484"/>
                    <a:pt x="12015" y="18652"/>
                    <a:pt x="12307" y="18792"/>
                  </a:cubicBezTo>
                  <a:cubicBezTo>
                    <a:pt x="12600" y="18933"/>
                    <a:pt x="12907" y="19045"/>
                    <a:pt x="13244" y="19171"/>
                  </a:cubicBezTo>
                  <a:cubicBezTo>
                    <a:pt x="13580" y="19297"/>
                    <a:pt x="13946" y="19437"/>
                    <a:pt x="14415" y="19605"/>
                  </a:cubicBezTo>
                  <a:cubicBezTo>
                    <a:pt x="14883" y="19773"/>
                    <a:pt x="15454" y="19969"/>
                    <a:pt x="15937" y="20109"/>
                  </a:cubicBezTo>
                  <a:cubicBezTo>
                    <a:pt x="16420" y="20249"/>
                    <a:pt x="16815" y="20333"/>
                    <a:pt x="17246" y="20459"/>
                  </a:cubicBezTo>
                  <a:cubicBezTo>
                    <a:pt x="17678" y="20585"/>
                    <a:pt x="18146" y="20754"/>
                    <a:pt x="18563" y="20880"/>
                  </a:cubicBezTo>
                  <a:cubicBezTo>
                    <a:pt x="18980" y="21006"/>
                    <a:pt x="19346" y="21090"/>
                    <a:pt x="19720" y="21118"/>
                  </a:cubicBezTo>
                  <a:cubicBezTo>
                    <a:pt x="20093" y="21146"/>
                    <a:pt x="20473" y="21118"/>
                    <a:pt x="20788" y="21188"/>
                  </a:cubicBezTo>
                  <a:cubicBezTo>
                    <a:pt x="21102" y="21258"/>
                    <a:pt x="21351" y="21426"/>
                    <a:pt x="21600" y="21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291166" y="803555"/>
              <a:ext cx="3023815" cy="153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1" fill="norm" stroke="1" extrusionOk="0">
                  <a:moveTo>
                    <a:pt x="21494" y="1019"/>
                  </a:moveTo>
                  <a:cubicBezTo>
                    <a:pt x="21540" y="901"/>
                    <a:pt x="21585" y="782"/>
                    <a:pt x="21592" y="649"/>
                  </a:cubicBezTo>
                  <a:cubicBezTo>
                    <a:pt x="21600" y="515"/>
                    <a:pt x="21570" y="367"/>
                    <a:pt x="21479" y="248"/>
                  </a:cubicBezTo>
                  <a:cubicBezTo>
                    <a:pt x="21388" y="129"/>
                    <a:pt x="21237" y="40"/>
                    <a:pt x="21048" y="11"/>
                  </a:cubicBezTo>
                  <a:cubicBezTo>
                    <a:pt x="20859" y="-19"/>
                    <a:pt x="20633" y="11"/>
                    <a:pt x="20406" y="115"/>
                  </a:cubicBezTo>
                  <a:cubicBezTo>
                    <a:pt x="20179" y="218"/>
                    <a:pt x="19952" y="396"/>
                    <a:pt x="19718" y="604"/>
                  </a:cubicBezTo>
                  <a:cubicBezTo>
                    <a:pt x="19484" y="812"/>
                    <a:pt x="19242" y="1049"/>
                    <a:pt x="18985" y="1346"/>
                  </a:cubicBezTo>
                  <a:cubicBezTo>
                    <a:pt x="18728" y="1643"/>
                    <a:pt x="18456" y="1999"/>
                    <a:pt x="18229" y="2355"/>
                  </a:cubicBezTo>
                  <a:cubicBezTo>
                    <a:pt x="18003" y="2711"/>
                    <a:pt x="17821" y="3067"/>
                    <a:pt x="17632" y="3482"/>
                  </a:cubicBezTo>
                  <a:cubicBezTo>
                    <a:pt x="17443" y="3897"/>
                    <a:pt x="17247" y="4372"/>
                    <a:pt x="17020" y="4921"/>
                  </a:cubicBezTo>
                  <a:cubicBezTo>
                    <a:pt x="16793" y="5470"/>
                    <a:pt x="16536" y="6093"/>
                    <a:pt x="16279" y="6731"/>
                  </a:cubicBezTo>
                  <a:cubicBezTo>
                    <a:pt x="16022" y="7369"/>
                    <a:pt x="15765" y="8022"/>
                    <a:pt x="15546" y="8615"/>
                  </a:cubicBezTo>
                  <a:cubicBezTo>
                    <a:pt x="15327" y="9208"/>
                    <a:pt x="15146" y="9743"/>
                    <a:pt x="14919" y="10366"/>
                  </a:cubicBezTo>
                  <a:cubicBezTo>
                    <a:pt x="14692" y="10989"/>
                    <a:pt x="14420" y="11701"/>
                    <a:pt x="14133" y="12472"/>
                  </a:cubicBezTo>
                  <a:cubicBezTo>
                    <a:pt x="13846" y="13244"/>
                    <a:pt x="13543" y="14074"/>
                    <a:pt x="13317" y="14653"/>
                  </a:cubicBezTo>
                  <a:cubicBezTo>
                    <a:pt x="13090" y="15232"/>
                    <a:pt x="12939" y="15558"/>
                    <a:pt x="12712" y="15973"/>
                  </a:cubicBezTo>
                  <a:cubicBezTo>
                    <a:pt x="12485" y="16389"/>
                    <a:pt x="12183" y="16893"/>
                    <a:pt x="11888" y="17308"/>
                  </a:cubicBezTo>
                  <a:cubicBezTo>
                    <a:pt x="11594" y="17724"/>
                    <a:pt x="11306" y="18050"/>
                    <a:pt x="10997" y="18317"/>
                  </a:cubicBezTo>
                  <a:cubicBezTo>
                    <a:pt x="10687" y="18584"/>
                    <a:pt x="10354" y="18792"/>
                    <a:pt x="9946" y="18970"/>
                  </a:cubicBezTo>
                  <a:cubicBezTo>
                    <a:pt x="9538" y="19148"/>
                    <a:pt x="9054" y="19296"/>
                    <a:pt x="8548" y="19385"/>
                  </a:cubicBezTo>
                  <a:cubicBezTo>
                    <a:pt x="8041" y="19474"/>
                    <a:pt x="7512" y="19504"/>
                    <a:pt x="7036" y="19534"/>
                  </a:cubicBezTo>
                  <a:cubicBezTo>
                    <a:pt x="6560" y="19563"/>
                    <a:pt x="6137" y="19593"/>
                    <a:pt x="5744" y="19667"/>
                  </a:cubicBezTo>
                  <a:cubicBezTo>
                    <a:pt x="5351" y="19741"/>
                    <a:pt x="4988" y="19860"/>
                    <a:pt x="4588" y="19964"/>
                  </a:cubicBezTo>
                  <a:cubicBezTo>
                    <a:pt x="4187" y="20068"/>
                    <a:pt x="3749" y="20157"/>
                    <a:pt x="3288" y="20261"/>
                  </a:cubicBezTo>
                  <a:cubicBezTo>
                    <a:pt x="2827" y="20365"/>
                    <a:pt x="2343" y="20483"/>
                    <a:pt x="1791" y="20706"/>
                  </a:cubicBezTo>
                  <a:cubicBezTo>
                    <a:pt x="1239" y="20928"/>
                    <a:pt x="620" y="21255"/>
                    <a:pt x="0" y="21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142566" y="1720887"/>
              <a:ext cx="219588" cy="49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27" fill="norm" stroke="1" extrusionOk="0">
                  <a:moveTo>
                    <a:pt x="7336" y="12354"/>
                  </a:moveTo>
                  <a:cubicBezTo>
                    <a:pt x="6317" y="14460"/>
                    <a:pt x="5298" y="16565"/>
                    <a:pt x="4687" y="17938"/>
                  </a:cubicBezTo>
                  <a:cubicBezTo>
                    <a:pt x="4075" y="19310"/>
                    <a:pt x="3872" y="19951"/>
                    <a:pt x="3566" y="20500"/>
                  </a:cubicBezTo>
                  <a:cubicBezTo>
                    <a:pt x="3260" y="21049"/>
                    <a:pt x="2853" y="21507"/>
                    <a:pt x="2649" y="21415"/>
                  </a:cubicBezTo>
                  <a:cubicBezTo>
                    <a:pt x="2445" y="21324"/>
                    <a:pt x="2445" y="20683"/>
                    <a:pt x="2853" y="18761"/>
                  </a:cubicBezTo>
                  <a:cubicBezTo>
                    <a:pt x="3260" y="16839"/>
                    <a:pt x="4075" y="13636"/>
                    <a:pt x="4891" y="10753"/>
                  </a:cubicBezTo>
                  <a:cubicBezTo>
                    <a:pt x="5706" y="7870"/>
                    <a:pt x="6521" y="5307"/>
                    <a:pt x="7336" y="3614"/>
                  </a:cubicBezTo>
                  <a:cubicBezTo>
                    <a:pt x="8151" y="1921"/>
                    <a:pt x="8966" y="1097"/>
                    <a:pt x="9883" y="593"/>
                  </a:cubicBezTo>
                  <a:cubicBezTo>
                    <a:pt x="10800" y="90"/>
                    <a:pt x="11819" y="-93"/>
                    <a:pt x="12736" y="44"/>
                  </a:cubicBezTo>
                  <a:cubicBezTo>
                    <a:pt x="13653" y="182"/>
                    <a:pt x="14468" y="639"/>
                    <a:pt x="15996" y="1600"/>
                  </a:cubicBezTo>
                  <a:cubicBezTo>
                    <a:pt x="17525" y="2561"/>
                    <a:pt x="19766" y="4026"/>
                    <a:pt x="20683" y="5261"/>
                  </a:cubicBezTo>
                  <a:cubicBezTo>
                    <a:pt x="21600" y="6497"/>
                    <a:pt x="21192" y="7504"/>
                    <a:pt x="18951" y="8190"/>
                  </a:cubicBezTo>
                  <a:cubicBezTo>
                    <a:pt x="16709" y="8876"/>
                    <a:pt x="12634" y="9243"/>
                    <a:pt x="9170" y="9243"/>
                  </a:cubicBezTo>
                  <a:cubicBezTo>
                    <a:pt x="5706" y="9243"/>
                    <a:pt x="2853" y="8876"/>
                    <a:pt x="0" y="8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317997" y="1469476"/>
              <a:ext cx="385296" cy="53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25" fill="norm" stroke="1" extrusionOk="0">
                  <a:moveTo>
                    <a:pt x="13514" y="16602"/>
                  </a:moveTo>
                  <a:cubicBezTo>
                    <a:pt x="13867" y="16264"/>
                    <a:pt x="14219" y="15927"/>
                    <a:pt x="13573" y="15209"/>
                  </a:cubicBezTo>
                  <a:cubicBezTo>
                    <a:pt x="12927" y="14492"/>
                    <a:pt x="11284" y="13395"/>
                    <a:pt x="9523" y="13142"/>
                  </a:cubicBezTo>
                  <a:cubicBezTo>
                    <a:pt x="7762" y="12889"/>
                    <a:pt x="5884" y="13480"/>
                    <a:pt x="4299" y="14534"/>
                  </a:cubicBezTo>
                  <a:cubicBezTo>
                    <a:pt x="2714" y="15589"/>
                    <a:pt x="1423" y="17108"/>
                    <a:pt x="719" y="18163"/>
                  </a:cubicBezTo>
                  <a:cubicBezTo>
                    <a:pt x="14" y="19217"/>
                    <a:pt x="-103" y="19808"/>
                    <a:pt x="73" y="20272"/>
                  </a:cubicBezTo>
                  <a:cubicBezTo>
                    <a:pt x="249" y="20736"/>
                    <a:pt x="719" y="21073"/>
                    <a:pt x="1658" y="21242"/>
                  </a:cubicBezTo>
                  <a:cubicBezTo>
                    <a:pt x="2597" y="21411"/>
                    <a:pt x="4006" y="21411"/>
                    <a:pt x="5708" y="20356"/>
                  </a:cubicBezTo>
                  <a:cubicBezTo>
                    <a:pt x="7410" y="19302"/>
                    <a:pt x="9406" y="17192"/>
                    <a:pt x="11284" y="14830"/>
                  </a:cubicBezTo>
                  <a:cubicBezTo>
                    <a:pt x="13162" y="12467"/>
                    <a:pt x="14923" y="9852"/>
                    <a:pt x="16567" y="7573"/>
                  </a:cubicBezTo>
                  <a:cubicBezTo>
                    <a:pt x="18210" y="5295"/>
                    <a:pt x="19736" y="3355"/>
                    <a:pt x="20558" y="2173"/>
                  </a:cubicBezTo>
                  <a:cubicBezTo>
                    <a:pt x="21380" y="992"/>
                    <a:pt x="21497" y="570"/>
                    <a:pt x="21262" y="275"/>
                  </a:cubicBezTo>
                  <a:cubicBezTo>
                    <a:pt x="21027" y="-20"/>
                    <a:pt x="20440" y="-189"/>
                    <a:pt x="19560" y="359"/>
                  </a:cubicBezTo>
                  <a:cubicBezTo>
                    <a:pt x="18680" y="908"/>
                    <a:pt x="17506" y="2173"/>
                    <a:pt x="16508" y="4283"/>
                  </a:cubicBezTo>
                  <a:cubicBezTo>
                    <a:pt x="15510" y="6392"/>
                    <a:pt x="14688" y="9345"/>
                    <a:pt x="14688" y="11834"/>
                  </a:cubicBezTo>
                  <a:cubicBezTo>
                    <a:pt x="14688" y="14323"/>
                    <a:pt x="15510" y="16349"/>
                    <a:pt x="16332" y="18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752166" y="1511027"/>
              <a:ext cx="279401" cy="55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744"/>
                  </a:moveTo>
                  <a:cubicBezTo>
                    <a:pt x="19964" y="337"/>
                    <a:pt x="18327" y="-71"/>
                    <a:pt x="16527" y="11"/>
                  </a:cubicBezTo>
                  <a:cubicBezTo>
                    <a:pt x="14727" y="92"/>
                    <a:pt x="12764" y="663"/>
                    <a:pt x="10473" y="2252"/>
                  </a:cubicBezTo>
                  <a:cubicBezTo>
                    <a:pt x="8182" y="3841"/>
                    <a:pt x="5564" y="6450"/>
                    <a:pt x="3927" y="9058"/>
                  </a:cubicBezTo>
                  <a:cubicBezTo>
                    <a:pt x="2291" y="11666"/>
                    <a:pt x="1636" y="14275"/>
                    <a:pt x="1145" y="16353"/>
                  </a:cubicBezTo>
                  <a:cubicBezTo>
                    <a:pt x="655" y="18432"/>
                    <a:pt x="327" y="19980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655273" y="1864783"/>
              <a:ext cx="414394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059" y="21600"/>
                  </a:moveTo>
                  <a:cubicBezTo>
                    <a:pt x="1401" y="18097"/>
                    <a:pt x="743" y="14595"/>
                    <a:pt x="359" y="11384"/>
                  </a:cubicBezTo>
                  <a:cubicBezTo>
                    <a:pt x="-24" y="8173"/>
                    <a:pt x="-134" y="5254"/>
                    <a:pt x="195" y="3211"/>
                  </a:cubicBezTo>
                  <a:cubicBezTo>
                    <a:pt x="524" y="1168"/>
                    <a:pt x="1291" y="0"/>
                    <a:pt x="3704" y="0"/>
                  </a:cubicBezTo>
                  <a:cubicBezTo>
                    <a:pt x="6116" y="0"/>
                    <a:pt x="10173" y="1168"/>
                    <a:pt x="13407" y="4378"/>
                  </a:cubicBezTo>
                  <a:cubicBezTo>
                    <a:pt x="16642" y="7589"/>
                    <a:pt x="19054" y="12843"/>
                    <a:pt x="21466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1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866" y="630766"/>
              <a:ext cx="7381145" cy="1680634"/>
            </a:xfrm>
            <a:prstGeom prst="rect">
              <a:avLst/>
            </a:prstGeom>
            <a:effectLst/>
          </p:spPr>
        </p:pic>
        <p:pic>
          <p:nvPicPr>
            <p:cNvPr id="171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34816" y="546623"/>
              <a:ext cx="63088" cy="329677"/>
            </a:xfrm>
            <a:prstGeom prst="rect">
              <a:avLst/>
            </a:prstGeom>
            <a:effectLst/>
          </p:spPr>
        </p:pic>
        <p:pic>
          <p:nvPicPr>
            <p:cNvPr id="171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719851" y="300337"/>
              <a:ext cx="197416" cy="239413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919626" y="-6182"/>
              <a:ext cx="346899" cy="518543"/>
            </a:xfrm>
            <a:prstGeom prst="rect">
              <a:avLst/>
            </a:prstGeom>
            <a:effectLst/>
          </p:spPr>
        </p:pic>
        <p:pic>
          <p:nvPicPr>
            <p:cNvPr id="172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183966" y="117906"/>
              <a:ext cx="279401" cy="504395"/>
            </a:xfrm>
            <a:prstGeom prst="rect">
              <a:avLst/>
            </a:prstGeom>
            <a:effectLst/>
          </p:spPr>
        </p:pic>
        <p:pic>
          <p:nvPicPr>
            <p:cNvPr id="172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158566" y="382824"/>
              <a:ext cx="247651" cy="93426"/>
            </a:xfrm>
            <a:prstGeom prst="rect">
              <a:avLst/>
            </a:prstGeom>
            <a:effectLst/>
          </p:spPr>
        </p:pic>
        <p:pic>
          <p:nvPicPr>
            <p:cNvPr id="172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345038" y="1384903"/>
              <a:ext cx="359129" cy="291497"/>
            </a:xfrm>
            <a:prstGeom prst="rect">
              <a:avLst/>
            </a:prstGeom>
            <a:effectLst/>
          </p:spPr>
        </p:pic>
        <p:pic>
          <p:nvPicPr>
            <p:cNvPr id="172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472306" y="1444404"/>
              <a:ext cx="1521407" cy="339947"/>
            </a:xfrm>
            <a:prstGeom prst="rect">
              <a:avLst/>
            </a:prstGeom>
            <a:effectLst/>
          </p:spPr>
        </p:pic>
        <p:sp>
          <p:nvSpPr>
            <p:cNvPr id="1728" name="Line"/>
            <p:cNvSpPr/>
            <p:nvPr/>
          </p:nvSpPr>
          <p:spPr>
            <a:xfrm>
              <a:off x="14816" y="1556746"/>
              <a:ext cx="17780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4371" y="10842"/>
                    <a:pt x="8743" y="762"/>
                    <a:pt x="12343" y="42"/>
                  </a:cubicBezTo>
                  <a:cubicBezTo>
                    <a:pt x="15943" y="-678"/>
                    <a:pt x="18771" y="7962"/>
                    <a:pt x="21600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0" y="1701800"/>
              <a:ext cx="23706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8514"/>
                    <a:pt x="0" y="15429"/>
                    <a:pt x="0" y="12857"/>
                  </a:cubicBezTo>
                  <a:cubicBezTo>
                    <a:pt x="0" y="10286"/>
                    <a:pt x="964" y="8229"/>
                    <a:pt x="4725" y="6171"/>
                  </a:cubicBezTo>
                  <a:cubicBezTo>
                    <a:pt x="8486" y="4114"/>
                    <a:pt x="1504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78366" y="1362345"/>
              <a:ext cx="552451" cy="45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1437"/>
                  </a:moveTo>
                  <a:cubicBezTo>
                    <a:pt x="1324" y="18337"/>
                    <a:pt x="2648" y="15237"/>
                    <a:pt x="3766" y="12037"/>
                  </a:cubicBezTo>
                  <a:cubicBezTo>
                    <a:pt x="4883" y="8837"/>
                    <a:pt x="5793" y="5537"/>
                    <a:pt x="6331" y="3387"/>
                  </a:cubicBezTo>
                  <a:cubicBezTo>
                    <a:pt x="6869" y="1237"/>
                    <a:pt x="7034" y="237"/>
                    <a:pt x="6993" y="37"/>
                  </a:cubicBezTo>
                  <a:cubicBezTo>
                    <a:pt x="6952" y="-163"/>
                    <a:pt x="6703" y="437"/>
                    <a:pt x="6414" y="1987"/>
                  </a:cubicBezTo>
                  <a:cubicBezTo>
                    <a:pt x="6124" y="3537"/>
                    <a:pt x="5793" y="6037"/>
                    <a:pt x="5586" y="8587"/>
                  </a:cubicBezTo>
                  <a:cubicBezTo>
                    <a:pt x="5379" y="11137"/>
                    <a:pt x="5297" y="13737"/>
                    <a:pt x="5379" y="15237"/>
                  </a:cubicBezTo>
                  <a:cubicBezTo>
                    <a:pt x="5462" y="16737"/>
                    <a:pt x="5710" y="17137"/>
                    <a:pt x="6041" y="17387"/>
                  </a:cubicBezTo>
                  <a:cubicBezTo>
                    <a:pt x="6372" y="17637"/>
                    <a:pt x="6786" y="17737"/>
                    <a:pt x="7986" y="16987"/>
                  </a:cubicBezTo>
                  <a:cubicBezTo>
                    <a:pt x="9186" y="16237"/>
                    <a:pt x="11172" y="14637"/>
                    <a:pt x="12786" y="12637"/>
                  </a:cubicBezTo>
                  <a:cubicBezTo>
                    <a:pt x="14400" y="10637"/>
                    <a:pt x="15641" y="8237"/>
                    <a:pt x="16345" y="6537"/>
                  </a:cubicBezTo>
                  <a:cubicBezTo>
                    <a:pt x="17048" y="4837"/>
                    <a:pt x="17214" y="3837"/>
                    <a:pt x="17297" y="2937"/>
                  </a:cubicBezTo>
                  <a:cubicBezTo>
                    <a:pt x="17379" y="2037"/>
                    <a:pt x="17379" y="1237"/>
                    <a:pt x="17214" y="1087"/>
                  </a:cubicBezTo>
                  <a:cubicBezTo>
                    <a:pt x="17048" y="937"/>
                    <a:pt x="16717" y="1437"/>
                    <a:pt x="16510" y="2887"/>
                  </a:cubicBezTo>
                  <a:cubicBezTo>
                    <a:pt x="16303" y="4337"/>
                    <a:pt x="16221" y="6737"/>
                    <a:pt x="17090" y="8937"/>
                  </a:cubicBezTo>
                  <a:cubicBezTo>
                    <a:pt x="17959" y="11137"/>
                    <a:pt x="19779" y="13137"/>
                    <a:pt x="21600" y="15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3" name="Drawing"/>
          <p:cNvGrpSpPr/>
          <p:nvPr/>
        </p:nvGrpSpPr>
        <p:grpSpPr>
          <a:xfrm>
            <a:off x="1206055" y="1021556"/>
            <a:ext cx="11538395" cy="7640181"/>
            <a:chOff x="0" y="0"/>
            <a:chExt cx="11538394" cy="7640179"/>
          </a:xfrm>
        </p:grpSpPr>
        <p:sp>
          <p:nvSpPr>
            <p:cNvPr id="1733" name="Line"/>
            <p:cNvSpPr/>
            <p:nvPr/>
          </p:nvSpPr>
          <p:spPr>
            <a:xfrm>
              <a:off x="1124394" y="436217"/>
              <a:ext cx="368301" cy="41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104"/>
                  </a:moveTo>
                  <a:cubicBezTo>
                    <a:pt x="0" y="1231"/>
                    <a:pt x="0" y="358"/>
                    <a:pt x="248" y="86"/>
                  </a:cubicBezTo>
                  <a:cubicBezTo>
                    <a:pt x="497" y="-187"/>
                    <a:pt x="993" y="140"/>
                    <a:pt x="2607" y="1777"/>
                  </a:cubicBezTo>
                  <a:cubicBezTo>
                    <a:pt x="4221" y="3413"/>
                    <a:pt x="6952" y="6358"/>
                    <a:pt x="9683" y="9468"/>
                  </a:cubicBezTo>
                  <a:cubicBezTo>
                    <a:pt x="12414" y="12577"/>
                    <a:pt x="15145" y="15849"/>
                    <a:pt x="17131" y="17868"/>
                  </a:cubicBezTo>
                  <a:cubicBezTo>
                    <a:pt x="19117" y="19886"/>
                    <a:pt x="20359" y="20649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187894" y="424905"/>
              <a:ext cx="349251" cy="47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61"/>
                  </a:moveTo>
                  <a:cubicBezTo>
                    <a:pt x="20945" y="-36"/>
                    <a:pt x="20291" y="-132"/>
                    <a:pt x="18982" y="736"/>
                  </a:cubicBezTo>
                  <a:cubicBezTo>
                    <a:pt x="17673" y="1604"/>
                    <a:pt x="15709" y="3436"/>
                    <a:pt x="13615" y="5557"/>
                  </a:cubicBezTo>
                  <a:cubicBezTo>
                    <a:pt x="11520" y="7679"/>
                    <a:pt x="9295" y="10089"/>
                    <a:pt x="7069" y="12597"/>
                  </a:cubicBezTo>
                  <a:cubicBezTo>
                    <a:pt x="4844" y="15104"/>
                    <a:pt x="2618" y="17707"/>
                    <a:pt x="1440" y="19202"/>
                  </a:cubicBezTo>
                  <a:cubicBezTo>
                    <a:pt x="262" y="20697"/>
                    <a:pt x="131" y="21082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864714" y="641297"/>
              <a:ext cx="345531" cy="14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13" fill="norm" stroke="1" extrusionOk="0">
                  <a:moveTo>
                    <a:pt x="555" y="21113"/>
                  </a:moveTo>
                  <a:cubicBezTo>
                    <a:pt x="163" y="17462"/>
                    <a:pt x="-230" y="13812"/>
                    <a:pt x="163" y="10313"/>
                  </a:cubicBezTo>
                  <a:cubicBezTo>
                    <a:pt x="555" y="6814"/>
                    <a:pt x="1734" y="3468"/>
                    <a:pt x="2650" y="1643"/>
                  </a:cubicBezTo>
                  <a:cubicBezTo>
                    <a:pt x="3566" y="-183"/>
                    <a:pt x="4221" y="-487"/>
                    <a:pt x="5006" y="730"/>
                  </a:cubicBezTo>
                  <a:cubicBezTo>
                    <a:pt x="5792" y="1947"/>
                    <a:pt x="6708" y="4685"/>
                    <a:pt x="7821" y="8183"/>
                  </a:cubicBezTo>
                  <a:cubicBezTo>
                    <a:pt x="8934" y="11682"/>
                    <a:pt x="10243" y="15941"/>
                    <a:pt x="11290" y="18071"/>
                  </a:cubicBezTo>
                  <a:cubicBezTo>
                    <a:pt x="12337" y="20200"/>
                    <a:pt x="13123" y="20200"/>
                    <a:pt x="14105" y="18831"/>
                  </a:cubicBezTo>
                  <a:cubicBezTo>
                    <a:pt x="15086" y="17462"/>
                    <a:pt x="16265" y="14724"/>
                    <a:pt x="17508" y="11378"/>
                  </a:cubicBezTo>
                  <a:cubicBezTo>
                    <a:pt x="18752" y="8031"/>
                    <a:pt x="20061" y="4076"/>
                    <a:pt x="21370" y="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594916" y="362474"/>
              <a:ext cx="275729" cy="46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94" fill="norm" stroke="1" extrusionOk="0">
                  <a:moveTo>
                    <a:pt x="1198" y="11155"/>
                  </a:moveTo>
                  <a:cubicBezTo>
                    <a:pt x="1198" y="13598"/>
                    <a:pt x="1198" y="16042"/>
                    <a:pt x="1198" y="17605"/>
                  </a:cubicBezTo>
                  <a:cubicBezTo>
                    <a:pt x="1198" y="19169"/>
                    <a:pt x="1198" y="19853"/>
                    <a:pt x="1116" y="20440"/>
                  </a:cubicBezTo>
                  <a:cubicBezTo>
                    <a:pt x="1033" y="21026"/>
                    <a:pt x="868" y="21515"/>
                    <a:pt x="703" y="21368"/>
                  </a:cubicBezTo>
                  <a:cubicBezTo>
                    <a:pt x="539" y="21222"/>
                    <a:pt x="374" y="20440"/>
                    <a:pt x="209" y="18241"/>
                  </a:cubicBezTo>
                  <a:cubicBezTo>
                    <a:pt x="44" y="16042"/>
                    <a:pt x="-121" y="12425"/>
                    <a:pt x="126" y="9738"/>
                  </a:cubicBezTo>
                  <a:cubicBezTo>
                    <a:pt x="374" y="7050"/>
                    <a:pt x="1033" y="5291"/>
                    <a:pt x="1445" y="4167"/>
                  </a:cubicBezTo>
                  <a:cubicBezTo>
                    <a:pt x="1858" y="3043"/>
                    <a:pt x="2023" y="2554"/>
                    <a:pt x="2517" y="2358"/>
                  </a:cubicBezTo>
                  <a:cubicBezTo>
                    <a:pt x="3012" y="2163"/>
                    <a:pt x="3836" y="2261"/>
                    <a:pt x="4908" y="3336"/>
                  </a:cubicBezTo>
                  <a:cubicBezTo>
                    <a:pt x="5980" y="4411"/>
                    <a:pt x="7299" y="6463"/>
                    <a:pt x="8865" y="8809"/>
                  </a:cubicBezTo>
                  <a:cubicBezTo>
                    <a:pt x="10432" y="11155"/>
                    <a:pt x="12245" y="13794"/>
                    <a:pt x="13482" y="15358"/>
                  </a:cubicBezTo>
                  <a:cubicBezTo>
                    <a:pt x="14719" y="16921"/>
                    <a:pt x="15378" y="17410"/>
                    <a:pt x="16038" y="17801"/>
                  </a:cubicBezTo>
                  <a:cubicBezTo>
                    <a:pt x="16697" y="18192"/>
                    <a:pt x="17357" y="18485"/>
                    <a:pt x="17934" y="18436"/>
                  </a:cubicBezTo>
                  <a:cubicBezTo>
                    <a:pt x="18511" y="18387"/>
                    <a:pt x="19006" y="17996"/>
                    <a:pt x="19335" y="16042"/>
                  </a:cubicBezTo>
                  <a:cubicBezTo>
                    <a:pt x="19665" y="14087"/>
                    <a:pt x="19830" y="10568"/>
                    <a:pt x="19830" y="7881"/>
                  </a:cubicBezTo>
                  <a:cubicBezTo>
                    <a:pt x="19830" y="5193"/>
                    <a:pt x="19665" y="3336"/>
                    <a:pt x="19418" y="2065"/>
                  </a:cubicBezTo>
                  <a:cubicBezTo>
                    <a:pt x="19171" y="795"/>
                    <a:pt x="18841" y="110"/>
                    <a:pt x="18676" y="13"/>
                  </a:cubicBezTo>
                  <a:cubicBezTo>
                    <a:pt x="18511" y="-85"/>
                    <a:pt x="18511" y="404"/>
                    <a:pt x="19006" y="1088"/>
                  </a:cubicBezTo>
                  <a:cubicBezTo>
                    <a:pt x="19500" y="1772"/>
                    <a:pt x="20490" y="2652"/>
                    <a:pt x="21479" y="3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931836" y="548613"/>
              <a:ext cx="87270" cy="18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196" fill="norm" stroke="1" extrusionOk="0">
                  <a:moveTo>
                    <a:pt x="18631" y="9268"/>
                  </a:moveTo>
                  <a:cubicBezTo>
                    <a:pt x="16120" y="6599"/>
                    <a:pt x="13608" y="3929"/>
                    <a:pt x="11348" y="2230"/>
                  </a:cubicBezTo>
                  <a:cubicBezTo>
                    <a:pt x="9087" y="531"/>
                    <a:pt x="7078" y="-197"/>
                    <a:pt x="5320" y="46"/>
                  </a:cubicBezTo>
                  <a:cubicBezTo>
                    <a:pt x="3562" y="288"/>
                    <a:pt x="2055" y="1502"/>
                    <a:pt x="1050" y="4657"/>
                  </a:cubicBezTo>
                  <a:cubicBezTo>
                    <a:pt x="45" y="7812"/>
                    <a:pt x="-457" y="12909"/>
                    <a:pt x="548" y="16185"/>
                  </a:cubicBezTo>
                  <a:cubicBezTo>
                    <a:pt x="1552" y="19461"/>
                    <a:pt x="4064" y="20918"/>
                    <a:pt x="7580" y="21160"/>
                  </a:cubicBezTo>
                  <a:cubicBezTo>
                    <a:pt x="11096" y="21403"/>
                    <a:pt x="15617" y="20432"/>
                    <a:pt x="18129" y="17641"/>
                  </a:cubicBezTo>
                  <a:cubicBezTo>
                    <a:pt x="20641" y="14850"/>
                    <a:pt x="21143" y="10239"/>
                    <a:pt x="20390" y="7327"/>
                  </a:cubicBezTo>
                  <a:cubicBezTo>
                    <a:pt x="19636" y="4414"/>
                    <a:pt x="17627" y="3201"/>
                    <a:pt x="15617" y="1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071727" y="483393"/>
              <a:ext cx="192618" cy="24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2374" y="7262"/>
                  </a:moveTo>
                  <a:cubicBezTo>
                    <a:pt x="1187" y="6517"/>
                    <a:pt x="0" y="5772"/>
                    <a:pt x="0" y="5307"/>
                  </a:cubicBezTo>
                  <a:cubicBezTo>
                    <a:pt x="0" y="4841"/>
                    <a:pt x="1187" y="4655"/>
                    <a:pt x="3679" y="5679"/>
                  </a:cubicBezTo>
                  <a:cubicBezTo>
                    <a:pt x="6171" y="6703"/>
                    <a:pt x="9969" y="8938"/>
                    <a:pt x="12224" y="11266"/>
                  </a:cubicBezTo>
                  <a:cubicBezTo>
                    <a:pt x="14479" y="13593"/>
                    <a:pt x="15191" y="16014"/>
                    <a:pt x="15310" y="17690"/>
                  </a:cubicBezTo>
                  <a:cubicBezTo>
                    <a:pt x="15429" y="19366"/>
                    <a:pt x="14954" y="20297"/>
                    <a:pt x="14123" y="20855"/>
                  </a:cubicBezTo>
                  <a:cubicBezTo>
                    <a:pt x="13292" y="21414"/>
                    <a:pt x="12105" y="21600"/>
                    <a:pt x="11156" y="20110"/>
                  </a:cubicBezTo>
                  <a:cubicBezTo>
                    <a:pt x="10207" y="18621"/>
                    <a:pt x="9495" y="15455"/>
                    <a:pt x="9613" y="12197"/>
                  </a:cubicBezTo>
                  <a:cubicBezTo>
                    <a:pt x="9732" y="8938"/>
                    <a:pt x="10681" y="5586"/>
                    <a:pt x="12818" y="3538"/>
                  </a:cubicBezTo>
                  <a:cubicBezTo>
                    <a:pt x="14954" y="1490"/>
                    <a:pt x="18277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347688" y="483190"/>
              <a:ext cx="192384" cy="25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179" fill="norm" stroke="1" extrusionOk="0">
                  <a:moveTo>
                    <a:pt x="1321" y="6391"/>
                  </a:moveTo>
                  <a:cubicBezTo>
                    <a:pt x="1321" y="10640"/>
                    <a:pt x="1321" y="14889"/>
                    <a:pt x="1086" y="17545"/>
                  </a:cubicBezTo>
                  <a:cubicBezTo>
                    <a:pt x="851" y="20201"/>
                    <a:pt x="382" y="21263"/>
                    <a:pt x="147" y="21174"/>
                  </a:cubicBezTo>
                  <a:cubicBezTo>
                    <a:pt x="-88" y="21086"/>
                    <a:pt x="-88" y="19847"/>
                    <a:pt x="499" y="17102"/>
                  </a:cubicBezTo>
                  <a:cubicBezTo>
                    <a:pt x="1086" y="14358"/>
                    <a:pt x="2260" y="10109"/>
                    <a:pt x="3316" y="7719"/>
                  </a:cubicBezTo>
                  <a:cubicBezTo>
                    <a:pt x="4373" y="5329"/>
                    <a:pt x="5312" y="4797"/>
                    <a:pt x="6016" y="5240"/>
                  </a:cubicBezTo>
                  <a:cubicBezTo>
                    <a:pt x="6721" y="5683"/>
                    <a:pt x="7190" y="7099"/>
                    <a:pt x="7425" y="8250"/>
                  </a:cubicBezTo>
                  <a:cubicBezTo>
                    <a:pt x="7660" y="9401"/>
                    <a:pt x="7660" y="10286"/>
                    <a:pt x="7660" y="11171"/>
                  </a:cubicBezTo>
                  <a:cubicBezTo>
                    <a:pt x="7660" y="12056"/>
                    <a:pt x="7660" y="12942"/>
                    <a:pt x="8012" y="12765"/>
                  </a:cubicBezTo>
                  <a:cubicBezTo>
                    <a:pt x="8364" y="12588"/>
                    <a:pt x="9069" y="11348"/>
                    <a:pt x="9890" y="9489"/>
                  </a:cubicBezTo>
                  <a:cubicBezTo>
                    <a:pt x="10712" y="7630"/>
                    <a:pt x="11651" y="5152"/>
                    <a:pt x="12590" y="3470"/>
                  </a:cubicBezTo>
                  <a:cubicBezTo>
                    <a:pt x="13529" y="1788"/>
                    <a:pt x="14469" y="902"/>
                    <a:pt x="15525" y="371"/>
                  </a:cubicBezTo>
                  <a:cubicBezTo>
                    <a:pt x="16582" y="-160"/>
                    <a:pt x="17755" y="-337"/>
                    <a:pt x="18812" y="1345"/>
                  </a:cubicBezTo>
                  <a:cubicBezTo>
                    <a:pt x="19869" y="3027"/>
                    <a:pt x="20808" y="6568"/>
                    <a:pt x="21160" y="9666"/>
                  </a:cubicBezTo>
                  <a:cubicBezTo>
                    <a:pt x="21512" y="12765"/>
                    <a:pt x="21277" y="15420"/>
                    <a:pt x="21042" y="18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592936" y="206218"/>
              <a:ext cx="322535" cy="59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20" fill="norm" stroke="1" extrusionOk="0">
                  <a:moveTo>
                    <a:pt x="8943" y="13707"/>
                  </a:moveTo>
                  <a:cubicBezTo>
                    <a:pt x="8803" y="13171"/>
                    <a:pt x="8662" y="12635"/>
                    <a:pt x="8171" y="12367"/>
                  </a:cubicBezTo>
                  <a:cubicBezTo>
                    <a:pt x="7681" y="12099"/>
                    <a:pt x="6839" y="12099"/>
                    <a:pt x="5787" y="12329"/>
                  </a:cubicBezTo>
                  <a:cubicBezTo>
                    <a:pt x="4735" y="12558"/>
                    <a:pt x="3473" y="13018"/>
                    <a:pt x="2421" y="13631"/>
                  </a:cubicBezTo>
                  <a:cubicBezTo>
                    <a:pt x="1369" y="14243"/>
                    <a:pt x="527" y="15009"/>
                    <a:pt x="177" y="15584"/>
                  </a:cubicBezTo>
                  <a:cubicBezTo>
                    <a:pt x="-174" y="16158"/>
                    <a:pt x="-34" y="16541"/>
                    <a:pt x="878" y="16771"/>
                  </a:cubicBezTo>
                  <a:cubicBezTo>
                    <a:pt x="1790" y="17001"/>
                    <a:pt x="3473" y="17077"/>
                    <a:pt x="4875" y="16694"/>
                  </a:cubicBezTo>
                  <a:cubicBezTo>
                    <a:pt x="6278" y="16311"/>
                    <a:pt x="7400" y="15469"/>
                    <a:pt x="8171" y="14856"/>
                  </a:cubicBezTo>
                  <a:cubicBezTo>
                    <a:pt x="8943" y="14243"/>
                    <a:pt x="9364" y="13860"/>
                    <a:pt x="9434" y="13860"/>
                  </a:cubicBezTo>
                  <a:cubicBezTo>
                    <a:pt x="9504" y="13860"/>
                    <a:pt x="9223" y="14243"/>
                    <a:pt x="8943" y="14741"/>
                  </a:cubicBezTo>
                  <a:cubicBezTo>
                    <a:pt x="8662" y="15239"/>
                    <a:pt x="8382" y="15852"/>
                    <a:pt x="8312" y="16388"/>
                  </a:cubicBezTo>
                  <a:cubicBezTo>
                    <a:pt x="8242" y="16924"/>
                    <a:pt x="8382" y="17384"/>
                    <a:pt x="8803" y="17652"/>
                  </a:cubicBezTo>
                  <a:cubicBezTo>
                    <a:pt x="9223" y="17920"/>
                    <a:pt x="9925" y="17997"/>
                    <a:pt x="10556" y="17882"/>
                  </a:cubicBezTo>
                  <a:cubicBezTo>
                    <a:pt x="11187" y="17767"/>
                    <a:pt x="11748" y="17460"/>
                    <a:pt x="13010" y="16043"/>
                  </a:cubicBezTo>
                  <a:cubicBezTo>
                    <a:pt x="14273" y="14626"/>
                    <a:pt x="16236" y="12099"/>
                    <a:pt x="17709" y="9763"/>
                  </a:cubicBezTo>
                  <a:cubicBezTo>
                    <a:pt x="19182" y="7426"/>
                    <a:pt x="20164" y="5282"/>
                    <a:pt x="20725" y="3865"/>
                  </a:cubicBezTo>
                  <a:cubicBezTo>
                    <a:pt x="21286" y="2448"/>
                    <a:pt x="21426" y="1758"/>
                    <a:pt x="21356" y="1222"/>
                  </a:cubicBezTo>
                  <a:cubicBezTo>
                    <a:pt x="21286" y="686"/>
                    <a:pt x="21005" y="303"/>
                    <a:pt x="20514" y="111"/>
                  </a:cubicBezTo>
                  <a:cubicBezTo>
                    <a:pt x="20023" y="-80"/>
                    <a:pt x="19322" y="-80"/>
                    <a:pt x="18410" y="571"/>
                  </a:cubicBezTo>
                  <a:cubicBezTo>
                    <a:pt x="17499" y="1222"/>
                    <a:pt x="16377" y="2524"/>
                    <a:pt x="15745" y="4554"/>
                  </a:cubicBezTo>
                  <a:cubicBezTo>
                    <a:pt x="15114" y="6584"/>
                    <a:pt x="14974" y="9341"/>
                    <a:pt x="15114" y="11754"/>
                  </a:cubicBezTo>
                  <a:cubicBezTo>
                    <a:pt x="15255" y="14167"/>
                    <a:pt x="15675" y="16235"/>
                    <a:pt x="16727" y="17805"/>
                  </a:cubicBezTo>
                  <a:cubicBezTo>
                    <a:pt x="17779" y="19375"/>
                    <a:pt x="19462" y="20448"/>
                    <a:pt x="21145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190360" y="272856"/>
              <a:ext cx="121735" cy="55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75" fill="norm" stroke="1" extrusionOk="0">
                  <a:moveTo>
                    <a:pt x="21055" y="2717"/>
                  </a:moveTo>
                  <a:cubicBezTo>
                    <a:pt x="21055" y="2311"/>
                    <a:pt x="21055" y="1905"/>
                    <a:pt x="20689" y="1377"/>
                  </a:cubicBezTo>
                  <a:cubicBezTo>
                    <a:pt x="20323" y="849"/>
                    <a:pt x="19591" y="200"/>
                    <a:pt x="18492" y="37"/>
                  </a:cubicBezTo>
                  <a:cubicBezTo>
                    <a:pt x="17394" y="-125"/>
                    <a:pt x="15930" y="200"/>
                    <a:pt x="13184" y="1702"/>
                  </a:cubicBezTo>
                  <a:cubicBezTo>
                    <a:pt x="10438" y="3204"/>
                    <a:pt x="6411" y="5884"/>
                    <a:pt x="3665" y="8523"/>
                  </a:cubicBezTo>
                  <a:cubicBezTo>
                    <a:pt x="919" y="11162"/>
                    <a:pt x="-545" y="13761"/>
                    <a:pt x="187" y="15872"/>
                  </a:cubicBezTo>
                  <a:cubicBezTo>
                    <a:pt x="919" y="17983"/>
                    <a:pt x="3848" y="19607"/>
                    <a:pt x="6228" y="20460"/>
                  </a:cubicBezTo>
                  <a:cubicBezTo>
                    <a:pt x="8608" y="21313"/>
                    <a:pt x="10438" y="21394"/>
                    <a:pt x="12269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391156" y="410282"/>
              <a:ext cx="346389" cy="36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3" fill="norm" stroke="1" extrusionOk="0">
                  <a:moveTo>
                    <a:pt x="608" y="21543"/>
                  </a:moveTo>
                  <a:cubicBezTo>
                    <a:pt x="216" y="21044"/>
                    <a:pt x="-177" y="20544"/>
                    <a:pt x="85" y="19483"/>
                  </a:cubicBezTo>
                  <a:cubicBezTo>
                    <a:pt x="347" y="18422"/>
                    <a:pt x="1263" y="16798"/>
                    <a:pt x="2245" y="14364"/>
                  </a:cubicBezTo>
                  <a:cubicBezTo>
                    <a:pt x="3227" y="11929"/>
                    <a:pt x="4274" y="8683"/>
                    <a:pt x="4928" y="6373"/>
                  </a:cubicBezTo>
                  <a:cubicBezTo>
                    <a:pt x="5583" y="4063"/>
                    <a:pt x="5845" y="2690"/>
                    <a:pt x="5910" y="1691"/>
                  </a:cubicBezTo>
                  <a:cubicBezTo>
                    <a:pt x="5976" y="692"/>
                    <a:pt x="5845" y="68"/>
                    <a:pt x="5583" y="5"/>
                  </a:cubicBezTo>
                  <a:cubicBezTo>
                    <a:pt x="5321" y="-57"/>
                    <a:pt x="4928" y="442"/>
                    <a:pt x="4667" y="2190"/>
                  </a:cubicBezTo>
                  <a:cubicBezTo>
                    <a:pt x="4405" y="3938"/>
                    <a:pt x="4274" y="6935"/>
                    <a:pt x="4470" y="9494"/>
                  </a:cubicBezTo>
                  <a:cubicBezTo>
                    <a:pt x="4667" y="12054"/>
                    <a:pt x="5190" y="14177"/>
                    <a:pt x="5714" y="15425"/>
                  </a:cubicBezTo>
                  <a:cubicBezTo>
                    <a:pt x="6238" y="16674"/>
                    <a:pt x="6761" y="17048"/>
                    <a:pt x="7678" y="16986"/>
                  </a:cubicBezTo>
                  <a:cubicBezTo>
                    <a:pt x="8594" y="16923"/>
                    <a:pt x="9903" y="16424"/>
                    <a:pt x="11278" y="14426"/>
                  </a:cubicBezTo>
                  <a:cubicBezTo>
                    <a:pt x="12652" y="12429"/>
                    <a:pt x="14092" y="8933"/>
                    <a:pt x="14878" y="6560"/>
                  </a:cubicBezTo>
                  <a:cubicBezTo>
                    <a:pt x="15663" y="4188"/>
                    <a:pt x="15794" y="2940"/>
                    <a:pt x="15728" y="2690"/>
                  </a:cubicBezTo>
                  <a:cubicBezTo>
                    <a:pt x="15663" y="2440"/>
                    <a:pt x="15401" y="3189"/>
                    <a:pt x="15598" y="5062"/>
                  </a:cubicBezTo>
                  <a:cubicBezTo>
                    <a:pt x="15794" y="6935"/>
                    <a:pt x="16448" y="9931"/>
                    <a:pt x="17496" y="12366"/>
                  </a:cubicBezTo>
                  <a:cubicBezTo>
                    <a:pt x="18543" y="14801"/>
                    <a:pt x="19983" y="16674"/>
                    <a:pt x="21423" y="18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864544" y="737393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260715" y="496093"/>
              <a:ext cx="410280" cy="22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04" fill="norm" stroke="1" extrusionOk="0">
                  <a:moveTo>
                    <a:pt x="6483" y="7873"/>
                  </a:moveTo>
                  <a:cubicBezTo>
                    <a:pt x="6373" y="11507"/>
                    <a:pt x="6263" y="15140"/>
                    <a:pt x="5657" y="17664"/>
                  </a:cubicBezTo>
                  <a:cubicBezTo>
                    <a:pt x="5051" y="20187"/>
                    <a:pt x="3949" y="21600"/>
                    <a:pt x="2847" y="21499"/>
                  </a:cubicBezTo>
                  <a:cubicBezTo>
                    <a:pt x="1745" y="21398"/>
                    <a:pt x="643" y="19783"/>
                    <a:pt x="202" y="16755"/>
                  </a:cubicBezTo>
                  <a:cubicBezTo>
                    <a:pt x="-239" y="13727"/>
                    <a:pt x="-19" y="9286"/>
                    <a:pt x="1469" y="6359"/>
                  </a:cubicBezTo>
                  <a:cubicBezTo>
                    <a:pt x="2957" y="3432"/>
                    <a:pt x="5712" y="2019"/>
                    <a:pt x="8853" y="1413"/>
                  </a:cubicBezTo>
                  <a:cubicBezTo>
                    <a:pt x="11994" y="807"/>
                    <a:pt x="15520" y="1009"/>
                    <a:pt x="17669" y="908"/>
                  </a:cubicBezTo>
                  <a:cubicBezTo>
                    <a:pt x="19818" y="807"/>
                    <a:pt x="20590" y="404"/>
                    <a:pt x="213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738400" y="287521"/>
              <a:ext cx="199295" cy="19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86" fill="norm" stroke="1" extrusionOk="0">
                  <a:moveTo>
                    <a:pt x="263" y="5352"/>
                  </a:moveTo>
                  <a:cubicBezTo>
                    <a:pt x="35" y="3988"/>
                    <a:pt x="-192" y="2623"/>
                    <a:pt x="263" y="1714"/>
                  </a:cubicBezTo>
                  <a:cubicBezTo>
                    <a:pt x="717" y="804"/>
                    <a:pt x="1854" y="350"/>
                    <a:pt x="2991" y="122"/>
                  </a:cubicBezTo>
                  <a:cubicBezTo>
                    <a:pt x="4128" y="-105"/>
                    <a:pt x="5265" y="-105"/>
                    <a:pt x="6174" y="918"/>
                  </a:cubicBezTo>
                  <a:cubicBezTo>
                    <a:pt x="7084" y="1941"/>
                    <a:pt x="7766" y="3988"/>
                    <a:pt x="6970" y="6716"/>
                  </a:cubicBezTo>
                  <a:cubicBezTo>
                    <a:pt x="6174" y="9444"/>
                    <a:pt x="3901" y="12855"/>
                    <a:pt x="2309" y="15356"/>
                  </a:cubicBezTo>
                  <a:cubicBezTo>
                    <a:pt x="717" y="17857"/>
                    <a:pt x="-192" y="19449"/>
                    <a:pt x="35" y="20358"/>
                  </a:cubicBezTo>
                  <a:cubicBezTo>
                    <a:pt x="263" y="21268"/>
                    <a:pt x="1627" y="21495"/>
                    <a:pt x="5379" y="20699"/>
                  </a:cubicBezTo>
                  <a:cubicBezTo>
                    <a:pt x="9130" y="19903"/>
                    <a:pt x="15269" y="18084"/>
                    <a:pt x="21408" y="16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975794" y="242093"/>
              <a:ext cx="137814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4909" y="0"/>
                  </a:moveTo>
                  <a:cubicBezTo>
                    <a:pt x="9164" y="1800"/>
                    <a:pt x="13418" y="3600"/>
                    <a:pt x="16527" y="5508"/>
                  </a:cubicBezTo>
                  <a:cubicBezTo>
                    <a:pt x="19636" y="7416"/>
                    <a:pt x="21600" y="9432"/>
                    <a:pt x="21273" y="11628"/>
                  </a:cubicBezTo>
                  <a:cubicBezTo>
                    <a:pt x="20945" y="13824"/>
                    <a:pt x="18327" y="16200"/>
                    <a:pt x="14400" y="17892"/>
                  </a:cubicBezTo>
                  <a:cubicBezTo>
                    <a:pt x="10473" y="19584"/>
                    <a:pt x="5236" y="205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299644" y="78819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141005" y="1768210"/>
              <a:ext cx="434240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21" y="3685"/>
                  </a:moveTo>
                  <a:cubicBezTo>
                    <a:pt x="2742" y="2541"/>
                    <a:pt x="5363" y="1398"/>
                    <a:pt x="7723" y="762"/>
                  </a:cubicBezTo>
                  <a:cubicBezTo>
                    <a:pt x="10082" y="127"/>
                    <a:pt x="12179" y="0"/>
                    <a:pt x="13752" y="0"/>
                  </a:cubicBezTo>
                  <a:cubicBezTo>
                    <a:pt x="15325" y="0"/>
                    <a:pt x="16373" y="127"/>
                    <a:pt x="16740" y="445"/>
                  </a:cubicBezTo>
                  <a:cubicBezTo>
                    <a:pt x="17107" y="762"/>
                    <a:pt x="16793" y="1271"/>
                    <a:pt x="15534" y="2732"/>
                  </a:cubicBezTo>
                  <a:cubicBezTo>
                    <a:pt x="14276" y="4193"/>
                    <a:pt x="12074" y="6607"/>
                    <a:pt x="9977" y="9021"/>
                  </a:cubicBezTo>
                  <a:cubicBezTo>
                    <a:pt x="7880" y="11435"/>
                    <a:pt x="5888" y="13849"/>
                    <a:pt x="4367" y="15628"/>
                  </a:cubicBezTo>
                  <a:cubicBezTo>
                    <a:pt x="2847" y="17407"/>
                    <a:pt x="1798" y="18551"/>
                    <a:pt x="1064" y="19376"/>
                  </a:cubicBezTo>
                  <a:cubicBezTo>
                    <a:pt x="330" y="20202"/>
                    <a:pt x="-89" y="20711"/>
                    <a:pt x="16" y="20965"/>
                  </a:cubicBezTo>
                  <a:cubicBezTo>
                    <a:pt x="121" y="21219"/>
                    <a:pt x="750" y="21219"/>
                    <a:pt x="2794" y="20965"/>
                  </a:cubicBezTo>
                  <a:cubicBezTo>
                    <a:pt x="4839" y="20711"/>
                    <a:pt x="8299" y="20202"/>
                    <a:pt x="11235" y="19821"/>
                  </a:cubicBezTo>
                  <a:cubicBezTo>
                    <a:pt x="14171" y="19440"/>
                    <a:pt x="16583" y="19186"/>
                    <a:pt x="18103" y="19122"/>
                  </a:cubicBezTo>
                  <a:cubicBezTo>
                    <a:pt x="19624" y="19059"/>
                    <a:pt x="20253" y="19186"/>
                    <a:pt x="20672" y="19631"/>
                  </a:cubicBezTo>
                  <a:cubicBezTo>
                    <a:pt x="21092" y="20075"/>
                    <a:pt x="21301" y="20838"/>
                    <a:pt x="215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947953" y="1899443"/>
              <a:ext cx="332142" cy="13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74" fill="norm" stroke="1" extrusionOk="0">
                  <a:moveTo>
                    <a:pt x="4227" y="15951"/>
                  </a:moveTo>
                  <a:cubicBezTo>
                    <a:pt x="3543" y="16283"/>
                    <a:pt x="2860" y="16615"/>
                    <a:pt x="2176" y="17280"/>
                  </a:cubicBezTo>
                  <a:cubicBezTo>
                    <a:pt x="1493" y="17945"/>
                    <a:pt x="809" y="18942"/>
                    <a:pt x="399" y="18443"/>
                  </a:cubicBezTo>
                  <a:cubicBezTo>
                    <a:pt x="-11" y="17945"/>
                    <a:pt x="-148" y="15951"/>
                    <a:pt x="194" y="13292"/>
                  </a:cubicBezTo>
                  <a:cubicBezTo>
                    <a:pt x="536" y="10634"/>
                    <a:pt x="1356" y="7311"/>
                    <a:pt x="2449" y="5317"/>
                  </a:cubicBezTo>
                  <a:cubicBezTo>
                    <a:pt x="3543" y="3323"/>
                    <a:pt x="4910" y="2658"/>
                    <a:pt x="6346" y="4486"/>
                  </a:cubicBezTo>
                  <a:cubicBezTo>
                    <a:pt x="7781" y="6314"/>
                    <a:pt x="9285" y="10634"/>
                    <a:pt x="10310" y="13791"/>
                  </a:cubicBezTo>
                  <a:cubicBezTo>
                    <a:pt x="11336" y="16948"/>
                    <a:pt x="11882" y="18942"/>
                    <a:pt x="12566" y="20105"/>
                  </a:cubicBezTo>
                  <a:cubicBezTo>
                    <a:pt x="13249" y="21268"/>
                    <a:pt x="14070" y="21600"/>
                    <a:pt x="14617" y="20935"/>
                  </a:cubicBezTo>
                  <a:cubicBezTo>
                    <a:pt x="15163" y="20271"/>
                    <a:pt x="15437" y="18609"/>
                    <a:pt x="15915" y="15120"/>
                  </a:cubicBezTo>
                  <a:cubicBezTo>
                    <a:pt x="16394" y="11631"/>
                    <a:pt x="17077" y="6314"/>
                    <a:pt x="18034" y="3489"/>
                  </a:cubicBezTo>
                  <a:cubicBezTo>
                    <a:pt x="18991" y="665"/>
                    <a:pt x="20222" y="332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2439108" y="1696731"/>
              <a:ext cx="266437" cy="47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39" fill="norm" stroke="1" extrusionOk="0">
                  <a:moveTo>
                    <a:pt x="3579" y="7971"/>
                  </a:moveTo>
                  <a:cubicBezTo>
                    <a:pt x="2722" y="7400"/>
                    <a:pt x="1865" y="6829"/>
                    <a:pt x="1436" y="6877"/>
                  </a:cubicBezTo>
                  <a:cubicBezTo>
                    <a:pt x="1008" y="6924"/>
                    <a:pt x="1008" y="7590"/>
                    <a:pt x="1093" y="9589"/>
                  </a:cubicBezTo>
                  <a:cubicBezTo>
                    <a:pt x="1179" y="11587"/>
                    <a:pt x="1350" y="14917"/>
                    <a:pt x="1436" y="16963"/>
                  </a:cubicBezTo>
                  <a:cubicBezTo>
                    <a:pt x="1522" y="19009"/>
                    <a:pt x="1522" y="19770"/>
                    <a:pt x="1436" y="20389"/>
                  </a:cubicBezTo>
                  <a:cubicBezTo>
                    <a:pt x="1350" y="21007"/>
                    <a:pt x="1179" y="21483"/>
                    <a:pt x="1008" y="21435"/>
                  </a:cubicBezTo>
                  <a:cubicBezTo>
                    <a:pt x="836" y="21388"/>
                    <a:pt x="665" y="20817"/>
                    <a:pt x="493" y="18771"/>
                  </a:cubicBezTo>
                  <a:cubicBezTo>
                    <a:pt x="322" y="16725"/>
                    <a:pt x="150" y="13205"/>
                    <a:pt x="65" y="10588"/>
                  </a:cubicBezTo>
                  <a:cubicBezTo>
                    <a:pt x="-21" y="7971"/>
                    <a:pt x="-21" y="6258"/>
                    <a:pt x="65" y="5116"/>
                  </a:cubicBezTo>
                  <a:cubicBezTo>
                    <a:pt x="150" y="3975"/>
                    <a:pt x="322" y="3404"/>
                    <a:pt x="836" y="3213"/>
                  </a:cubicBezTo>
                  <a:cubicBezTo>
                    <a:pt x="1350" y="3023"/>
                    <a:pt x="2208" y="3213"/>
                    <a:pt x="3493" y="4593"/>
                  </a:cubicBezTo>
                  <a:cubicBezTo>
                    <a:pt x="4779" y="5973"/>
                    <a:pt x="6493" y="8542"/>
                    <a:pt x="8379" y="10921"/>
                  </a:cubicBezTo>
                  <a:cubicBezTo>
                    <a:pt x="10265" y="13300"/>
                    <a:pt x="12322" y="15488"/>
                    <a:pt x="13608" y="16773"/>
                  </a:cubicBezTo>
                  <a:cubicBezTo>
                    <a:pt x="14893" y="18057"/>
                    <a:pt x="15408" y="18438"/>
                    <a:pt x="16093" y="18581"/>
                  </a:cubicBezTo>
                  <a:cubicBezTo>
                    <a:pt x="16779" y="18724"/>
                    <a:pt x="17636" y="18628"/>
                    <a:pt x="18579" y="17487"/>
                  </a:cubicBezTo>
                  <a:cubicBezTo>
                    <a:pt x="19522" y="16345"/>
                    <a:pt x="20550" y="14156"/>
                    <a:pt x="20979" y="11492"/>
                  </a:cubicBezTo>
                  <a:cubicBezTo>
                    <a:pt x="21408" y="8827"/>
                    <a:pt x="21236" y="5687"/>
                    <a:pt x="21150" y="3832"/>
                  </a:cubicBezTo>
                  <a:cubicBezTo>
                    <a:pt x="21065" y="1976"/>
                    <a:pt x="21065" y="1405"/>
                    <a:pt x="20979" y="882"/>
                  </a:cubicBezTo>
                  <a:cubicBezTo>
                    <a:pt x="20893" y="359"/>
                    <a:pt x="20722" y="-117"/>
                    <a:pt x="20636" y="26"/>
                  </a:cubicBezTo>
                  <a:cubicBezTo>
                    <a:pt x="20550" y="168"/>
                    <a:pt x="20550" y="930"/>
                    <a:pt x="20722" y="1548"/>
                  </a:cubicBezTo>
                  <a:cubicBezTo>
                    <a:pt x="20893" y="2167"/>
                    <a:pt x="21236" y="2642"/>
                    <a:pt x="21579" y="3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802910" y="1835676"/>
              <a:ext cx="67735" cy="23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13500" y="9281"/>
                  </a:moveTo>
                  <a:cubicBezTo>
                    <a:pt x="12150" y="6774"/>
                    <a:pt x="10800" y="4267"/>
                    <a:pt x="9788" y="2531"/>
                  </a:cubicBezTo>
                  <a:cubicBezTo>
                    <a:pt x="8775" y="795"/>
                    <a:pt x="8100" y="-169"/>
                    <a:pt x="6750" y="24"/>
                  </a:cubicBezTo>
                  <a:cubicBezTo>
                    <a:pt x="5400" y="217"/>
                    <a:pt x="3375" y="1567"/>
                    <a:pt x="2025" y="4363"/>
                  </a:cubicBezTo>
                  <a:cubicBezTo>
                    <a:pt x="675" y="7160"/>
                    <a:pt x="0" y="11402"/>
                    <a:pt x="0" y="14102"/>
                  </a:cubicBezTo>
                  <a:cubicBezTo>
                    <a:pt x="0" y="16802"/>
                    <a:pt x="675" y="17960"/>
                    <a:pt x="2362" y="19020"/>
                  </a:cubicBezTo>
                  <a:cubicBezTo>
                    <a:pt x="4050" y="20081"/>
                    <a:pt x="6750" y="21045"/>
                    <a:pt x="9450" y="21238"/>
                  </a:cubicBezTo>
                  <a:cubicBezTo>
                    <a:pt x="12150" y="21431"/>
                    <a:pt x="14850" y="20852"/>
                    <a:pt x="17212" y="18152"/>
                  </a:cubicBezTo>
                  <a:cubicBezTo>
                    <a:pt x="19575" y="15452"/>
                    <a:pt x="21600" y="10631"/>
                    <a:pt x="21600" y="7738"/>
                  </a:cubicBezTo>
                  <a:cubicBezTo>
                    <a:pt x="21600" y="4845"/>
                    <a:pt x="19575" y="3881"/>
                    <a:pt x="16875" y="3399"/>
                  </a:cubicBezTo>
                  <a:cubicBezTo>
                    <a:pt x="14175" y="2917"/>
                    <a:pt x="10800" y="2917"/>
                    <a:pt x="10125" y="3495"/>
                  </a:cubicBezTo>
                  <a:cubicBezTo>
                    <a:pt x="9450" y="4074"/>
                    <a:pt x="11475" y="5231"/>
                    <a:pt x="13500" y="6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932618" y="1785143"/>
              <a:ext cx="179327" cy="29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29" fill="norm" stroke="1" extrusionOk="0">
                  <a:moveTo>
                    <a:pt x="1688" y="8331"/>
                  </a:moveTo>
                  <a:cubicBezTo>
                    <a:pt x="1186" y="7560"/>
                    <a:pt x="684" y="6789"/>
                    <a:pt x="307" y="6017"/>
                  </a:cubicBezTo>
                  <a:cubicBezTo>
                    <a:pt x="-70" y="5246"/>
                    <a:pt x="-321" y="4474"/>
                    <a:pt x="935" y="3934"/>
                  </a:cubicBezTo>
                  <a:cubicBezTo>
                    <a:pt x="2191" y="3394"/>
                    <a:pt x="4953" y="3086"/>
                    <a:pt x="7465" y="4397"/>
                  </a:cubicBezTo>
                  <a:cubicBezTo>
                    <a:pt x="9977" y="5709"/>
                    <a:pt x="12237" y="8640"/>
                    <a:pt x="13367" y="11571"/>
                  </a:cubicBezTo>
                  <a:cubicBezTo>
                    <a:pt x="14498" y="14503"/>
                    <a:pt x="14498" y="17434"/>
                    <a:pt x="14121" y="19209"/>
                  </a:cubicBezTo>
                  <a:cubicBezTo>
                    <a:pt x="13744" y="20983"/>
                    <a:pt x="12991" y="21600"/>
                    <a:pt x="12237" y="21523"/>
                  </a:cubicBezTo>
                  <a:cubicBezTo>
                    <a:pt x="11484" y="21446"/>
                    <a:pt x="10730" y="20674"/>
                    <a:pt x="10479" y="17743"/>
                  </a:cubicBezTo>
                  <a:cubicBezTo>
                    <a:pt x="10228" y="14811"/>
                    <a:pt x="10479" y="9720"/>
                    <a:pt x="10981" y="6634"/>
                  </a:cubicBezTo>
                  <a:cubicBezTo>
                    <a:pt x="11484" y="3549"/>
                    <a:pt x="12237" y="2469"/>
                    <a:pt x="13995" y="1697"/>
                  </a:cubicBezTo>
                  <a:cubicBezTo>
                    <a:pt x="15753" y="926"/>
                    <a:pt x="18516" y="463"/>
                    <a:pt x="212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201378" y="1822359"/>
              <a:ext cx="253467" cy="23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07" fill="norm" stroke="1" extrusionOk="0">
                  <a:moveTo>
                    <a:pt x="495" y="3521"/>
                  </a:moveTo>
                  <a:cubicBezTo>
                    <a:pt x="495" y="8491"/>
                    <a:pt x="495" y="13461"/>
                    <a:pt x="405" y="16615"/>
                  </a:cubicBezTo>
                  <a:cubicBezTo>
                    <a:pt x="315" y="19769"/>
                    <a:pt x="135" y="21107"/>
                    <a:pt x="45" y="21202"/>
                  </a:cubicBezTo>
                  <a:cubicBezTo>
                    <a:pt x="-45" y="21298"/>
                    <a:pt x="-45" y="20151"/>
                    <a:pt x="495" y="17093"/>
                  </a:cubicBezTo>
                  <a:cubicBezTo>
                    <a:pt x="1035" y="14034"/>
                    <a:pt x="2115" y="9064"/>
                    <a:pt x="3105" y="6293"/>
                  </a:cubicBezTo>
                  <a:cubicBezTo>
                    <a:pt x="4095" y="3521"/>
                    <a:pt x="4995" y="2948"/>
                    <a:pt x="5625" y="3139"/>
                  </a:cubicBezTo>
                  <a:cubicBezTo>
                    <a:pt x="6255" y="3330"/>
                    <a:pt x="6615" y="4286"/>
                    <a:pt x="6795" y="5910"/>
                  </a:cubicBezTo>
                  <a:cubicBezTo>
                    <a:pt x="6975" y="7535"/>
                    <a:pt x="6975" y="9829"/>
                    <a:pt x="6975" y="11454"/>
                  </a:cubicBezTo>
                  <a:cubicBezTo>
                    <a:pt x="6975" y="13079"/>
                    <a:pt x="6975" y="14034"/>
                    <a:pt x="7155" y="14034"/>
                  </a:cubicBezTo>
                  <a:cubicBezTo>
                    <a:pt x="7335" y="14034"/>
                    <a:pt x="7695" y="13079"/>
                    <a:pt x="8415" y="10976"/>
                  </a:cubicBezTo>
                  <a:cubicBezTo>
                    <a:pt x="9135" y="8873"/>
                    <a:pt x="10215" y="5624"/>
                    <a:pt x="11115" y="3617"/>
                  </a:cubicBezTo>
                  <a:cubicBezTo>
                    <a:pt x="12015" y="1610"/>
                    <a:pt x="12735" y="845"/>
                    <a:pt x="13635" y="367"/>
                  </a:cubicBezTo>
                  <a:cubicBezTo>
                    <a:pt x="14535" y="-111"/>
                    <a:pt x="15615" y="-302"/>
                    <a:pt x="16515" y="940"/>
                  </a:cubicBezTo>
                  <a:cubicBezTo>
                    <a:pt x="17415" y="2183"/>
                    <a:pt x="18135" y="4859"/>
                    <a:pt x="18945" y="8013"/>
                  </a:cubicBezTo>
                  <a:cubicBezTo>
                    <a:pt x="19755" y="11167"/>
                    <a:pt x="20655" y="14799"/>
                    <a:pt x="21555" y="18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519322" y="1528732"/>
              <a:ext cx="399073" cy="48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19" fill="norm" stroke="1" extrusionOk="0">
                  <a:moveTo>
                    <a:pt x="8518" y="17856"/>
                  </a:moveTo>
                  <a:cubicBezTo>
                    <a:pt x="8633" y="16729"/>
                    <a:pt x="8747" y="15602"/>
                    <a:pt x="8690" y="14757"/>
                  </a:cubicBezTo>
                  <a:cubicBezTo>
                    <a:pt x="8633" y="13912"/>
                    <a:pt x="8404" y="13349"/>
                    <a:pt x="7433" y="13396"/>
                  </a:cubicBezTo>
                  <a:cubicBezTo>
                    <a:pt x="6461" y="13442"/>
                    <a:pt x="4747" y="14100"/>
                    <a:pt x="3376" y="15086"/>
                  </a:cubicBezTo>
                  <a:cubicBezTo>
                    <a:pt x="2004" y="16072"/>
                    <a:pt x="976" y="17387"/>
                    <a:pt x="461" y="18326"/>
                  </a:cubicBezTo>
                  <a:cubicBezTo>
                    <a:pt x="-53" y="19265"/>
                    <a:pt x="-53" y="19829"/>
                    <a:pt x="61" y="20345"/>
                  </a:cubicBezTo>
                  <a:cubicBezTo>
                    <a:pt x="176" y="20862"/>
                    <a:pt x="404" y="21331"/>
                    <a:pt x="1033" y="21378"/>
                  </a:cubicBezTo>
                  <a:cubicBezTo>
                    <a:pt x="1661" y="21425"/>
                    <a:pt x="2690" y="21049"/>
                    <a:pt x="3776" y="20157"/>
                  </a:cubicBezTo>
                  <a:cubicBezTo>
                    <a:pt x="4861" y="19265"/>
                    <a:pt x="6004" y="17856"/>
                    <a:pt x="6861" y="16729"/>
                  </a:cubicBezTo>
                  <a:cubicBezTo>
                    <a:pt x="7718" y="15602"/>
                    <a:pt x="8290" y="14757"/>
                    <a:pt x="8461" y="14616"/>
                  </a:cubicBezTo>
                  <a:cubicBezTo>
                    <a:pt x="8633" y="14476"/>
                    <a:pt x="8404" y="15039"/>
                    <a:pt x="8290" y="15837"/>
                  </a:cubicBezTo>
                  <a:cubicBezTo>
                    <a:pt x="8176" y="16636"/>
                    <a:pt x="8176" y="17669"/>
                    <a:pt x="8347" y="18420"/>
                  </a:cubicBezTo>
                  <a:cubicBezTo>
                    <a:pt x="8518" y="19171"/>
                    <a:pt x="8861" y="19641"/>
                    <a:pt x="9318" y="20063"/>
                  </a:cubicBezTo>
                  <a:cubicBezTo>
                    <a:pt x="9776" y="20486"/>
                    <a:pt x="10347" y="20862"/>
                    <a:pt x="10976" y="20862"/>
                  </a:cubicBezTo>
                  <a:cubicBezTo>
                    <a:pt x="11604" y="20862"/>
                    <a:pt x="12290" y="20486"/>
                    <a:pt x="13490" y="18983"/>
                  </a:cubicBezTo>
                  <a:cubicBezTo>
                    <a:pt x="14690" y="17481"/>
                    <a:pt x="16404" y="14851"/>
                    <a:pt x="17833" y="11940"/>
                  </a:cubicBezTo>
                  <a:cubicBezTo>
                    <a:pt x="19261" y="9029"/>
                    <a:pt x="20404" y="5836"/>
                    <a:pt x="20804" y="3816"/>
                  </a:cubicBezTo>
                  <a:cubicBezTo>
                    <a:pt x="21204" y="1797"/>
                    <a:pt x="20861" y="952"/>
                    <a:pt x="20347" y="482"/>
                  </a:cubicBezTo>
                  <a:cubicBezTo>
                    <a:pt x="19833" y="13"/>
                    <a:pt x="19147" y="-81"/>
                    <a:pt x="18576" y="60"/>
                  </a:cubicBezTo>
                  <a:cubicBezTo>
                    <a:pt x="18004" y="201"/>
                    <a:pt x="17547" y="576"/>
                    <a:pt x="16918" y="1938"/>
                  </a:cubicBezTo>
                  <a:cubicBezTo>
                    <a:pt x="16290" y="3300"/>
                    <a:pt x="15490" y="5648"/>
                    <a:pt x="15033" y="8230"/>
                  </a:cubicBezTo>
                  <a:cubicBezTo>
                    <a:pt x="14576" y="10813"/>
                    <a:pt x="14461" y="13630"/>
                    <a:pt x="14861" y="15743"/>
                  </a:cubicBezTo>
                  <a:cubicBezTo>
                    <a:pt x="15261" y="17856"/>
                    <a:pt x="16176" y="19265"/>
                    <a:pt x="17376" y="20110"/>
                  </a:cubicBezTo>
                  <a:cubicBezTo>
                    <a:pt x="18576" y="20956"/>
                    <a:pt x="20061" y="21237"/>
                    <a:pt x="21547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222694" y="1582419"/>
              <a:ext cx="216401" cy="49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75" fill="norm" stroke="1" extrusionOk="0">
                  <a:moveTo>
                    <a:pt x="13134" y="2176"/>
                  </a:moveTo>
                  <a:cubicBezTo>
                    <a:pt x="12511" y="1535"/>
                    <a:pt x="11888" y="895"/>
                    <a:pt x="11057" y="483"/>
                  </a:cubicBezTo>
                  <a:cubicBezTo>
                    <a:pt x="10226" y="71"/>
                    <a:pt x="9188" y="-112"/>
                    <a:pt x="8149" y="71"/>
                  </a:cubicBezTo>
                  <a:cubicBezTo>
                    <a:pt x="7111" y="254"/>
                    <a:pt x="6072" y="803"/>
                    <a:pt x="4619" y="2771"/>
                  </a:cubicBezTo>
                  <a:cubicBezTo>
                    <a:pt x="3165" y="4739"/>
                    <a:pt x="1296" y="8125"/>
                    <a:pt x="465" y="11008"/>
                  </a:cubicBezTo>
                  <a:cubicBezTo>
                    <a:pt x="-366" y="13891"/>
                    <a:pt x="-158" y="16271"/>
                    <a:pt x="1711" y="18010"/>
                  </a:cubicBezTo>
                  <a:cubicBezTo>
                    <a:pt x="3580" y="19749"/>
                    <a:pt x="7111" y="20847"/>
                    <a:pt x="10642" y="21168"/>
                  </a:cubicBezTo>
                  <a:cubicBezTo>
                    <a:pt x="14172" y="21488"/>
                    <a:pt x="17703" y="21030"/>
                    <a:pt x="21234" y="20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567740" y="1724691"/>
              <a:ext cx="206535" cy="31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42" fill="norm" stroke="1" extrusionOk="0">
                  <a:moveTo>
                    <a:pt x="12144" y="3144"/>
                  </a:moveTo>
                  <a:cubicBezTo>
                    <a:pt x="11712" y="2029"/>
                    <a:pt x="11280" y="914"/>
                    <a:pt x="10416" y="356"/>
                  </a:cubicBezTo>
                  <a:cubicBezTo>
                    <a:pt x="9552" y="-201"/>
                    <a:pt x="8256" y="-201"/>
                    <a:pt x="6528" y="1053"/>
                  </a:cubicBezTo>
                  <a:cubicBezTo>
                    <a:pt x="4800" y="2307"/>
                    <a:pt x="2640" y="4816"/>
                    <a:pt x="1344" y="7673"/>
                  </a:cubicBezTo>
                  <a:cubicBezTo>
                    <a:pt x="48" y="10529"/>
                    <a:pt x="-384" y="13734"/>
                    <a:pt x="372" y="16173"/>
                  </a:cubicBezTo>
                  <a:cubicBezTo>
                    <a:pt x="1128" y="18612"/>
                    <a:pt x="3072" y="20284"/>
                    <a:pt x="5556" y="20842"/>
                  </a:cubicBezTo>
                  <a:cubicBezTo>
                    <a:pt x="8040" y="21399"/>
                    <a:pt x="11064" y="20842"/>
                    <a:pt x="13764" y="18542"/>
                  </a:cubicBezTo>
                  <a:cubicBezTo>
                    <a:pt x="16464" y="16243"/>
                    <a:pt x="18840" y="12202"/>
                    <a:pt x="20028" y="9205"/>
                  </a:cubicBezTo>
                  <a:cubicBezTo>
                    <a:pt x="21216" y="6209"/>
                    <a:pt x="21216" y="4258"/>
                    <a:pt x="20892" y="2934"/>
                  </a:cubicBezTo>
                  <a:cubicBezTo>
                    <a:pt x="20568" y="1611"/>
                    <a:pt x="19920" y="914"/>
                    <a:pt x="19056" y="496"/>
                  </a:cubicBezTo>
                  <a:cubicBezTo>
                    <a:pt x="18192" y="78"/>
                    <a:pt x="17112" y="-62"/>
                    <a:pt x="16248" y="147"/>
                  </a:cubicBezTo>
                  <a:cubicBezTo>
                    <a:pt x="15384" y="356"/>
                    <a:pt x="14736" y="914"/>
                    <a:pt x="14628" y="1820"/>
                  </a:cubicBezTo>
                  <a:cubicBezTo>
                    <a:pt x="14520" y="2725"/>
                    <a:pt x="14952" y="3980"/>
                    <a:pt x="15384" y="5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832794" y="2013743"/>
              <a:ext cx="5269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9938" y="0"/>
                  </a:moveTo>
                  <a:cubicBezTo>
                    <a:pt x="20769" y="2769"/>
                    <a:pt x="21600" y="5538"/>
                    <a:pt x="18277" y="9138"/>
                  </a:cubicBezTo>
                  <a:cubicBezTo>
                    <a:pt x="14954" y="12738"/>
                    <a:pt x="7477" y="171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429694" y="1702593"/>
              <a:ext cx="19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74"/>
                    <a:pt x="4800" y="9347"/>
                    <a:pt x="8400" y="12947"/>
                  </a:cubicBezTo>
                  <a:cubicBezTo>
                    <a:pt x="12000" y="16547"/>
                    <a:pt x="16800" y="190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582094" y="1537493"/>
              <a:ext cx="13335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7" y="0"/>
                  </a:moveTo>
                  <a:cubicBezTo>
                    <a:pt x="6514" y="969"/>
                    <a:pt x="10971" y="1938"/>
                    <a:pt x="14743" y="3565"/>
                  </a:cubicBezTo>
                  <a:cubicBezTo>
                    <a:pt x="18514" y="5192"/>
                    <a:pt x="21600" y="7477"/>
                    <a:pt x="21600" y="10073"/>
                  </a:cubicBezTo>
                  <a:cubicBezTo>
                    <a:pt x="21600" y="12669"/>
                    <a:pt x="18514" y="15577"/>
                    <a:pt x="14400" y="17550"/>
                  </a:cubicBezTo>
                  <a:cubicBezTo>
                    <a:pt x="10286" y="19523"/>
                    <a:pt x="5143" y="205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698791" y="1835873"/>
              <a:ext cx="149441" cy="27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00" fill="norm" stroke="1" extrusionOk="0">
                  <a:moveTo>
                    <a:pt x="15216" y="9677"/>
                  </a:moveTo>
                  <a:cubicBezTo>
                    <a:pt x="16992" y="7743"/>
                    <a:pt x="18767" y="5808"/>
                    <a:pt x="19802" y="4358"/>
                  </a:cubicBezTo>
                  <a:cubicBezTo>
                    <a:pt x="20838" y="2907"/>
                    <a:pt x="21134" y="1940"/>
                    <a:pt x="20690" y="1134"/>
                  </a:cubicBezTo>
                  <a:cubicBezTo>
                    <a:pt x="20246" y="328"/>
                    <a:pt x="19063" y="-317"/>
                    <a:pt x="15808" y="167"/>
                  </a:cubicBezTo>
                  <a:cubicBezTo>
                    <a:pt x="12553" y="650"/>
                    <a:pt x="7227" y="2262"/>
                    <a:pt x="4268" y="3471"/>
                  </a:cubicBezTo>
                  <a:cubicBezTo>
                    <a:pt x="1309" y="4680"/>
                    <a:pt x="718" y="5486"/>
                    <a:pt x="274" y="6292"/>
                  </a:cubicBezTo>
                  <a:cubicBezTo>
                    <a:pt x="-170" y="7098"/>
                    <a:pt x="-466" y="7904"/>
                    <a:pt x="2641" y="9274"/>
                  </a:cubicBezTo>
                  <a:cubicBezTo>
                    <a:pt x="5748" y="10644"/>
                    <a:pt x="12257" y="12579"/>
                    <a:pt x="15956" y="14190"/>
                  </a:cubicBezTo>
                  <a:cubicBezTo>
                    <a:pt x="19655" y="15802"/>
                    <a:pt x="20542" y="17092"/>
                    <a:pt x="19507" y="18220"/>
                  </a:cubicBezTo>
                  <a:cubicBezTo>
                    <a:pt x="18471" y="19349"/>
                    <a:pt x="15512" y="20316"/>
                    <a:pt x="13145" y="20799"/>
                  </a:cubicBezTo>
                  <a:cubicBezTo>
                    <a:pt x="10778" y="21283"/>
                    <a:pt x="9002" y="21283"/>
                    <a:pt x="7375" y="21041"/>
                  </a:cubicBezTo>
                  <a:cubicBezTo>
                    <a:pt x="5748" y="20799"/>
                    <a:pt x="4268" y="20316"/>
                    <a:pt x="4120" y="19832"/>
                  </a:cubicBezTo>
                  <a:cubicBezTo>
                    <a:pt x="3972" y="19349"/>
                    <a:pt x="5156" y="18865"/>
                    <a:pt x="6339" y="18382"/>
                  </a:cubicBezTo>
                  <a:cubicBezTo>
                    <a:pt x="7523" y="17898"/>
                    <a:pt x="8707" y="17414"/>
                    <a:pt x="9890" y="16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932906" y="1624662"/>
              <a:ext cx="243039" cy="46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04" fill="norm" stroke="1" extrusionOk="0">
                  <a:moveTo>
                    <a:pt x="5739" y="2718"/>
                  </a:moveTo>
                  <a:cubicBezTo>
                    <a:pt x="4808" y="2034"/>
                    <a:pt x="3877" y="1350"/>
                    <a:pt x="3132" y="813"/>
                  </a:cubicBezTo>
                  <a:cubicBezTo>
                    <a:pt x="2387" y="275"/>
                    <a:pt x="1828" y="-116"/>
                    <a:pt x="1549" y="31"/>
                  </a:cubicBezTo>
                  <a:cubicBezTo>
                    <a:pt x="1270" y="177"/>
                    <a:pt x="1270" y="861"/>
                    <a:pt x="1083" y="2816"/>
                  </a:cubicBezTo>
                  <a:cubicBezTo>
                    <a:pt x="897" y="4771"/>
                    <a:pt x="525" y="7996"/>
                    <a:pt x="339" y="11075"/>
                  </a:cubicBezTo>
                  <a:cubicBezTo>
                    <a:pt x="152" y="14154"/>
                    <a:pt x="152" y="17086"/>
                    <a:pt x="432" y="18796"/>
                  </a:cubicBezTo>
                  <a:cubicBezTo>
                    <a:pt x="711" y="20507"/>
                    <a:pt x="1270" y="20995"/>
                    <a:pt x="2108" y="21240"/>
                  </a:cubicBezTo>
                  <a:cubicBezTo>
                    <a:pt x="2946" y="21484"/>
                    <a:pt x="4063" y="21484"/>
                    <a:pt x="5180" y="21044"/>
                  </a:cubicBezTo>
                  <a:cubicBezTo>
                    <a:pt x="6297" y="20604"/>
                    <a:pt x="7414" y="19725"/>
                    <a:pt x="7880" y="18992"/>
                  </a:cubicBezTo>
                  <a:cubicBezTo>
                    <a:pt x="8346" y="18259"/>
                    <a:pt x="8159" y="17672"/>
                    <a:pt x="7414" y="17184"/>
                  </a:cubicBezTo>
                  <a:cubicBezTo>
                    <a:pt x="6670" y="16695"/>
                    <a:pt x="5366" y="16304"/>
                    <a:pt x="4249" y="16060"/>
                  </a:cubicBezTo>
                  <a:cubicBezTo>
                    <a:pt x="3132" y="15815"/>
                    <a:pt x="2201" y="15717"/>
                    <a:pt x="1363" y="15522"/>
                  </a:cubicBezTo>
                  <a:cubicBezTo>
                    <a:pt x="525" y="15327"/>
                    <a:pt x="-220" y="15033"/>
                    <a:pt x="59" y="14789"/>
                  </a:cubicBezTo>
                  <a:cubicBezTo>
                    <a:pt x="339" y="14545"/>
                    <a:pt x="1642" y="14349"/>
                    <a:pt x="5366" y="14154"/>
                  </a:cubicBezTo>
                  <a:cubicBezTo>
                    <a:pt x="9090" y="13958"/>
                    <a:pt x="15235" y="13763"/>
                    <a:pt x="21380" y="13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069446" y="1882892"/>
              <a:ext cx="208099" cy="18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597" fill="norm" stroke="1" extrusionOk="0">
                  <a:moveTo>
                    <a:pt x="14905" y="3949"/>
                  </a:moveTo>
                  <a:cubicBezTo>
                    <a:pt x="12723" y="2540"/>
                    <a:pt x="10541" y="1132"/>
                    <a:pt x="8905" y="427"/>
                  </a:cubicBezTo>
                  <a:cubicBezTo>
                    <a:pt x="7268" y="-277"/>
                    <a:pt x="6177" y="-277"/>
                    <a:pt x="4759" y="1719"/>
                  </a:cubicBezTo>
                  <a:cubicBezTo>
                    <a:pt x="3341" y="3714"/>
                    <a:pt x="1595" y="7706"/>
                    <a:pt x="723" y="10993"/>
                  </a:cubicBezTo>
                  <a:cubicBezTo>
                    <a:pt x="-150" y="14280"/>
                    <a:pt x="-150" y="16862"/>
                    <a:pt x="286" y="18623"/>
                  </a:cubicBezTo>
                  <a:cubicBezTo>
                    <a:pt x="723" y="20384"/>
                    <a:pt x="1595" y="21323"/>
                    <a:pt x="3777" y="19914"/>
                  </a:cubicBezTo>
                  <a:cubicBezTo>
                    <a:pt x="5959" y="18506"/>
                    <a:pt x="9450" y="14749"/>
                    <a:pt x="11305" y="12049"/>
                  </a:cubicBezTo>
                  <a:cubicBezTo>
                    <a:pt x="13159" y="9349"/>
                    <a:pt x="13377" y="7706"/>
                    <a:pt x="13486" y="7706"/>
                  </a:cubicBezTo>
                  <a:cubicBezTo>
                    <a:pt x="13595" y="7706"/>
                    <a:pt x="13595" y="9349"/>
                    <a:pt x="13595" y="10758"/>
                  </a:cubicBezTo>
                  <a:cubicBezTo>
                    <a:pt x="13595" y="12166"/>
                    <a:pt x="13595" y="13340"/>
                    <a:pt x="14905" y="14162"/>
                  </a:cubicBezTo>
                  <a:cubicBezTo>
                    <a:pt x="16214" y="14984"/>
                    <a:pt x="18832" y="15453"/>
                    <a:pt x="21450" y="15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303856" y="1874272"/>
              <a:ext cx="176889" cy="17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488" fill="norm" stroke="1" extrusionOk="0">
                  <a:moveTo>
                    <a:pt x="2975" y="5187"/>
                  </a:moveTo>
                  <a:cubicBezTo>
                    <a:pt x="1946" y="4443"/>
                    <a:pt x="918" y="3698"/>
                    <a:pt x="403" y="4443"/>
                  </a:cubicBezTo>
                  <a:cubicBezTo>
                    <a:pt x="-111" y="5187"/>
                    <a:pt x="-111" y="7422"/>
                    <a:pt x="275" y="10029"/>
                  </a:cubicBezTo>
                  <a:cubicBezTo>
                    <a:pt x="660" y="12636"/>
                    <a:pt x="1432" y="15615"/>
                    <a:pt x="1818" y="17725"/>
                  </a:cubicBezTo>
                  <a:cubicBezTo>
                    <a:pt x="2203" y="19836"/>
                    <a:pt x="2203" y="21077"/>
                    <a:pt x="2203" y="20208"/>
                  </a:cubicBezTo>
                  <a:cubicBezTo>
                    <a:pt x="2203" y="19339"/>
                    <a:pt x="2203" y="16360"/>
                    <a:pt x="2589" y="13380"/>
                  </a:cubicBezTo>
                  <a:cubicBezTo>
                    <a:pt x="2975" y="10401"/>
                    <a:pt x="3746" y="7422"/>
                    <a:pt x="4518" y="5187"/>
                  </a:cubicBezTo>
                  <a:cubicBezTo>
                    <a:pt x="5289" y="2953"/>
                    <a:pt x="6060" y="1463"/>
                    <a:pt x="7089" y="594"/>
                  </a:cubicBezTo>
                  <a:cubicBezTo>
                    <a:pt x="8118" y="-275"/>
                    <a:pt x="9403" y="-523"/>
                    <a:pt x="11846" y="2208"/>
                  </a:cubicBezTo>
                  <a:cubicBezTo>
                    <a:pt x="14289" y="4939"/>
                    <a:pt x="17889" y="10649"/>
                    <a:pt x="21489" y="16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505872" y="1494219"/>
              <a:ext cx="190773" cy="52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74" fill="norm" stroke="1" extrusionOk="0">
                  <a:moveTo>
                    <a:pt x="13560" y="17578"/>
                  </a:moveTo>
                  <a:cubicBezTo>
                    <a:pt x="14509" y="16973"/>
                    <a:pt x="15459" y="16368"/>
                    <a:pt x="15934" y="15720"/>
                  </a:cubicBezTo>
                  <a:cubicBezTo>
                    <a:pt x="16408" y="15072"/>
                    <a:pt x="16408" y="14381"/>
                    <a:pt x="14272" y="14252"/>
                  </a:cubicBezTo>
                  <a:cubicBezTo>
                    <a:pt x="12136" y="14122"/>
                    <a:pt x="7863" y="14554"/>
                    <a:pt x="4896" y="15504"/>
                  </a:cubicBezTo>
                  <a:cubicBezTo>
                    <a:pt x="1929" y="16455"/>
                    <a:pt x="268" y="17924"/>
                    <a:pt x="30" y="19004"/>
                  </a:cubicBezTo>
                  <a:cubicBezTo>
                    <a:pt x="-207" y="20084"/>
                    <a:pt x="980" y="20775"/>
                    <a:pt x="2285" y="21120"/>
                  </a:cubicBezTo>
                  <a:cubicBezTo>
                    <a:pt x="3591" y="21466"/>
                    <a:pt x="5015" y="21466"/>
                    <a:pt x="6795" y="21077"/>
                  </a:cubicBezTo>
                  <a:cubicBezTo>
                    <a:pt x="8575" y="20688"/>
                    <a:pt x="10712" y="19911"/>
                    <a:pt x="13085" y="18010"/>
                  </a:cubicBezTo>
                  <a:cubicBezTo>
                    <a:pt x="15459" y="16109"/>
                    <a:pt x="18070" y="13085"/>
                    <a:pt x="19138" y="10191"/>
                  </a:cubicBezTo>
                  <a:cubicBezTo>
                    <a:pt x="20206" y="7296"/>
                    <a:pt x="19731" y="4532"/>
                    <a:pt x="19019" y="2890"/>
                  </a:cubicBezTo>
                  <a:cubicBezTo>
                    <a:pt x="18307" y="1248"/>
                    <a:pt x="17358" y="730"/>
                    <a:pt x="16290" y="384"/>
                  </a:cubicBezTo>
                  <a:cubicBezTo>
                    <a:pt x="15222" y="39"/>
                    <a:pt x="14035" y="-134"/>
                    <a:pt x="13085" y="125"/>
                  </a:cubicBezTo>
                  <a:cubicBezTo>
                    <a:pt x="12136" y="384"/>
                    <a:pt x="11424" y="1076"/>
                    <a:pt x="10830" y="2933"/>
                  </a:cubicBezTo>
                  <a:cubicBezTo>
                    <a:pt x="10237" y="4791"/>
                    <a:pt x="9762" y="7815"/>
                    <a:pt x="10949" y="10536"/>
                  </a:cubicBezTo>
                  <a:cubicBezTo>
                    <a:pt x="12136" y="13258"/>
                    <a:pt x="14984" y="15677"/>
                    <a:pt x="17002" y="16973"/>
                  </a:cubicBezTo>
                  <a:cubicBezTo>
                    <a:pt x="19019" y="18269"/>
                    <a:pt x="20206" y="18442"/>
                    <a:pt x="21393" y="18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718779" y="1798472"/>
              <a:ext cx="200116" cy="16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82" fill="norm" stroke="1" extrusionOk="0">
                  <a:moveTo>
                    <a:pt x="11947" y="14146"/>
                  </a:moveTo>
                  <a:cubicBezTo>
                    <a:pt x="11719" y="10721"/>
                    <a:pt x="11492" y="7297"/>
                    <a:pt x="10923" y="4795"/>
                  </a:cubicBezTo>
                  <a:cubicBezTo>
                    <a:pt x="10355" y="2292"/>
                    <a:pt x="9445" y="712"/>
                    <a:pt x="7968" y="185"/>
                  </a:cubicBezTo>
                  <a:cubicBezTo>
                    <a:pt x="6490" y="-342"/>
                    <a:pt x="4443" y="185"/>
                    <a:pt x="2852" y="2687"/>
                  </a:cubicBezTo>
                  <a:cubicBezTo>
                    <a:pt x="1260" y="5190"/>
                    <a:pt x="123" y="9668"/>
                    <a:pt x="10" y="13092"/>
                  </a:cubicBezTo>
                  <a:cubicBezTo>
                    <a:pt x="-104" y="16517"/>
                    <a:pt x="805" y="18887"/>
                    <a:pt x="1829" y="20073"/>
                  </a:cubicBezTo>
                  <a:cubicBezTo>
                    <a:pt x="2852" y="21258"/>
                    <a:pt x="3989" y="21258"/>
                    <a:pt x="5580" y="19282"/>
                  </a:cubicBezTo>
                  <a:cubicBezTo>
                    <a:pt x="7172" y="17307"/>
                    <a:pt x="9218" y="13356"/>
                    <a:pt x="10582" y="10721"/>
                  </a:cubicBezTo>
                  <a:cubicBezTo>
                    <a:pt x="11947" y="8087"/>
                    <a:pt x="12629" y="6770"/>
                    <a:pt x="13083" y="6770"/>
                  </a:cubicBezTo>
                  <a:cubicBezTo>
                    <a:pt x="13538" y="6770"/>
                    <a:pt x="13765" y="8087"/>
                    <a:pt x="15130" y="10326"/>
                  </a:cubicBezTo>
                  <a:cubicBezTo>
                    <a:pt x="16494" y="12565"/>
                    <a:pt x="18995" y="15726"/>
                    <a:pt x="21496" y="18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928329" y="1736460"/>
              <a:ext cx="225516" cy="22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5" fill="norm" stroke="1" extrusionOk="0">
                  <a:moveTo>
                    <a:pt x="1523" y="9314"/>
                  </a:moveTo>
                  <a:cubicBezTo>
                    <a:pt x="715" y="7728"/>
                    <a:pt x="-92" y="6143"/>
                    <a:pt x="9" y="5350"/>
                  </a:cubicBezTo>
                  <a:cubicBezTo>
                    <a:pt x="110" y="4558"/>
                    <a:pt x="1119" y="4558"/>
                    <a:pt x="2835" y="5945"/>
                  </a:cubicBezTo>
                  <a:cubicBezTo>
                    <a:pt x="4551" y="7332"/>
                    <a:pt x="6973" y="10106"/>
                    <a:pt x="8286" y="12683"/>
                  </a:cubicBezTo>
                  <a:cubicBezTo>
                    <a:pt x="9598" y="15259"/>
                    <a:pt x="9800" y="17637"/>
                    <a:pt x="9598" y="19222"/>
                  </a:cubicBezTo>
                  <a:cubicBezTo>
                    <a:pt x="9396" y="20807"/>
                    <a:pt x="8790" y="21600"/>
                    <a:pt x="8286" y="21204"/>
                  </a:cubicBezTo>
                  <a:cubicBezTo>
                    <a:pt x="7781" y="20807"/>
                    <a:pt x="7377" y="19222"/>
                    <a:pt x="7478" y="15754"/>
                  </a:cubicBezTo>
                  <a:cubicBezTo>
                    <a:pt x="7579" y="12286"/>
                    <a:pt x="8185" y="6936"/>
                    <a:pt x="9800" y="3864"/>
                  </a:cubicBezTo>
                  <a:cubicBezTo>
                    <a:pt x="11415" y="793"/>
                    <a:pt x="14039" y="0"/>
                    <a:pt x="16158" y="0"/>
                  </a:cubicBezTo>
                  <a:cubicBezTo>
                    <a:pt x="18278" y="0"/>
                    <a:pt x="19893" y="793"/>
                    <a:pt x="21508" y="1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164562" y="1418517"/>
              <a:ext cx="233493" cy="57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99" fill="norm" stroke="1" extrusionOk="0">
                  <a:moveTo>
                    <a:pt x="14645" y="15903"/>
                  </a:moveTo>
                  <a:cubicBezTo>
                    <a:pt x="12909" y="14964"/>
                    <a:pt x="11174" y="14025"/>
                    <a:pt x="9824" y="13556"/>
                  </a:cubicBezTo>
                  <a:cubicBezTo>
                    <a:pt x="8474" y="13086"/>
                    <a:pt x="7509" y="13086"/>
                    <a:pt x="5966" y="13712"/>
                  </a:cubicBezTo>
                  <a:cubicBezTo>
                    <a:pt x="4424" y="14338"/>
                    <a:pt x="2302" y="15590"/>
                    <a:pt x="1145" y="16686"/>
                  </a:cubicBezTo>
                  <a:cubicBezTo>
                    <a:pt x="-12" y="17782"/>
                    <a:pt x="-205" y="18721"/>
                    <a:pt x="181" y="19464"/>
                  </a:cubicBezTo>
                  <a:cubicBezTo>
                    <a:pt x="566" y="20208"/>
                    <a:pt x="1531" y="20756"/>
                    <a:pt x="2591" y="21069"/>
                  </a:cubicBezTo>
                  <a:cubicBezTo>
                    <a:pt x="3652" y="21382"/>
                    <a:pt x="4809" y="21460"/>
                    <a:pt x="6834" y="20756"/>
                  </a:cubicBezTo>
                  <a:cubicBezTo>
                    <a:pt x="8859" y="20051"/>
                    <a:pt x="11752" y="18564"/>
                    <a:pt x="14066" y="16490"/>
                  </a:cubicBezTo>
                  <a:cubicBezTo>
                    <a:pt x="16381" y="14417"/>
                    <a:pt x="18116" y="11756"/>
                    <a:pt x="19274" y="9134"/>
                  </a:cubicBezTo>
                  <a:cubicBezTo>
                    <a:pt x="20431" y="6512"/>
                    <a:pt x="21009" y="3930"/>
                    <a:pt x="21202" y="2443"/>
                  </a:cubicBezTo>
                  <a:cubicBezTo>
                    <a:pt x="21395" y="956"/>
                    <a:pt x="21202" y="564"/>
                    <a:pt x="20624" y="290"/>
                  </a:cubicBezTo>
                  <a:cubicBezTo>
                    <a:pt x="20045" y="17"/>
                    <a:pt x="19081" y="-140"/>
                    <a:pt x="17731" y="173"/>
                  </a:cubicBezTo>
                  <a:cubicBezTo>
                    <a:pt x="16381" y="486"/>
                    <a:pt x="14645" y="1269"/>
                    <a:pt x="13295" y="2912"/>
                  </a:cubicBezTo>
                  <a:cubicBezTo>
                    <a:pt x="11945" y="4556"/>
                    <a:pt x="10981" y="7060"/>
                    <a:pt x="11077" y="9603"/>
                  </a:cubicBezTo>
                  <a:cubicBezTo>
                    <a:pt x="11174" y="12147"/>
                    <a:pt x="12331" y="14730"/>
                    <a:pt x="13681" y="16295"/>
                  </a:cubicBezTo>
                  <a:cubicBezTo>
                    <a:pt x="15031" y="17860"/>
                    <a:pt x="16574" y="18408"/>
                    <a:pt x="18116" y="18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043109" y="1466512"/>
              <a:ext cx="298186" cy="49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45" fill="norm" stroke="1" extrusionOk="0">
                  <a:moveTo>
                    <a:pt x="900" y="11581"/>
                  </a:moveTo>
                  <a:cubicBezTo>
                    <a:pt x="900" y="11123"/>
                    <a:pt x="900" y="10665"/>
                    <a:pt x="977" y="10116"/>
                  </a:cubicBezTo>
                  <a:cubicBezTo>
                    <a:pt x="1053" y="9567"/>
                    <a:pt x="1207" y="8926"/>
                    <a:pt x="1283" y="8972"/>
                  </a:cubicBezTo>
                  <a:cubicBezTo>
                    <a:pt x="1360" y="9018"/>
                    <a:pt x="1360" y="9750"/>
                    <a:pt x="1207" y="11535"/>
                  </a:cubicBezTo>
                  <a:cubicBezTo>
                    <a:pt x="1053" y="13320"/>
                    <a:pt x="747" y="16157"/>
                    <a:pt x="594" y="17850"/>
                  </a:cubicBezTo>
                  <a:cubicBezTo>
                    <a:pt x="441" y="19543"/>
                    <a:pt x="441" y="20093"/>
                    <a:pt x="364" y="20596"/>
                  </a:cubicBezTo>
                  <a:cubicBezTo>
                    <a:pt x="287" y="21099"/>
                    <a:pt x="134" y="21557"/>
                    <a:pt x="58" y="21420"/>
                  </a:cubicBezTo>
                  <a:cubicBezTo>
                    <a:pt x="-19" y="21282"/>
                    <a:pt x="-19" y="20550"/>
                    <a:pt x="58" y="18354"/>
                  </a:cubicBezTo>
                  <a:cubicBezTo>
                    <a:pt x="134" y="16157"/>
                    <a:pt x="287" y="12496"/>
                    <a:pt x="594" y="9888"/>
                  </a:cubicBezTo>
                  <a:cubicBezTo>
                    <a:pt x="900" y="7279"/>
                    <a:pt x="1360" y="5723"/>
                    <a:pt x="1819" y="4716"/>
                  </a:cubicBezTo>
                  <a:cubicBezTo>
                    <a:pt x="2279" y="3710"/>
                    <a:pt x="2738" y="3252"/>
                    <a:pt x="3275" y="3206"/>
                  </a:cubicBezTo>
                  <a:cubicBezTo>
                    <a:pt x="3811" y="3160"/>
                    <a:pt x="4424" y="3526"/>
                    <a:pt x="5726" y="5220"/>
                  </a:cubicBezTo>
                  <a:cubicBezTo>
                    <a:pt x="7028" y="6913"/>
                    <a:pt x="9019" y="9933"/>
                    <a:pt x="10628" y="12221"/>
                  </a:cubicBezTo>
                  <a:cubicBezTo>
                    <a:pt x="12236" y="14510"/>
                    <a:pt x="13462" y="16065"/>
                    <a:pt x="14381" y="17118"/>
                  </a:cubicBezTo>
                  <a:cubicBezTo>
                    <a:pt x="15300" y="18171"/>
                    <a:pt x="15913" y="18720"/>
                    <a:pt x="16602" y="18949"/>
                  </a:cubicBezTo>
                  <a:cubicBezTo>
                    <a:pt x="17292" y="19177"/>
                    <a:pt x="18058" y="19086"/>
                    <a:pt x="18747" y="18216"/>
                  </a:cubicBezTo>
                  <a:cubicBezTo>
                    <a:pt x="19436" y="17347"/>
                    <a:pt x="20049" y="15699"/>
                    <a:pt x="20432" y="13274"/>
                  </a:cubicBezTo>
                  <a:cubicBezTo>
                    <a:pt x="20815" y="10849"/>
                    <a:pt x="20968" y="7645"/>
                    <a:pt x="20968" y="5494"/>
                  </a:cubicBezTo>
                  <a:cubicBezTo>
                    <a:pt x="20968" y="3343"/>
                    <a:pt x="20815" y="2245"/>
                    <a:pt x="20662" y="1421"/>
                  </a:cubicBezTo>
                  <a:cubicBezTo>
                    <a:pt x="20509" y="598"/>
                    <a:pt x="20355" y="49"/>
                    <a:pt x="20355" y="3"/>
                  </a:cubicBezTo>
                  <a:cubicBezTo>
                    <a:pt x="20355" y="-43"/>
                    <a:pt x="20509" y="415"/>
                    <a:pt x="20738" y="918"/>
                  </a:cubicBezTo>
                  <a:cubicBezTo>
                    <a:pt x="20968" y="1421"/>
                    <a:pt x="21275" y="1971"/>
                    <a:pt x="21581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391822" y="1721643"/>
              <a:ext cx="127273" cy="18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465" fill="norm" stroke="1" extrusionOk="0">
                  <a:moveTo>
                    <a:pt x="18104" y="7583"/>
                  </a:moveTo>
                  <a:cubicBezTo>
                    <a:pt x="15271" y="4825"/>
                    <a:pt x="12439" y="2068"/>
                    <a:pt x="9960" y="804"/>
                  </a:cubicBezTo>
                  <a:cubicBezTo>
                    <a:pt x="7481" y="-460"/>
                    <a:pt x="5357" y="-230"/>
                    <a:pt x="3409" y="1953"/>
                  </a:cubicBezTo>
                  <a:cubicBezTo>
                    <a:pt x="1461" y="4136"/>
                    <a:pt x="-309" y="8272"/>
                    <a:pt x="45" y="11949"/>
                  </a:cubicBezTo>
                  <a:cubicBezTo>
                    <a:pt x="399" y="15625"/>
                    <a:pt x="2878" y="18842"/>
                    <a:pt x="5888" y="19991"/>
                  </a:cubicBezTo>
                  <a:cubicBezTo>
                    <a:pt x="8898" y="21140"/>
                    <a:pt x="12439" y="20221"/>
                    <a:pt x="14740" y="17004"/>
                  </a:cubicBezTo>
                  <a:cubicBezTo>
                    <a:pt x="17042" y="13787"/>
                    <a:pt x="18104" y="8272"/>
                    <a:pt x="18989" y="5055"/>
                  </a:cubicBezTo>
                  <a:cubicBezTo>
                    <a:pt x="19875" y="1838"/>
                    <a:pt x="20583" y="919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569894" y="1620043"/>
              <a:ext cx="158751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8237"/>
                  </a:moveTo>
                  <a:cubicBezTo>
                    <a:pt x="1440" y="8054"/>
                    <a:pt x="2880" y="7871"/>
                    <a:pt x="4896" y="9244"/>
                  </a:cubicBezTo>
                  <a:cubicBezTo>
                    <a:pt x="6912" y="10617"/>
                    <a:pt x="9504" y="13546"/>
                    <a:pt x="10800" y="15468"/>
                  </a:cubicBezTo>
                  <a:cubicBezTo>
                    <a:pt x="12096" y="17390"/>
                    <a:pt x="12096" y="18305"/>
                    <a:pt x="12096" y="19312"/>
                  </a:cubicBezTo>
                  <a:cubicBezTo>
                    <a:pt x="12096" y="20319"/>
                    <a:pt x="12096" y="21417"/>
                    <a:pt x="11520" y="21508"/>
                  </a:cubicBezTo>
                  <a:cubicBezTo>
                    <a:pt x="10944" y="21600"/>
                    <a:pt x="9792" y="20685"/>
                    <a:pt x="9360" y="18031"/>
                  </a:cubicBezTo>
                  <a:cubicBezTo>
                    <a:pt x="8928" y="15376"/>
                    <a:pt x="9216" y="10983"/>
                    <a:pt x="10080" y="7688"/>
                  </a:cubicBezTo>
                  <a:cubicBezTo>
                    <a:pt x="10944" y="4393"/>
                    <a:pt x="12384" y="2197"/>
                    <a:pt x="14400" y="1098"/>
                  </a:cubicBezTo>
                  <a:cubicBezTo>
                    <a:pt x="16416" y="0"/>
                    <a:pt x="190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811194" y="1693810"/>
              <a:ext cx="241301" cy="20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2214"/>
                  </a:moveTo>
                  <a:cubicBezTo>
                    <a:pt x="0" y="6578"/>
                    <a:pt x="0" y="10941"/>
                    <a:pt x="0" y="13778"/>
                  </a:cubicBezTo>
                  <a:cubicBezTo>
                    <a:pt x="0" y="16614"/>
                    <a:pt x="0" y="17923"/>
                    <a:pt x="0" y="19123"/>
                  </a:cubicBezTo>
                  <a:cubicBezTo>
                    <a:pt x="0" y="20323"/>
                    <a:pt x="0" y="21414"/>
                    <a:pt x="189" y="21196"/>
                  </a:cubicBezTo>
                  <a:cubicBezTo>
                    <a:pt x="379" y="20978"/>
                    <a:pt x="758" y="19450"/>
                    <a:pt x="1516" y="16505"/>
                  </a:cubicBezTo>
                  <a:cubicBezTo>
                    <a:pt x="2274" y="13559"/>
                    <a:pt x="3411" y="9196"/>
                    <a:pt x="4358" y="6687"/>
                  </a:cubicBezTo>
                  <a:cubicBezTo>
                    <a:pt x="5305" y="4178"/>
                    <a:pt x="6063" y="3523"/>
                    <a:pt x="6537" y="3850"/>
                  </a:cubicBezTo>
                  <a:cubicBezTo>
                    <a:pt x="7011" y="4178"/>
                    <a:pt x="7200" y="5487"/>
                    <a:pt x="7295" y="6687"/>
                  </a:cubicBezTo>
                  <a:cubicBezTo>
                    <a:pt x="7389" y="7887"/>
                    <a:pt x="7389" y="8978"/>
                    <a:pt x="7579" y="10069"/>
                  </a:cubicBezTo>
                  <a:cubicBezTo>
                    <a:pt x="7768" y="11159"/>
                    <a:pt x="8147" y="12250"/>
                    <a:pt x="8811" y="12469"/>
                  </a:cubicBezTo>
                  <a:cubicBezTo>
                    <a:pt x="9474" y="12687"/>
                    <a:pt x="10421" y="12032"/>
                    <a:pt x="11463" y="10069"/>
                  </a:cubicBezTo>
                  <a:cubicBezTo>
                    <a:pt x="12505" y="8105"/>
                    <a:pt x="13642" y="4832"/>
                    <a:pt x="14495" y="2759"/>
                  </a:cubicBezTo>
                  <a:cubicBezTo>
                    <a:pt x="15347" y="687"/>
                    <a:pt x="15916" y="-186"/>
                    <a:pt x="16389" y="32"/>
                  </a:cubicBezTo>
                  <a:cubicBezTo>
                    <a:pt x="16863" y="250"/>
                    <a:pt x="17242" y="1559"/>
                    <a:pt x="17716" y="3959"/>
                  </a:cubicBezTo>
                  <a:cubicBezTo>
                    <a:pt x="18189" y="6359"/>
                    <a:pt x="18758" y="9850"/>
                    <a:pt x="19421" y="11923"/>
                  </a:cubicBezTo>
                  <a:cubicBezTo>
                    <a:pt x="20084" y="13996"/>
                    <a:pt x="20842" y="14650"/>
                    <a:pt x="21600" y="15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120697" y="1336047"/>
              <a:ext cx="361891" cy="6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37" fill="norm" stroke="1" extrusionOk="0">
                  <a:moveTo>
                    <a:pt x="3842" y="17672"/>
                  </a:moveTo>
                  <a:cubicBezTo>
                    <a:pt x="4467" y="16535"/>
                    <a:pt x="5091" y="15398"/>
                    <a:pt x="5465" y="14602"/>
                  </a:cubicBezTo>
                  <a:cubicBezTo>
                    <a:pt x="5840" y="13806"/>
                    <a:pt x="5965" y="13352"/>
                    <a:pt x="5715" y="13200"/>
                  </a:cubicBezTo>
                  <a:cubicBezTo>
                    <a:pt x="5465" y="13049"/>
                    <a:pt x="4841" y="13200"/>
                    <a:pt x="3842" y="13882"/>
                  </a:cubicBezTo>
                  <a:cubicBezTo>
                    <a:pt x="2844" y="14564"/>
                    <a:pt x="1470" y="15777"/>
                    <a:pt x="721" y="16573"/>
                  </a:cubicBezTo>
                  <a:cubicBezTo>
                    <a:pt x="-28" y="17369"/>
                    <a:pt x="-153" y="17748"/>
                    <a:pt x="159" y="18051"/>
                  </a:cubicBezTo>
                  <a:cubicBezTo>
                    <a:pt x="471" y="18354"/>
                    <a:pt x="1220" y="18581"/>
                    <a:pt x="2157" y="18202"/>
                  </a:cubicBezTo>
                  <a:cubicBezTo>
                    <a:pt x="3093" y="17823"/>
                    <a:pt x="4217" y="16838"/>
                    <a:pt x="4966" y="16194"/>
                  </a:cubicBezTo>
                  <a:cubicBezTo>
                    <a:pt x="5715" y="15550"/>
                    <a:pt x="6090" y="15246"/>
                    <a:pt x="6277" y="15322"/>
                  </a:cubicBezTo>
                  <a:cubicBezTo>
                    <a:pt x="6464" y="15398"/>
                    <a:pt x="6464" y="15853"/>
                    <a:pt x="6464" y="16421"/>
                  </a:cubicBezTo>
                  <a:cubicBezTo>
                    <a:pt x="6464" y="16990"/>
                    <a:pt x="6464" y="17672"/>
                    <a:pt x="6652" y="18164"/>
                  </a:cubicBezTo>
                  <a:cubicBezTo>
                    <a:pt x="6839" y="18657"/>
                    <a:pt x="7213" y="18960"/>
                    <a:pt x="7775" y="19112"/>
                  </a:cubicBezTo>
                  <a:cubicBezTo>
                    <a:pt x="8337" y="19263"/>
                    <a:pt x="9086" y="19263"/>
                    <a:pt x="10272" y="18657"/>
                  </a:cubicBezTo>
                  <a:cubicBezTo>
                    <a:pt x="11459" y="18051"/>
                    <a:pt x="13082" y="16838"/>
                    <a:pt x="14767" y="14868"/>
                  </a:cubicBezTo>
                  <a:cubicBezTo>
                    <a:pt x="16453" y="12897"/>
                    <a:pt x="18201" y="10169"/>
                    <a:pt x="19387" y="7705"/>
                  </a:cubicBezTo>
                  <a:cubicBezTo>
                    <a:pt x="20573" y="5242"/>
                    <a:pt x="21197" y="3044"/>
                    <a:pt x="21322" y="1756"/>
                  </a:cubicBezTo>
                  <a:cubicBezTo>
                    <a:pt x="21447" y="468"/>
                    <a:pt x="21072" y="89"/>
                    <a:pt x="20573" y="13"/>
                  </a:cubicBezTo>
                  <a:cubicBezTo>
                    <a:pt x="20074" y="-63"/>
                    <a:pt x="19449" y="164"/>
                    <a:pt x="18575" y="1453"/>
                  </a:cubicBezTo>
                  <a:cubicBezTo>
                    <a:pt x="17701" y="2741"/>
                    <a:pt x="16578" y="5091"/>
                    <a:pt x="15953" y="7516"/>
                  </a:cubicBezTo>
                  <a:cubicBezTo>
                    <a:pt x="15329" y="9941"/>
                    <a:pt x="15204" y="12442"/>
                    <a:pt x="15953" y="14792"/>
                  </a:cubicBezTo>
                  <a:cubicBezTo>
                    <a:pt x="16702" y="17141"/>
                    <a:pt x="18326" y="19339"/>
                    <a:pt x="19949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009200" y="380916"/>
              <a:ext cx="261995" cy="55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02" fill="norm" stroke="1" extrusionOk="0">
                  <a:moveTo>
                    <a:pt x="18279" y="4191"/>
                  </a:moveTo>
                  <a:cubicBezTo>
                    <a:pt x="18106" y="3376"/>
                    <a:pt x="17933" y="2561"/>
                    <a:pt x="17155" y="1827"/>
                  </a:cubicBezTo>
                  <a:cubicBezTo>
                    <a:pt x="16378" y="1094"/>
                    <a:pt x="14995" y="442"/>
                    <a:pt x="13872" y="156"/>
                  </a:cubicBezTo>
                  <a:cubicBezTo>
                    <a:pt x="12749" y="-129"/>
                    <a:pt x="11885" y="-47"/>
                    <a:pt x="10848" y="605"/>
                  </a:cubicBezTo>
                  <a:cubicBezTo>
                    <a:pt x="9811" y="1257"/>
                    <a:pt x="8602" y="2479"/>
                    <a:pt x="7824" y="4639"/>
                  </a:cubicBezTo>
                  <a:cubicBezTo>
                    <a:pt x="7047" y="6799"/>
                    <a:pt x="6701" y="9897"/>
                    <a:pt x="6701" y="12546"/>
                  </a:cubicBezTo>
                  <a:cubicBezTo>
                    <a:pt x="6701" y="15195"/>
                    <a:pt x="7047" y="17396"/>
                    <a:pt x="7219" y="18700"/>
                  </a:cubicBezTo>
                  <a:cubicBezTo>
                    <a:pt x="7392" y="20004"/>
                    <a:pt x="7392" y="20411"/>
                    <a:pt x="7133" y="20778"/>
                  </a:cubicBezTo>
                  <a:cubicBezTo>
                    <a:pt x="6874" y="21145"/>
                    <a:pt x="6355" y="21471"/>
                    <a:pt x="5664" y="21389"/>
                  </a:cubicBezTo>
                  <a:cubicBezTo>
                    <a:pt x="4973" y="21308"/>
                    <a:pt x="4109" y="20819"/>
                    <a:pt x="3159" y="19963"/>
                  </a:cubicBezTo>
                  <a:cubicBezTo>
                    <a:pt x="2208" y="19107"/>
                    <a:pt x="1171" y="17885"/>
                    <a:pt x="567" y="17069"/>
                  </a:cubicBezTo>
                  <a:cubicBezTo>
                    <a:pt x="-38" y="16254"/>
                    <a:pt x="-211" y="15847"/>
                    <a:pt x="307" y="15521"/>
                  </a:cubicBezTo>
                  <a:cubicBezTo>
                    <a:pt x="826" y="15195"/>
                    <a:pt x="2035" y="14950"/>
                    <a:pt x="5664" y="14461"/>
                  </a:cubicBezTo>
                  <a:cubicBezTo>
                    <a:pt x="9293" y="13972"/>
                    <a:pt x="15341" y="13239"/>
                    <a:pt x="21389" y="12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7352533" y="461923"/>
              <a:ext cx="96462" cy="44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13" fill="norm" stroke="1" extrusionOk="0">
                  <a:moveTo>
                    <a:pt x="20944" y="2868"/>
                  </a:moveTo>
                  <a:cubicBezTo>
                    <a:pt x="20484" y="2358"/>
                    <a:pt x="20025" y="1849"/>
                    <a:pt x="19106" y="1288"/>
                  </a:cubicBezTo>
                  <a:cubicBezTo>
                    <a:pt x="18187" y="728"/>
                    <a:pt x="16808" y="117"/>
                    <a:pt x="15199" y="15"/>
                  </a:cubicBezTo>
                  <a:cubicBezTo>
                    <a:pt x="13591" y="-87"/>
                    <a:pt x="11753" y="321"/>
                    <a:pt x="8995" y="1951"/>
                  </a:cubicBezTo>
                  <a:cubicBezTo>
                    <a:pt x="6238" y="3581"/>
                    <a:pt x="2561" y="6434"/>
                    <a:pt x="953" y="9490"/>
                  </a:cubicBezTo>
                  <a:cubicBezTo>
                    <a:pt x="-656" y="12547"/>
                    <a:pt x="-196" y="15807"/>
                    <a:pt x="2101" y="17845"/>
                  </a:cubicBezTo>
                  <a:cubicBezTo>
                    <a:pt x="4399" y="19883"/>
                    <a:pt x="8535" y="20698"/>
                    <a:pt x="12672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456050" y="657932"/>
              <a:ext cx="253295" cy="20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4" fill="norm" stroke="1" extrusionOk="0">
                  <a:moveTo>
                    <a:pt x="476" y="6291"/>
                  </a:moveTo>
                  <a:cubicBezTo>
                    <a:pt x="119" y="4528"/>
                    <a:pt x="-238" y="2764"/>
                    <a:pt x="208" y="1772"/>
                  </a:cubicBezTo>
                  <a:cubicBezTo>
                    <a:pt x="655" y="781"/>
                    <a:pt x="1904" y="560"/>
                    <a:pt x="3243" y="1442"/>
                  </a:cubicBezTo>
                  <a:cubicBezTo>
                    <a:pt x="4582" y="2323"/>
                    <a:pt x="6010" y="4307"/>
                    <a:pt x="6456" y="7613"/>
                  </a:cubicBezTo>
                  <a:cubicBezTo>
                    <a:pt x="6902" y="10919"/>
                    <a:pt x="6367" y="15548"/>
                    <a:pt x="5742" y="18193"/>
                  </a:cubicBezTo>
                  <a:cubicBezTo>
                    <a:pt x="5117" y="20838"/>
                    <a:pt x="4403" y="21499"/>
                    <a:pt x="4046" y="21058"/>
                  </a:cubicBezTo>
                  <a:cubicBezTo>
                    <a:pt x="3689" y="20617"/>
                    <a:pt x="3689" y="19075"/>
                    <a:pt x="4760" y="15658"/>
                  </a:cubicBezTo>
                  <a:cubicBezTo>
                    <a:pt x="5831" y="12242"/>
                    <a:pt x="7974" y="6952"/>
                    <a:pt x="9312" y="3866"/>
                  </a:cubicBezTo>
                  <a:cubicBezTo>
                    <a:pt x="10651" y="781"/>
                    <a:pt x="11187" y="-101"/>
                    <a:pt x="11544" y="9"/>
                  </a:cubicBezTo>
                  <a:cubicBezTo>
                    <a:pt x="11901" y="119"/>
                    <a:pt x="12079" y="1221"/>
                    <a:pt x="12258" y="3646"/>
                  </a:cubicBezTo>
                  <a:cubicBezTo>
                    <a:pt x="12436" y="6070"/>
                    <a:pt x="12615" y="9817"/>
                    <a:pt x="14132" y="12572"/>
                  </a:cubicBezTo>
                  <a:cubicBezTo>
                    <a:pt x="15650" y="15328"/>
                    <a:pt x="18506" y="17091"/>
                    <a:pt x="21362" y="18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777078" y="466045"/>
              <a:ext cx="68222" cy="37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502" fill="norm" stroke="1" extrusionOk="0">
                  <a:moveTo>
                    <a:pt x="6353" y="630"/>
                  </a:moveTo>
                  <a:cubicBezTo>
                    <a:pt x="3176" y="266"/>
                    <a:pt x="0" y="-98"/>
                    <a:pt x="0" y="23"/>
                  </a:cubicBezTo>
                  <a:cubicBezTo>
                    <a:pt x="0" y="145"/>
                    <a:pt x="3176" y="751"/>
                    <a:pt x="7624" y="2996"/>
                  </a:cubicBezTo>
                  <a:cubicBezTo>
                    <a:pt x="12071" y="5241"/>
                    <a:pt x="17788" y="9124"/>
                    <a:pt x="19694" y="12280"/>
                  </a:cubicBezTo>
                  <a:cubicBezTo>
                    <a:pt x="21600" y="15435"/>
                    <a:pt x="19694" y="17862"/>
                    <a:pt x="17471" y="19378"/>
                  </a:cubicBezTo>
                  <a:cubicBezTo>
                    <a:pt x="15247" y="20895"/>
                    <a:pt x="12706" y="21502"/>
                    <a:pt x="11118" y="21502"/>
                  </a:cubicBezTo>
                  <a:cubicBezTo>
                    <a:pt x="9529" y="21502"/>
                    <a:pt x="8894" y="20895"/>
                    <a:pt x="8259" y="20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001444" y="647274"/>
              <a:ext cx="13970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27" y="15434"/>
                    <a:pt x="655" y="9750"/>
                    <a:pt x="2618" y="5771"/>
                  </a:cubicBezTo>
                  <a:cubicBezTo>
                    <a:pt x="4582" y="1792"/>
                    <a:pt x="8182" y="-482"/>
                    <a:pt x="11618" y="86"/>
                  </a:cubicBezTo>
                  <a:cubicBezTo>
                    <a:pt x="15055" y="655"/>
                    <a:pt x="18327" y="4065"/>
                    <a:pt x="21600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8024728" y="794543"/>
              <a:ext cx="224367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038" y="0"/>
                  </a:moveTo>
                  <a:cubicBezTo>
                    <a:pt x="1019" y="7200"/>
                    <a:pt x="0" y="14400"/>
                    <a:pt x="0" y="18000"/>
                  </a:cubicBezTo>
                  <a:cubicBezTo>
                    <a:pt x="0" y="21600"/>
                    <a:pt x="1019" y="21600"/>
                    <a:pt x="4789" y="20400"/>
                  </a:cubicBezTo>
                  <a:cubicBezTo>
                    <a:pt x="8558" y="19200"/>
                    <a:pt x="15079" y="168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829837" y="147840"/>
              <a:ext cx="54258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1" fill="norm" stroke="1" extrusionOk="0">
                  <a:moveTo>
                    <a:pt x="1357" y="1457"/>
                  </a:moveTo>
                  <a:cubicBezTo>
                    <a:pt x="526" y="699"/>
                    <a:pt x="-305" y="-59"/>
                    <a:pt x="110" y="4"/>
                  </a:cubicBezTo>
                  <a:cubicBezTo>
                    <a:pt x="526" y="67"/>
                    <a:pt x="2187" y="952"/>
                    <a:pt x="3849" y="3478"/>
                  </a:cubicBezTo>
                  <a:cubicBezTo>
                    <a:pt x="5510" y="6004"/>
                    <a:pt x="7172" y="10173"/>
                    <a:pt x="10080" y="13457"/>
                  </a:cubicBezTo>
                  <a:cubicBezTo>
                    <a:pt x="12987" y="16741"/>
                    <a:pt x="17141" y="19141"/>
                    <a:pt x="21295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683210" y="518063"/>
              <a:ext cx="696185" cy="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6" fill="norm" stroke="1" extrusionOk="0">
                  <a:moveTo>
                    <a:pt x="516" y="21366"/>
                  </a:moveTo>
                  <a:cubicBezTo>
                    <a:pt x="189" y="20132"/>
                    <a:pt x="-137" y="18897"/>
                    <a:pt x="59" y="17355"/>
                  </a:cubicBezTo>
                  <a:cubicBezTo>
                    <a:pt x="255" y="15812"/>
                    <a:pt x="972" y="13960"/>
                    <a:pt x="2441" y="11183"/>
                  </a:cubicBezTo>
                  <a:cubicBezTo>
                    <a:pt x="3909" y="8406"/>
                    <a:pt x="6128" y="4703"/>
                    <a:pt x="8575" y="2543"/>
                  </a:cubicBezTo>
                  <a:cubicBezTo>
                    <a:pt x="11022" y="383"/>
                    <a:pt x="13697" y="-234"/>
                    <a:pt x="15884" y="75"/>
                  </a:cubicBezTo>
                  <a:cubicBezTo>
                    <a:pt x="18070" y="383"/>
                    <a:pt x="19766" y="1617"/>
                    <a:pt x="21463" y="2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626560" y="839356"/>
              <a:ext cx="270235" cy="18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35" fill="norm" stroke="1" extrusionOk="0">
                  <a:moveTo>
                    <a:pt x="4764" y="3559"/>
                  </a:moveTo>
                  <a:cubicBezTo>
                    <a:pt x="5096" y="6679"/>
                    <a:pt x="5428" y="9799"/>
                    <a:pt x="5262" y="12679"/>
                  </a:cubicBezTo>
                  <a:cubicBezTo>
                    <a:pt x="5096" y="15559"/>
                    <a:pt x="4431" y="18199"/>
                    <a:pt x="3684" y="19639"/>
                  </a:cubicBezTo>
                  <a:cubicBezTo>
                    <a:pt x="2936" y="21079"/>
                    <a:pt x="2105" y="21319"/>
                    <a:pt x="1275" y="20359"/>
                  </a:cubicBezTo>
                  <a:cubicBezTo>
                    <a:pt x="444" y="19399"/>
                    <a:pt x="-387" y="17239"/>
                    <a:pt x="195" y="14239"/>
                  </a:cubicBezTo>
                  <a:cubicBezTo>
                    <a:pt x="776" y="11239"/>
                    <a:pt x="2770" y="7399"/>
                    <a:pt x="6093" y="4759"/>
                  </a:cubicBezTo>
                  <a:cubicBezTo>
                    <a:pt x="9416" y="2119"/>
                    <a:pt x="14068" y="679"/>
                    <a:pt x="16810" y="199"/>
                  </a:cubicBezTo>
                  <a:cubicBezTo>
                    <a:pt x="19551" y="-281"/>
                    <a:pt x="20382" y="199"/>
                    <a:pt x="21213" y="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941244" y="672670"/>
              <a:ext cx="273051" cy="40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4577"/>
                  </a:moveTo>
                  <a:cubicBezTo>
                    <a:pt x="167" y="16490"/>
                    <a:pt x="335" y="18402"/>
                    <a:pt x="586" y="19639"/>
                  </a:cubicBezTo>
                  <a:cubicBezTo>
                    <a:pt x="837" y="20877"/>
                    <a:pt x="1172" y="21439"/>
                    <a:pt x="1591" y="21496"/>
                  </a:cubicBezTo>
                  <a:cubicBezTo>
                    <a:pt x="2009" y="21552"/>
                    <a:pt x="2512" y="21102"/>
                    <a:pt x="2763" y="19358"/>
                  </a:cubicBezTo>
                  <a:cubicBezTo>
                    <a:pt x="3014" y="17614"/>
                    <a:pt x="3014" y="14577"/>
                    <a:pt x="2763" y="11933"/>
                  </a:cubicBezTo>
                  <a:cubicBezTo>
                    <a:pt x="2512" y="9290"/>
                    <a:pt x="2009" y="7039"/>
                    <a:pt x="1674" y="5633"/>
                  </a:cubicBezTo>
                  <a:cubicBezTo>
                    <a:pt x="1340" y="4227"/>
                    <a:pt x="1172" y="3664"/>
                    <a:pt x="1926" y="2989"/>
                  </a:cubicBezTo>
                  <a:cubicBezTo>
                    <a:pt x="2679" y="2314"/>
                    <a:pt x="4353" y="1527"/>
                    <a:pt x="7200" y="964"/>
                  </a:cubicBezTo>
                  <a:cubicBezTo>
                    <a:pt x="10047" y="402"/>
                    <a:pt x="14065" y="64"/>
                    <a:pt x="16660" y="8"/>
                  </a:cubicBezTo>
                  <a:cubicBezTo>
                    <a:pt x="19256" y="-48"/>
                    <a:pt x="20428" y="177"/>
                    <a:pt x="21600" y="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060671" y="811286"/>
              <a:ext cx="115524" cy="18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41" fill="norm" stroke="1" extrusionOk="0">
                  <a:moveTo>
                    <a:pt x="1405" y="6895"/>
                  </a:moveTo>
                  <a:cubicBezTo>
                    <a:pt x="619" y="5668"/>
                    <a:pt x="-166" y="4441"/>
                    <a:pt x="30" y="3213"/>
                  </a:cubicBezTo>
                  <a:cubicBezTo>
                    <a:pt x="227" y="1986"/>
                    <a:pt x="1405" y="759"/>
                    <a:pt x="2976" y="268"/>
                  </a:cubicBezTo>
                  <a:cubicBezTo>
                    <a:pt x="4547" y="-223"/>
                    <a:pt x="6510" y="22"/>
                    <a:pt x="8278" y="513"/>
                  </a:cubicBezTo>
                  <a:cubicBezTo>
                    <a:pt x="10045" y="1004"/>
                    <a:pt x="11616" y="1741"/>
                    <a:pt x="10634" y="4686"/>
                  </a:cubicBezTo>
                  <a:cubicBezTo>
                    <a:pt x="9652" y="7632"/>
                    <a:pt x="6118" y="12786"/>
                    <a:pt x="3761" y="15977"/>
                  </a:cubicBezTo>
                  <a:cubicBezTo>
                    <a:pt x="1405" y="19168"/>
                    <a:pt x="227" y="20395"/>
                    <a:pt x="816" y="20886"/>
                  </a:cubicBezTo>
                  <a:cubicBezTo>
                    <a:pt x="1405" y="21377"/>
                    <a:pt x="3761" y="21132"/>
                    <a:pt x="7492" y="20395"/>
                  </a:cubicBezTo>
                  <a:cubicBezTo>
                    <a:pt x="11223" y="19659"/>
                    <a:pt x="16329" y="18432"/>
                    <a:pt x="21434" y="17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250568" y="870743"/>
              <a:ext cx="78027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33" fill="norm" stroke="1" extrusionOk="0">
                  <a:moveTo>
                    <a:pt x="20954" y="0"/>
                  </a:moveTo>
                  <a:cubicBezTo>
                    <a:pt x="18112" y="366"/>
                    <a:pt x="15270" y="732"/>
                    <a:pt x="11859" y="3661"/>
                  </a:cubicBezTo>
                  <a:cubicBezTo>
                    <a:pt x="8449" y="6590"/>
                    <a:pt x="4470" y="12081"/>
                    <a:pt x="2196" y="15742"/>
                  </a:cubicBezTo>
                  <a:cubicBezTo>
                    <a:pt x="-78" y="19403"/>
                    <a:pt x="-646" y="21234"/>
                    <a:pt x="775" y="21417"/>
                  </a:cubicBezTo>
                  <a:cubicBezTo>
                    <a:pt x="2196" y="21600"/>
                    <a:pt x="5607" y="20136"/>
                    <a:pt x="9017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334944" y="896143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246044" y="832643"/>
              <a:ext cx="260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" y="18831"/>
                    <a:pt x="702" y="16062"/>
                    <a:pt x="3512" y="12462"/>
                  </a:cubicBezTo>
                  <a:cubicBezTo>
                    <a:pt x="6322" y="8862"/>
                    <a:pt x="11590" y="4431"/>
                    <a:pt x="15015" y="2215"/>
                  </a:cubicBezTo>
                  <a:cubicBezTo>
                    <a:pt x="18439" y="0"/>
                    <a:pt x="200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786791" y="489577"/>
              <a:ext cx="386354" cy="28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865" fill="norm" stroke="1" extrusionOk="0">
                  <a:moveTo>
                    <a:pt x="3131" y="6634"/>
                  </a:moveTo>
                  <a:cubicBezTo>
                    <a:pt x="4193" y="7107"/>
                    <a:pt x="5255" y="7580"/>
                    <a:pt x="6731" y="7107"/>
                  </a:cubicBezTo>
                  <a:cubicBezTo>
                    <a:pt x="8206" y="6634"/>
                    <a:pt x="10095" y="5215"/>
                    <a:pt x="11216" y="4111"/>
                  </a:cubicBezTo>
                  <a:cubicBezTo>
                    <a:pt x="12337" y="3008"/>
                    <a:pt x="12692" y="2219"/>
                    <a:pt x="12514" y="1352"/>
                  </a:cubicBezTo>
                  <a:cubicBezTo>
                    <a:pt x="12337" y="485"/>
                    <a:pt x="11629" y="-461"/>
                    <a:pt x="9741" y="248"/>
                  </a:cubicBezTo>
                  <a:cubicBezTo>
                    <a:pt x="7852" y="958"/>
                    <a:pt x="4783" y="3323"/>
                    <a:pt x="2836" y="6319"/>
                  </a:cubicBezTo>
                  <a:cubicBezTo>
                    <a:pt x="888" y="9314"/>
                    <a:pt x="62" y="12940"/>
                    <a:pt x="3" y="15542"/>
                  </a:cubicBezTo>
                  <a:cubicBezTo>
                    <a:pt x="-56" y="18143"/>
                    <a:pt x="652" y="19720"/>
                    <a:pt x="2600" y="20430"/>
                  </a:cubicBezTo>
                  <a:cubicBezTo>
                    <a:pt x="4547" y="21139"/>
                    <a:pt x="7734" y="20981"/>
                    <a:pt x="11098" y="19957"/>
                  </a:cubicBezTo>
                  <a:cubicBezTo>
                    <a:pt x="14462" y="18932"/>
                    <a:pt x="18003" y="17040"/>
                    <a:pt x="21544" y="15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970307" y="219587"/>
              <a:ext cx="209188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04" fill="norm" stroke="1" extrusionOk="0">
                  <a:moveTo>
                    <a:pt x="611" y="21204"/>
                  </a:moveTo>
                  <a:cubicBezTo>
                    <a:pt x="179" y="15804"/>
                    <a:pt x="-253" y="10404"/>
                    <a:pt x="179" y="6624"/>
                  </a:cubicBezTo>
                  <a:cubicBezTo>
                    <a:pt x="611" y="2844"/>
                    <a:pt x="1907" y="684"/>
                    <a:pt x="5579" y="144"/>
                  </a:cubicBezTo>
                  <a:cubicBezTo>
                    <a:pt x="9251" y="-396"/>
                    <a:pt x="15299" y="684"/>
                    <a:pt x="21347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276836" y="-1"/>
              <a:ext cx="93159" cy="29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49" fill="norm" stroke="1" extrusionOk="0">
                  <a:moveTo>
                    <a:pt x="21126" y="2835"/>
                  </a:moveTo>
                  <a:cubicBezTo>
                    <a:pt x="19686" y="1909"/>
                    <a:pt x="18246" y="983"/>
                    <a:pt x="16326" y="443"/>
                  </a:cubicBezTo>
                  <a:cubicBezTo>
                    <a:pt x="14406" y="-97"/>
                    <a:pt x="12006" y="-251"/>
                    <a:pt x="9126" y="598"/>
                  </a:cubicBezTo>
                  <a:cubicBezTo>
                    <a:pt x="6246" y="1446"/>
                    <a:pt x="2886" y="3298"/>
                    <a:pt x="1206" y="6152"/>
                  </a:cubicBezTo>
                  <a:cubicBezTo>
                    <a:pt x="-474" y="9006"/>
                    <a:pt x="-474" y="12863"/>
                    <a:pt x="1686" y="15563"/>
                  </a:cubicBezTo>
                  <a:cubicBezTo>
                    <a:pt x="3846" y="18263"/>
                    <a:pt x="8166" y="19806"/>
                    <a:pt x="12486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399300" y="77502"/>
              <a:ext cx="116745" cy="17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03" fill="norm" stroke="1" extrusionOk="0">
                  <a:moveTo>
                    <a:pt x="445" y="4513"/>
                  </a:moveTo>
                  <a:cubicBezTo>
                    <a:pt x="60" y="2480"/>
                    <a:pt x="-326" y="447"/>
                    <a:pt x="445" y="66"/>
                  </a:cubicBezTo>
                  <a:cubicBezTo>
                    <a:pt x="1217" y="-315"/>
                    <a:pt x="3145" y="956"/>
                    <a:pt x="5074" y="3878"/>
                  </a:cubicBezTo>
                  <a:cubicBezTo>
                    <a:pt x="7003" y="6800"/>
                    <a:pt x="8931" y="11374"/>
                    <a:pt x="9510" y="14297"/>
                  </a:cubicBezTo>
                  <a:cubicBezTo>
                    <a:pt x="10088" y="17219"/>
                    <a:pt x="9317" y="18490"/>
                    <a:pt x="8160" y="19506"/>
                  </a:cubicBezTo>
                  <a:cubicBezTo>
                    <a:pt x="7003" y="20523"/>
                    <a:pt x="5460" y="21285"/>
                    <a:pt x="4303" y="20904"/>
                  </a:cubicBezTo>
                  <a:cubicBezTo>
                    <a:pt x="3145" y="20523"/>
                    <a:pt x="2374" y="18998"/>
                    <a:pt x="3724" y="16076"/>
                  </a:cubicBezTo>
                  <a:cubicBezTo>
                    <a:pt x="5074" y="13153"/>
                    <a:pt x="8545" y="8833"/>
                    <a:pt x="11245" y="6038"/>
                  </a:cubicBezTo>
                  <a:cubicBezTo>
                    <a:pt x="13945" y="3243"/>
                    <a:pt x="15874" y="1972"/>
                    <a:pt x="16453" y="1972"/>
                  </a:cubicBezTo>
                  <a:cubicBezTo>
                    <a:pt x="17031" y="1972"/>
                    <a:pt x="16260" y="3243"/>
                    <a:pt x="15681" y="5276"/>
                  </a:cubicBezTo>
                  <a:cubicBezTo>
                    <a:pt x="15103" y="7309"/>
                    <a:pt x="14717" y="10104"/>
                    <a:pt x="15681" y="12645"/>
                  </a:cubicBezTo>
                  <a:cubicBezTo>
                    <a:pt x="16645" y="15186"/>
                    <a:pt x="18960" y="17473"/>
                    <a:pt x="21274" y="19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611294" y="180295"/>
              <a:ext cx="1016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800" y="11153"/>
                    <a:pt x="3600" y="2153"/>
                    <a:pt x="7200" y="353"/>
                  </a:cubicBezTo>
                  <a:cubicBezTo>
                    <a:pt x="10800" y="-1447"/>
                    <a:pt x="162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719244" y="93615"/>
              <a:ext cx="241301" cy="17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0" y="20077"/>
                    <a:pt x="0" y="18776"/>
                    <a:pt x="1326" y="15523"/>
                  </a:cubicBezTo>
                  <a:cubicBezTo>
                    <a:pt x="2653" y="12270"/>
                    <a:pt x="5305" y="7065"/>
                    <a:pt x="6916" y="3942"/>
                  </a:cubicBezTo>
                  <a:cubicBezTo>
                    <a:pt x="8526" y="819"/>
                    <a:pt x="9095" y="-222"/>
                    <a:pt x="9000" y="38"/>
                  </a:cubicBezTo>
                  <a:cubicBezTo>
                    <a:pt x="8905" y="298"/>
                    <a:pt x="8147" y="1860"/>
                    <a:pt x="7389" y="4983"/>
                  </a:cubicBezTo>
                  <a:cubicBezTo>
                    <a:pt x="6632" y="8106"/>
                    <a:pt x="5874" y="12790"/>
                    <a:pt x="5495" y="15783"/>
                  </a:cubicBezTo>
                  <a:cubicBezTo>
                    <a:pt x="5116" y="18776"/>
                    <a:pt x="5116" y="20077"/>
                    <a:pt x="5589" y="20597"/>
                  </a:cubicBezTo>
                  <a:cubicBezTo>
                    <a:pt x="6063" y="21118"/>
                    <a:pt x="7011" y="20858"/>
                    <a:pt x="8242" y="19556"/>
                  </a:cubicBezTo>
                  <a:cubicBezTo>
                    <a:pt x="9474" y="18255"/>
                    <a:pt x="10989" y="15913"/>
                    <a:pt x="12126" y="14091"/>
                  </a:cubicBezTo>
                  <a:cubicBezTo>
                    <a:pt x="13263" y="12270"/>
                    <a:pt x="14021" y="10968"/>
                    <a:pt x="14684" y="10838"/>
                  </a:cubicBezTo>
                  <a:cubicBezTo>
                    <a:pt x="15347" y="10708"/>
                    <a:pt x="15916" y="11749"/>
                    <a:pt x="17053" y="13441"/>
                  </a:cubicBezTo>
                  <a:cubicBezTo>
                    <a:pt x="18189" y="15132"/>
                    <a:pt x="19895" y="17474"/>
                    <a:pt x="21600" y="19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0954194" y="96043"/>
              <a:ext cx="83682" cy="23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59" fill="norm" stroke="1" extrusionOk="0">
                  <a:moveTo>
                    <a:pt x="16200" y="0"/>
                  </a:moveTo>
                  <a:cubicBezTo>
                    <a:pt x="18900" y="4014"/>
                    <a:pt x="21600" y="8028"/>
                    <a:pt x="21330" y="11278"/>
                  </a:cubicBezTo>
                  <a:cubicBezTo>
                    <a:pt x="21060" y="14527"/>
                    <a:pt x="17820" y="17012"/>
                    <a:pt x="15120" y="18637"/>
                  </a:cubicBezTo>
                  <a:cubicBezTo>
                    <a:pt x="12420" y="20262"/>
                    <a:pt x="10260" y="21027"/>
                    <a:pt x="7830" y="21313"/>
                  </a:cubicBezTo>
                  <a:cubicBezTo>
                    <a:pt x="5400" y="21600"/>
                    <a:pt x="2700" y="21409"/>
                    <a:pt x="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1129550" y="3136"/>
              <a:ext cx="116745" cy="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68" fill="norm" stroke="1" extrusionOk="0">
                  <a:moveTo>
                    <a:pt x="445" y="5968"/>
                  </a:moveTo>
                  <a:cubicBezTo>
                    <a:pt x="60" y="4468"/>
                    <a:pt x="-326" y="2968"/>
                    <a:pt x="445" y="1768"/>
                  </a:cubicBezTo>
                  <a:cubicBezTo>
                    <a:pt x="1217" y="568"/>
                    <a:pt x="3145" y="-332"/>
                    <a:pt x="4495" y="118"/>
                  </a:cubicBezTo>
                  <a:cubicBezTo>
                    <a:pt x="5845" y="568"/>
                    <a:pt x="6617" y="2368"/>
                    <a:pt x="6038" y="4618"/>
                  </a:cubicBezTo>
                  <a:cubicBezTo>
                    <a:pt x="5460" y="6868"/>
                    <a:pt x="3531" y="9568"/>
                    <a:pt x="2181" y="11668"/>
                  </a:cubicBezTo>
                  <a:cubicBezTo>
                    <a:pt x="831" y="13768"/>
                    <a:pt x="60" y="15268"/>
                    <a:pt x="638" y="16018"/>
                  </a:cubicBezTo>
                  <a:cubicBezTo>
                    <a:pt x="1217" y="16768"/>
                    <a:pt x="3145" y="16768"/>
                    <a:pt x="6810" y="17518"/>
                  </a:cubicBezTo>
                  <a:cubicBezTo>
                    <a:pt x="10474" y="18268"/>
                    <a:pt x="15874" y="19768"/>
                    <a:pt x="21274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0357294" y="441060"/>
              <a:ext cx="5778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0" y="10800"/>
                    <a:pt x="5380" y="0"/>
                    <a:pt x="8110" y="0"/>
                  </a:cubicBezTo>
                  <a:cubicBezTo>
                    <a:pt x="10840" y="0"/>
                    <a:pt x="13609" y="10800"/>
                    <a:pt x="15864" y="16200"/>
                  </a:cubicBezTo>
                  <a:cubicBezTo>
                    <a:pt x="18119" y="21600"/>
                    <a:pt x="1985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433494" y="526492"/>
              <a:ext cx="184151" cy="16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4222"/>
                  </a:moveTo>
                  <a:cubicBezTo>
                    <a:pt x="248" y="2872"/>
                    <a:pt x="497" y="1522"/>
                    <a:pt x="1614" y="712"/>
                  </a:cubicBezTo>
                  <a:cubicBezTo>
                    <a:pt x="2731" y="-98"/>
                    <a:pt x="4717" y="-368"/>
                    <a:pt x="6455" y="712"/>
                  </a:cubicBezTo>
                  <a:cubicBezTo>
                    <a:pt x="8193" y="1792"/>
                    <a:pt x="9683" y="4222"/>
                    <a:pt x="9931" y="6652"/>
                  </a:cubicBezTo>
                  <a:cubicBezTo>
                    <a:pt x="10179" y="9082"/>
                    <a:pt x="9186" y="11512"/>
                    <a:pt x="8193" y="13267"/>
                  </a:cubicBezTo>
                  <a:cubicBezTo>
                    <a:pt x="7200" y="15022"/>
                    <a:pt x="6207" y="16102"/>
                    <a:pt x="5090" y="17317"/>
                  </a:cubicBezTo>
                  <a:cubicBezTo>
                    <a:pt x="3972" y="18532"/>
                    <a:pt x="2731" y="19882"/>
                    <a:pt x="3103" y="20557"/>
                  </a:cubicBezTo>
                  <a:cubicBezTo>
                    <a:pt x="3476" y="21232"/>
                    <a:pt x="5462" y="21232"/>
                    <a:pt x="8814" y="20692"/>
                  </a:cubicBezTo>
                  <a:cubicBezTo>
                    <a:pt x="12166" y="20152"/>
                    <a:pt x="16883" y="19072"/>
                    <a:pt x="21600" y="17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611963" y="652580"/>
              <a:ext cx="285082" cy="10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752" fill="norm" stroke="1" extrusionOk="0">
                  <a:moveTo>
                    <a:pt x="6669" y="1690"/>
                  </a:moveTo>
                  <a:cubicBezTo>
                    <a:pt x="5869" y="5428"/>
                    <a:pt x="5069" y="9167"/>
                    <a:pt x="4429" y="12282"/>
                  </a:cubicBezTo>
                  <a:cubicBezTo>
                    <a:pt x="3789" y="15398"/>
                    <a:pt x="3309" y="17890"/>
                    <a:pt x="2669" y="19344"/>
                  </a:cubicBezTo>
                  <a:cubicBezTo>
                    <a:pt x="2029" y="20798"/>
                    <a:pt x="1229" y="21213"/>
                    <a:pt x="749" y="20175"/>
                  </a:cubicBezTo>
                  <a:cubicBezTo>
                    <a:pt x="269" y="19136"/>
                    <a:pt x="109" y="16644"/>
                    <a:pt x="29" y="14151"/>
                  </a:cubicBezTo>
                  <a:cubicBezTo>
                    <a:pt x="-51" y="11659"/>
                    <a:pt x="-51" y="9167"/>
                    <a:pt x="1149" y="6675"/>
                  </a:cubicBezTo>
                  <a:cubicBezTo>
                    <a:pt x="2349" y="4182"/>
                    <a:pt x="4749" y="1690"/>
                    <a:pt x="8349" y="651"/>
                  </a:cubicBezTo>
                  <a:cubicBezTo>
                    <a:pt x="11949" y="-387"/>
                    <a:pt x="16749" y="28"/>
                    <a:pt x="21549" y="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920000" y="529289"/>
              <a:ext cx="180245" cy="13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48" fill="norm" stroke="1" extrusionOk="0">
                  <a:moveTo>
                    <a:pt x="290" y="4758"/>
                  </a:moveTo>
                  <a:cubicBezTo>
                    <a:pt x="39" y="3096"/>
                    <a:pt x="-212" y="1435"/>
                    <a:pt x="290" y="604"/>
                  </a:cubicBezTo>
                  <a:cubicBezTo>
                    <a:pt x="793" y="-227"/>
                    <a:pt x="2048" y="-227"/>
                    <a:pt x="3304" y="770"/>
                  </a:cubicBezTo>
                  <a:cubicBezTo>
                    <a:pt x="4560" y="1767"/>
                    <a:pt x="5816" y="3761"/>
                    <a:pt x="6444" y="5588"/>
                  </a:cubicBezTo>
                  <a:cubicBezTo>
                    <a:pt x="7072" y="7416"/>
                    <a:pt x="7072" y="9078"/>
                    <a:pt x="6444" y="10739"/>
                  </a:cubicBezTo>
                  <a:cubicBezTo>
                    <a:pt x="5816" y="12401"/>
                    <a:pt x="4560" y="14062"/>
                    <a:pt x="3555" y="15724"/>
                  </a:cubicBezTo>
                  <a:cubicBezTo>
                    <a:pt x="2551" y="17385"/>
                    <a:pt x="1797" y="19047"/>
                    <a:pt x="2048" y="20044"/>
                  </a:cubicBezTo>
                  <a:cubicBezTo>
                    <a:pt x="2300" y="21041"/>
                    <a:pt x="3555" y="21373"/>
                    <a:pt x="6946" y="21207"/>
                  </a:cubicBezTo>
                  <a:cubicBezTo>
                    <a:pt x="10337" y="21041"/>
                    <a:pt x="15862" y="20376"/>
                    <a:pt x="21388" y="19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185529" y="2776046"/>
              <a:ext cx="132916" cy="67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7" fill="norm" stroke="1" extrusionOk="0">
                  <a:moveTo>
                    <a:pt x="21193" y="3000"/>
                  </a:moveTo>
                  <a:cubicBezTo>
                    <a:pt x="18156" y="1997"/>
                    <a:pt x="15118" y="994"/>
                    <a:pt x="12587" y="459"/>
                  </a:cubicBezTo>
                  <a:cubicBezTo>
                    <a:pt x="10055" y="-76"/>
                    <a:pt x="8030" y="-143"/>
                    <a:pt x="6174" y="258"/>
                  </a:cubicBezTo>
                  <a:cubicBezTo>
                    <a:pt x="4318" y="659"/>
                    <a:pt x="2630" y="1529"/>
                    <a:pt x="1449" y="3134"/>
                  </a:cubicBezTo>
                  <a:cubicBezTo>
                    <a:pt x="268" y="4739"/>
                    <a:pt x="-407" y="7079"/>
                    <a:pt x="268" y="9386"/>
                  </a:cubicBezTo>
                  <a:cubicBezTo>
                    <a:pt x="943" y="11694"/>
                    <a:pt x="2968" y="13967"/>
                    <a:pt x="4149" y="15973"/>
                  </a:cubicBezTo>
                  <a:cubicBezTo>
                    <a:pt x="5330" y="17980"/>
                    <a:pt x="5668" y="19718"/>
                    <a:pt x="6005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101092" y="3137693"/>
              <a:ext cx="30625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02" y="21600"/>
                  </a:moveTo>
                  <a:cubicBezTo>
                    <a:pt x="-46" y="20073"/>
                    <a:pt x="-194" y="18545"/>
                    <a:pt x="916" y="16364"/>
                  </a:cubicBezTo>
                  <a:cubicBezTo>
                    <a:pt x="2025" y="14182"/>
                    <a:pt x="4392" y="11345"/>
                    <a:pt x="8017" y="8509"/>
                  </a:cubicBezTo>
                  <a:cubicBezTo>
                    <a:pt x="11642" y="5673"/>
                    <a:pt x="16524" y="2836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470844" y="2841710"/>
              <a:ext cx="146051" cy="55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869"/>
                  </a:moveTo>
                  <a:cubicBezTo>
                    <a:pt x="19722" y="1214"/>
                    <a:pt x="17843" y="560"/>
                    <a:pt x="16122" y="232"/>
                  </a:cubicBezTo>
                  <a:cubicBezTo>
                    <a:pt x="14400" y="-95"/>
                    <a:pt x="12835" y="-95"/>
                    <a:pt x="10800" y="355"/>
                  </a:cubicBezTo>
                  <a:cubicBezTo>
                    <a:pt x="8765" y="805"/>
                    <a:pt x="6261" y="1705"/>
                    <a:pt x="4070" y="3587"/>
                  </a:cubicBezTo>
                  <a:cubicBezTo>
                    <a:pt x="1878" y="5469"/>
                    <a:pt x="0" y="8332"/>
                    <a:pt x="0" y="10950"/>
                  </a:cubicBezTo>
                  <a:cubicBezTo>
                    <a:pt x="0" y="13569"/>
                    <a:pt x="1878" y="15941"/>
                    <a:pt x="5322" y="17660"/>
                  </a:cubicBezTo>
                  <a:cubicBezTo>
                    <a:pt x="8765" y="19378"/>
                    <a:pt x="13774" y="20441"/>
                    <a:pt x="18783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673994" y="3076285"/>
              <a:ext cx="228651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16" fill="norm" stroke="1" extrusionOk="0">
                  <a:moveTo>
                    <a:pt x="600" y="4238"/>
                  </a:moveTo>
                  <a:cubicBezTo>
                    <a:pt x="203" y="2756"/>
                    <a:pt x="-193" y="1273"/>
                    <a:pt x="104" y="532"/>
                  </a:cubicBezTo>
                  <a:cubicBezTo>
                    <a:pt x="401" y="-209"/>
                    <a:pt x="1392" y="-209"/>
                    <a:pt x="2680" y="744"/>
                  </a:cubicBezTo>
                  <a:cubicBezTo>
                    <a:pt x="3968" y="1697"/>
                    <a:pt x="5554" y="3603"/>
                    <a:pt x="5851" y="6991"/>
                  </a:cubicBezTo>
                  <a:cubicBezTo>
                    <a:pt x="6148" y="10379"/>
                    <a:pt x="5157" y="15250"/>
                    <a:pt x="4266" y="18003"/>
                  </a:cubicBezTo>
                  <a:cubicBezTo>
                    <a:pt x="3374" y="20756"/>
                    <a:pt x="2581" y="21391"/>
                    <a:pt x="2185" y="21179"/>
                  </a:cubicBezTo>
                  <a:cubicBezTo>
                    <a:pt x="1789" y="20967"/>
                    <a:pt x="1789" y="19909"/>
                    <a:pt x="3374" y="16732"/>
                  </a:cubicBezTo>
                  <a:cubicBezTo>
                    <a:pt x="4959" y="13556"/>
                    <a:pt x="8130" y="8262"/>
                    <a:pt x="10211" y="4979"/>
                  </a:cubicBezTo>
                  <a:cubicBezTo>
                    <a:pt x="12291" y="1697"/>
                    <a:pt x="13282" y="426"/>
                    <a:pt x="13679" y="426"/>
                  </a:cubicBezTo>
                  <a:cubicBezTo>
                    <a:pt x="14075" y="426"/>
                    <a:pt x="13877" y="1697"/>
                    <a:pt x="13579" y="4026"/>
                  </a:cubicBezTo>
                  <a:cubicBezTo>
                    <a:pt x="13282" y="6356"/>
                    <a:pt x="12886" y="9744"/>
                    <a:pt x="14174" y="12391"/>
                  </a:cubicBezTo>
                  <a:cubicBezTo>
                    <a:pt x="15462" y="15038"/>
                    <a:pt x="18435" y="16944"/>
                    <a:pt x="21407" y="18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997894" y="2890043"/>
              <a:ext cx="9051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600" fill="norm" stroke="1" extrusionOk="0">
                  <a:moveTo>
                    <a:pt x="0" y="0"/>
                  </a:moveTo>
                  <a:cubicBezTo>
                    <a:pt x="6240" y="1946"/>
                    <a:pt x="12480" y="3892"/>
                    <a:pt x="16320" y="6422"/>
                  </a:cubicBezTo>
                  <a:cubicBezTo>
                    <a:pt x="20160" y="8951"/>
                    <a:pt x="21600" y="12065"/>
                    <a:pt x="19680" y="14643"/>
                  </a:cubicBezTo>
                  <a:cubicBezTo>
                    <a:pt x="17760" y="17222"/>
                    <a:pt x="12480" y="19265"/>
                    <a:pt x="8640" y="20335"/>
                  </a:cubicBezTo>
                  <a:cubicBezTo>
                    <a:pt x="4800" y="21405"/>
                    <a:pt x="2400" y="215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283644" y="3058500"/>
              <a:ext cx="146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57" y="11918"/>
                    <a:pt x="7513" y="3818"/>
                    <a:pt x="11113" y="1118"/>
                  </a:cubicBezTo>
                  <a:cubicBezTo>
                    <a:pt x="14713" y="-1582"/>
                    <a:pt x="1815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283644" y="3185816"/>
              <a:ext cx="2095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91" y="12302"/>
                    <a:pt x="11782" y="4448"/>
                    <a:pt x="15382" y="1502"/>
                  </a:cubicBezTo>
                  <a:cubicBezTo>
                    <a:pt x="18982" y="-1443"/>
                    <a:pt x="2029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163616" y="2775743"/>
              <a:ext cx="2172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191"/>
                    <a:pt x="-1443" y="8382"/>
                    <a:pt x="1502" y="11982"/>
                  </a:cubicBezTo>
                  <a:cubicBezTo>
                    <a:pt x="4448" y="15582"/>
                    <a:pt x="12302" y="18591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000937" y="3283743"/>
              <a:ext cx="635258" cy="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53" fill="norm" stroke="1" extrusionOk="0">
                  <a:moveTo>
                    <a:pt x="1085" y="14011"/>
                  </a:moveTo>
                  <a:cubicBezTo>
                    <a:pt x="583" y="15762"/>
                    <a:pt x="81" y="17514"/>
                    <a:pt x="9" y="18973"/>
                  </a:cubicBezTo>
                  <a:cubicBezTo>
                    <a:pt x="-63" y="20432"/>
                    <a:pt x="296" y="21600"/>
                    <a:pt x="1552" y="21308"/>
                  </a:cubicBezTo>
                  <a:cubicBezTo>
                    <a:pt x="2807" y="21016"/>
                    <a:pt x="4960" y="19265"/>
                    <a:pt x="7364" y="16054"/>
                  </a:cubicBezTo>
                  <a:cubicBezTo>
                    <a:pt x="9768" y="12843"/>
                    <a:pt x="12423" y="8173"/>
                    <a:pt x="14827" y="5254"/>
                  </a:cubicBezTo>
                  <a:cubicBezTo>
                    <a:pt x="17231" y="2335"/>
                    <a:pt x="19384" y="1168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948666" y="3499643"/>
              <a:ext cx="593410" cy="49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53" fill="norm" stroke="1" extrusionOk="0">
                  <a:moveTo>
                    <a:pt x="752" y="15442"/>
                  </a:moveTo>
                  <a:cubicBezTo>
                    <a:pt x="598" y="15901"/>
                    <a:pt x="445" y="16361"/>
                    <a:pt x="560" y="17050"/>
                  </a:cubicBezTo>
                  <a:cubicBezTo>
                    <a:pt x="675" y="17740"/>
                    <a:pt x="1058" y="18659"/>
                    <a:pt x="1441" y="19532"/>
                  </a:cubicBezTo>
                  <a:cubicBezTo>
                    <a:pt x="1824" y="20405"/>
                    <a:pt x="2207" y="21232"/>
                    <a:pt x="2437" y="21416"/>
                  </a:cubicBezTo>
                  <a:cubicBezTo>
                    <a:pt x="2666" y="21600"/>
                    <a:pt x="2743" y="21140"/>
                    <a:pt x="2705" y="19210"/>
                  </a:cubicBezTo>
                  <a:cubicBezTo>
                    <a:pt x="2666" y="17280"/>
                    <a:pt x="2513" y="13879"/>
                    <a:pt x="2130" y="11076"/>
                  </a:cubicBezTo>
                  <a:cubicBezTo>
                    <a:pt x="1747" y="8272"/>
                    <a:pt x="1135" y="6066"/>
                    <a:pt x="675" y="4826"/>
                  </a:cubicBezTo>
                  <a:cubicBezTo>
                    <a:pt x="215" y="3585"/>
                    <a:pt x="-91" y="3309"/>
                    <a:pt x="24" y="3125"/>
                  </a:cubicBezTo>
                  <a:cubicBezTo>
                    <a:pt x="139" y="2941"/>
                    <a:pt x="675" y="2849"/>
                    <a:pt x="2475" y="2528"/>
                  </a:cubicBezTo>
                  <a:cubicBezTo>
                    <a:pt x="4275" y="2206"/>
                    <a:pt x="7339" y="1654"/>
                    <a:pt x="10326" y="1195"/>
                  </a:cubicBezTo>
                  <a:cubicBezTo>
                    <a:pt x="13313" y="735"/>
                    <a:pt x="16224" y="368"/>
                    <a:pt x="17909" y="184"/>
                  </a:cubicBezTo>
                  <a:cubicBezTo>
                    <a:pt x="19594" y="0"/>
                    <a:pt x="20054" y="0"/>
                    <a:pt x="20513" y="0"/>
                  </a:cubicBezTo>
                  <a:cubicBezTo>
                    <a:pt x="20973" y="0"/>
                    <a:pt x="21432" y="0"/>
                    <a:pt x="21471" y="276"/>
                  </a:cubicBezTo>
                  <a:cubicBezTo>
                    <a:pt x="21509" y="551"/>
                    <a:pt x="21126" y="1103"/>
                    <a:pt x="20743" y="1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161825" y="3679327"/>
              <a:ext cx="226720" cy="22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31" fill="norm" stroke="1" extrusionOk="0">
                  <a:moveTo>
                    <a:pt x="2222" y="7693"/>
                  </a:moveTo>
                  <a:cubicBezTo>
                    <a:pt x="1422" y="7087"/>
                    <a:pt x="622" y="6482"/>
                    <a:pt x="222" y="5573"/>
                  </a:cubicBezTo>
                  <a:cubicBezTo>
                    <a:pt x="-178" y="4665"/>
                    <a:pt x="-178" y="3454"/>
                    <a:pt x="1422" y="2242"/>
                  </a:cubicBezTo>
                  <a:cubicBezTo>
                    <a:pt x="3022" y="1031"/>
                    <a:pt x="6222" y="-180"/>
                    <a:pt x="8322" y="22"/>
                  </a:cubicBezTo>
                  <a:cubicBezTo>
                    <a:pt x="10422" y="224"/>
                    <a:pt x="11422" y="1839"/>
                    <a:pt x="11022" y="4362"/>
                  </a:cubicBezTo>
                  <a:cubicBezTo>
                    <a:pt x="10622" y="6885"/>
                    <a:pt x="8822" y="10317"/>
                    <a:pt x="7122" y="12740"/>
                  </a:cubicBezTo>
                  <a:cubicBezTo>
                    <a:pt x="5422" y="15162"/>
                    <a:pt x="3822" y="16575"/>
                    <a:pt x="2522" y="17786"/>
                  </a:cubicBezTo>
                  <a:cubicBezTo>
                    <a:pt x="1222" y="18998"/>
                    <a:pt x="222" y="20007"/>
                    <a:pt x="322" y="20613"/>
                  </a:cubicBezTo>
                  <a:cubicBezTo>
                    <a:pt x="422" y="21218"/>
                    <a:pt x="1622" y="21420"/>
                    <a:pt x="5322" y="20512"/>
                  </a:cubicBezTo>
                  <a:cubicBezTo>
                    <a:pt x="9022" y="19603"/>
                    <a:pt x="15222" y="17584"/>
                    <a:pt x="21422" y="15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456453" y="3753643"/>
              <a:ext cx="71792" cy="15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64" fill="norm" stroke="1" extrusionOk="0">
                  <a:moveTo>
                    <a:pt x="20932" y="0"/>
                  </a:moveTo>
                  <a:cubicBezTo>
                    <a:pt x="17229" y="3168"/>
                    <a:pt x="13526" y="6336"/>
                    <a:pt x="10132" y="9360"/>
                  </a:cubicBezTo>
                  <a:cubicBezTo>
                    <a:pt x="6738" y="12384"/>
                    <a:pt x="3652" y="15264"/>
                    <a:pt x="1801" y="17568"/>
                  </a:cubicBezTo>
                  <a:cubicBezTo>
                    <a:pt x="-51" y="19872"/>
                    <a:pt x="-668" y="21600"/>
                    <a:pt x="875" y="21456"/>
                  </a:cubicBezTo>
                  <a:cubicBezTo>
                    <a:pt x="2418" y="21312"/>
                    <a:pt x="6121" y="19296"/>
                    <a:pt x="9823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566344" y="3728243"/>
              <a:ext cx="4329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0" y="2335"/>
                  </a:moveTo>
                  <a:cubicBezTo>
                    <a:pt x="7200" y="1168"/>
                    <a:pt x="14400" y="0"/>
                    <a:pt x="18000" y="0"/>
                  </a:cubicBezTo>
                  <a:cubicBezTo>
                    <a:pt x="21600" y="0"/>
                    <a:pt x="21600" y="1168"/>
                    <a:pt x="20057" y="4086"/>
                  </a:cubicBezTo>
                  <a:cubicBezTo>
                    <a:pt x="18514" y="7005"/>
                    <a:pt x="15429" y="11676"/>
                    <a:pt x="14400" y="14886"/>
                  </a:cubicBezTo>
                  <a:cubicBezTo>
                    <a:pt x="13371" y="18097"/>
                    <a:pt x="14400" y="19849"/>
                    <a:pt x="15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454161" y="3664743"/>
              <a:ext cx="28998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1" y="21600"/>
                  </a:moveTo>
                  <a:cubicBezTo>
                    <a:pt x="631" y="17723"/>
                    <a:pt x="0" y="13846"/>
                    <a:pt x="0" y="10800"/>
                  </a:cubicBezTo>
                  <a:cubicBezTo>
                    <a:pt x="0" y="7754"/>
                    <a:pt x="631" y="5538"/>
                    <a:pt x="3153" y="3877"/>
                  </a:cubicBezTo>
                  <a:cubicBezTo>
                    <a:pt x="5676" y="2215"/>
                    <a:pt x="10091" y="1108"/>
                    <a:pt x="13480" y="554"/>
                  </a:cubicBezTo>
                  <a:cubicBezTo>
                    <a:pt x="16870" y="0"/>
                    <a:pt x="192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006875" y="3070671"/>
              <a:ext cx="391320" cy="27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70" fill="norm" stroke="1" extrusionOk="0">
                  <a:moveTo>
                    <a:pt x="3701" y="9108"/>
                  </a:moveTo>
                  <a:cubicBezTo>
                    <a:pt x="3004" y="9272"/>
                    <a:pt x="2308" y="9436"/>
                    <a:pt x="2308" y="9681"/>
                  </a:cubicBezTo>
                  <a:cubicBezTo>
                    <a:pt x="2308" y="9926"/>
                    <a:pt x="3004" y="10254"/>
                    <a:pt x="4572" y="9599"/>
                  </a:cubicBezTo>
                  <a:cubicBezTo>
                    <a:pt x="6140" y="8945"/>
                    <a:pt x="8579" y="7308"/>
                    <a:pt x="9972" y="6163"/>
                  </a:cubicBezTo>
                  <a:cubicBezTo>
                    <a:pt x="11366" y="5017"/>
                    <a:pt x="11714" y="4363"/>
                    <a:pt x="12004" y="3381"/>
                  </a:cubicBezTo>
                  <a:cubicBezTo>
                    <a:pt x="12295" y="2399"/>
                    <a:pt x="12527" y="1090"/>
                    <a:pt x="12295" y="436"/>
                  </a:cubicBezTo>
                  <a:cubicBezTo>
                    <a:pt x="12063" y="-219"/>
                    <a:pt x="11366" y="-219"/>
                    <a:pt x="9740" y="1008"/>
                  </a:cubicBezTo>
                  <a:cubicBezTo>
                    <a:pt x="8114" y="2236"/>
                    <a:pt x="5559" y="4690"/>
                    <a:pt x="3759" y="7308"/>
                  </a:cubicBezTo>
                  <a:cubicBezTo>
                    <a:pt x="1959" y="9926"/>
                    <a:pt x="914" y="12708"/>
                    <a:pt x="392" y="14590"/>
                  </a:cubicBezTo>
                  <a:cubicBezTo>
                    <a:pt x="-131" y="16472"/>
                    <a:pt x="-131" y="17454"/>
                    <a:pt x="392" y="18436"/>
                  </a:cubicBezTo>
                  <a:cubicBezTo>
                    <a:pt x="914" y="19417"/>
                    <a:pt x="1959" y="20399"/>
                    <a:pt x="4282" y="20890"/>
                  </a:cubicBezTo>
                  <a:cubicBezTo>
                    <a:pt x="6604" y="21381"/>
                    <a:pt x="10204" y="21381"/>
                    <a:pt x="13282" y="20972"/>
                  </a:cubicBezTo>
                  <a:cubicBezTo>
                    <a:pt x="16359" y="20563"/>
                    <a:pt x="18914" y="19745"/>
                    <a:pt x="21469" y="1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220394" y="269954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200"/>
                    <a:pt x="10560" y="10800"/>
                    <a:pt x="14160" y="7200"/>
                  </a:cubicBezTo>
                  <a:cubicBezTo>
                    <a:pt x="17760" y="3600"/>
                    <a:pt x="196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491181" y="2588713"/>
              <a:ext cx="256264" cy="20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01" fill="norm" stroke="1" extrusionOk="0">
                  <a:moveTo>
                    <a:pt x="189" y="4879"/>
                  </a:moveTo>
                  <a:cubicBezTo>
                    <a:pt x="12" y="3352"/>
                    <a:pt x="-165" y="1825"/>
                    <a:pt x="278" y="952"/>
                  </a:cubicBezTo>
                  <a:cubicBezTo>
                    <a:pt x="720" y="79"/>
                    <a:pt x="1783" y="-139"/>
                    <a:pt x="3287" y="79"/>
                  </a:cubicBezTo>
                  <a:cubicBezTo>
                    <a:pt x="4792" y="297"/>
                    <a:pt x="6740" y="952"/>
                    <a:pt x="7979" y="3134"/>
                  </a:cubicBezTo>
                  <a:cubicBezTo>
                    <a:pt x="9219" y="5316"/>
                    <a:pt x="9750" y="9025"/>
                    <a:pt x="9219" y="12188"/>
                  </a:cubicBezTo>
                  <a:cubicBezTo>
                    <a:pt x="8687" y="15352"/>
                    <a:pt x="7094" y="17970"/>
                    <a:pt x="5855" y="19497"/>
                  </a:cubicBezTo>
                  <a:cubicBezTo>
                    <a:pt x="4615" y="21025"/>
                    <a:pt x="3730" y="21461"/>
                    <a:pt x="3199" y="20806"/>
                  </a:cubicBezTo>
                  <a:cubicBezTo>
                    <a:pt x="2668" y="20152"/>
                    <a:pt x="2491" y="18406"/>
                    <a:pt x="3730" y="15461"/>
                  </a:cubicBezTo>
                  <a:cubicBezTo>
                    <a:pt x="4969" y="12516"/>
                    <a:pt x="7625" y="8370"/>
                    <a:pt x="9661" y="5752"/>
                  </a:cubicBezTo>
                  <a:cubicBezTo>
                    <a:pt x="11697" y="3134"/>
                    <a:pt x="13114" y="2043"/>
                    <a:pt x="13822" y="2043"/>
                  </a:cubicBezTo>
                  <a:cubicBezTo>
                    <a:pt x="14530" y="2043"/>
                    <a:pt x="14530" y="3134"/>
                    <a:pt x="14442" y="4770"/>
                  </a:cubicBezTo>
                  <a:cubicBezTo>
                    <a:pt x="14353" y="6406"/>
                    <a:pt x="14176" y="8588"/>
                    <a:pt x="14530" y="10552"/>
                  </a:cubicBezTo>
                  <a:cubicBezTo>
                    <a:pt x="14884" y="12516"/>
                    <a:pt x="15769" y="14261"/>
                    <a:pt x="17009" y="14916"/>
                  </a:cubicBezTo>
                  <a:cubicBezTo>
                    <a:pt x="18248" y="15570"/>
                    <a:pt x="19842" y="15134"/>
                    <a:pt x="21435" y="14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712700" y="2411509"/>
              <a:ext cx="155395" cy="16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42" fill="norm" stroke="1" extrusionOk="0">
                  <a:moveTo>
                    <a:pt x="413" y="7036"/>
                  </a:moveTo>
                  <a:cubicBezTo>
                    <a:pt x="121" y="5633"/>
                    <a:pt x="-171" y="4230"/>
                    <a:pt x="121" y="2968"/>
                  </a:cubicBezTo>
                  <a:cubicBezTo>
                    <a:pt x="413" y="1706"/>
                    <a:pt x="1288" y="584"/>
                    <a:pt x="2748" y="163"/>
                  </a:cubicBezTo>
                  <a:cubicBezTo>
                    <a:pt x="4207" y="-258"/>
                    <a:pt x="6251" y="23"/>
                    <a:pt x="7418" y="2407"/>
                  </a:cubicBezTo>
                  <a:cubicBezTo>
                    <a:pt x="8586" y="4791"/>
                    <a:pt x="8878" y="9280"/>
                    <a:pt x="8148" y="12646"/>
                  </a:cubicBezTo>
                  <a:cubicBezTo>
                    <a:pt x="7418" y="16012"/>
                    <a:pt x="5667" y="18256"/>
                    <a:pt x="6105" y="19238"/>
                  </a:cubicBezTo>
                  <a:cubicBezTo>
                    <a:pt x="6543" y="20220"/>
                    <a:pt x="9170" y="19939"/>
                    <a:pt x="12088" y="20080"/>
                  </a:cubicBezTo>
                  <a:cubicBezTo>
                    <a:pt x="15007" y="20220"/>
                    <a:pt x="18218" y="20781"/>
                    <a:pt x="21429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537894" y="2801143"/>
              <a:ext cx="330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5" y="16062"/>
                    <a:pt x="6369" y="10523"/>
                    <a:pt x="9969" y="6923"/>
                  </a:cubicBezTo>
                  <a:cubicBezTo>
                    <a:pt x="13569" y="3323"/>
                    <a:pt x="17585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683944" y="2897120"/>
              <a:ext cx="273051" cy="13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3815"/>
                  </a:moveTo>
                  <a:cubicBezTo>
                    <a:pt x="502" y="2506"/>
                    <a:pt x="1005" y="1197"/>
                    <a:pt x="1842" y="543"/>
                  </a:cubicBezTo>
                  <a:cubicBezTo>
                    <a:pt x="2679" y="-112"/>
                    <a:pt x="3851" y="-112"/>
                    <a:pt x="4856" y="215"/>
                  </a:cubicBezTo>
                  <a:cubicBezTo>
                    <a:pt x="5860" y="543"/>
                    <a:pt x="6698" y="1197"/>
                    <a:pt x="6530" y="3979"/>
                  </a:cubicBezTo>
                  <a:cubicBezTo>
                    <a:pt x="6363" y="6761"/>
                    <a:pt x="5191" y="11670"/>
                    <a:pt x="4270" y="14943"/>
                  </a:cubicBezTo>
                  <a:cubicBezTo>
                    <a:pt x="3349" y="18215"/>
                    <a:pt x="2679" y="19852"/>
                    <a:pt x="2847" y="20670"/>
                  </a:cubicBezTo>
                  <a:cubicBezTo>
                    <a:pt x="3014" y="21488"/>
                    <a:pt x="4019" y="21488"/>
                    <a:pt x="7284" y="20015"/>
                  </a:cubicBezTo>
                  <a:cubicBezTo>
                    <a:pt x="10549" y="18543"/>
                    <a:pt x="16074" y="15597"/>
                    <a:pt x="21600" y="12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57694" y="4052093"/>
              <a:ext cx="8997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029"/>
                  </a:moveTo>
                  <a:cubicBezTo>
                    <a:pt x="147" y="7971"/>
                    <a:pt x="295" y="5914"/>
                    <a:pt x="475" y="4436"/>
                  </a:cubicBezTo>
                  <a:cubicBezTo>
                    <a:pt x="655" y="2957"/>
                    <a:pt x="869" y="2057"/>
                    <a:pt x="1077" y="1414"/>
                  </a:cubicBezTo>
                  <a:cubicBezTo>
                    <a:pt x="1286" y="771"/>
                    <a:pt x="1489" y="386"/>
                    <a:pt x="1702" y="193"/>
                  </a:cubicBezTo>
                  <a:cubicBezTo>
                    <a:pt x="1916" y="0"/>
                    <a:pt x="2139" y="0"/>
                    <a:pt x="2355" y="0"/>
                  </a:cubicBezTo>
                  <a:cubicBezTo>
                    <a:pt x="2571" y="0"/>
                    <a:pt x="2779" y="0"/>
                    <a:pt x="2978" y="64"/>
                  </a:cubicBezTo>
                  <a:cubicBezTo>
                    <a:pt x="3176" y="129"/>
                    <a:pt x="3364" y="257"/>
                    <a:pt x="3554" y="321"/>
                  </a:cubicBezTo>
                  <a:cubicBezTo>
                    <a:pt x="3745" y="386"/>
                    <a:pt x="3938" y="386"/>
                    <a:pt x="4144" y="450"/>
                  </a:cubicBezTo>
                  <a:cubicBezTo>
                    <a:pt x="4349" y="514"/>
                    <a:pt x="4568" y="643"/>
                    <a:pt x="4756" y="771"/>
                  </a:cubicBezTo>
                  <a:cubicBezTo>
                    <a:pt x="4944" y="900"/>
                    <a:pt x="5101" y="1029"/>
                    <a:pt x="5262" y="1093"/>
                  </a:cubicBezTo>
                  <a:cubicBezTo>
                    <a:pt x="5422" y="1157"/>
                    <a:pt x="5584" y="1157"/>
                    <a:pt x="5757" y="1221"/>
                  </a:cubicBezTo>
                  <a:cubicBezTo>
                    <a:pt x="5930" y="1286"/>
                    <a:pt x="6113" y="1414"/>
                    <a:pt x="6293" y="1479"/>
                  </a:cubicBezTo>
                  <a:cubicBezTo>
                    <a:pt x="6473" y="1543"/>
                    <a:pt x="6651" y="1543"/>
                    <a:pt x="6832" y="1607"/>
                  </a:cubicBezTo>
                  <a:cubicBezTo>
                    <a:pt x="7012" y="1671"/>
                    <a:pt x="7195" y="1800"/>
                    <a:pt x="7388" y="1864"/>
                  </a:cubicBezTo>
                  <a:cubicBezTo>
                    <a:pt x="7581" y="1929"/>
                    <a:pt x="7784" y="1929"/>
                    <a:pt x="7988" y="1993"/>
                  </a:cubicBezTo>
                  <a:cubicBezTo>
                    <a:pt x="8191" y="2057"/>
                    <a:pt x="8394" y="2186"/>
                    <a:pt x="8597" y="2314"/>
                  </a:cubicBezTo>
                  <a:cubicBezTo>
                    <a:pt x="8801" y="2443"/>
                    <a:pt x="9004" y="2571"/>
                    <a:pt x="9212" y="2764"/>
                  </a:cubicBezTo>
                  <a:cubicBezTo>
                    <a:pt x="9420" y="2957"/>
                    <a:pt x="9634" y="3214"/>
                    <a:pt x="9845" y="3471"/>
                  </a:cubicBezTo>
                  <a:cubicBezTo>
                    <a:pt x="10056" y="3729"/>
                    <a:pt x="10264" y="3986"/>
                    <a:pt x="10472" y="4243"/>
                  </a:cubicBezTo>
                  <a:cubicBezTo>
                    <a:pt x="10681" y="4500"/>
                    <a:pt x="10889" y="4757"/>
                    <a:pt x="11097" y="5079"/>
                  </a:cubicBezTo>
                  <a:cubicBezTo>
                    <a:pt x="11306" y="5400"/>
                    <a:pt x="11514" y="5786"/>
                    <a:pt x="11720" y="6236"/>
                  </a:cubicBezTo>
                  <a:cubicBezTo>
                    <a:pt x="11925" y="6686"/>
                    <a:pt x="12129" y="7200"/>
                    <a:pt x="12332" y="7714"/>
                  </a:cubicBezTo>
                  <a:cubicBezTo>
                    <a:pt x="12535" y="8229"/>
                    <a:pt x="12738" y="8743"/>
                    <a:pt x="12942" y="9193"/>
                  </a:cubicBezTo>
                  <a:cubicBezTo>
                    <a:pt x="13145" y="9643"/>
                    <a:pt x="13348" y="10029"/>
                    <a:pt x="13551" y="10414"/>
                  </a:cubicBezTo>
                  <a:cubicBezTo>
                    <a:pt x="13755" y="10800"/>
                    <a:pt x="13958" y="11186"/>
                    <a:pt x="14164" y="11571"/>
                  </a:cubicBezTo>
                  <a:cubicBezTo>
                    <a:pt x="14370" y="11957"/>
                    <a:pt x="14578" y="12343"/>
                    <a:pt x="14784" y="12729"/>
                  </a:cubicBezTo>
                  <a:cubicBezTo>
                    <a:pt x="14989" y="13114"/>
                    <a:pt x="15193" y="13500"/>
                    <a:pt x="15398" y="13821"/>
                  </a:cubicBezTo>
                  <a:cubicBezTo>
                    <a:pt x="15604" y="14143"/>
                    <a:pt x="15813" y="14400"/>
                    <a:pt x="16016" y="14593"/>
                  </a:cubicBezTo>
                  <a:cubicBezTo>
                    <a:pt x="16219" y="14786"/>
                    <a:pt x="16417" y="14914"/>
                    <a:pt x="16618" y="15107"/>
                  </a:cubicBezTo>
                  <a:cubicBezTo>
                    <a:pt x="16819" y="15300"/>
                    <a:pt x="17022" y="15557"/>
                    <a:pt x="17220" y="15750"/>
                  </a:cubicBezTo>
                  <a:cubicBezTo>
                    <a:pt x="17418" y="15943"/>
                    <a:pt x="17611" y="16071"/>
                    <a:pt x="17794" y="16200"/>
                  </a:cubicBezTo>
                  <a:cubicBezTo>
                    <a:pt x="17977" y="16329"/>
                    <a:pt x="18150" y="16457"/>
                    <a:pt x="18325" y="16586"/>
                  </a:cubicBezTo>
                  <a:cubicBezTo>
                    <a:pt x="18500" y="16714"/>
                    <a:pt x="18678" y="16843"/>
                    <a:pt x="18854" y="16971"/>
                  </a:cubicBezTo>
                  <a:cubicBezTo>
                    <a:pt x="19029" y="17100"/>
                    <a:pt x="19202" y="17229"/>
                    <a:pt x="19395" y="17357"/>
                  </a:cubicBezTo>
                  <a:cubicBezTo>
                    <a:pt x="19588" y="17486"/>
                    <a:pt x="19801" y="17614"/>
                    <a:pt x="20007" y="17743"/>
                  </a:cubicBezTo>
                  <a:cubicBezTo>
                    <a:pt x="20213" y="17871"/>
                    <a:pt x="20411" y="18000"/>
                    <a:pt x="20624" y="18321"/>
                  </a:cubicBezTo>
                  <a:cubicBezTo>
                    <a:pt x="20838" y="18643"/>
                    <a:pt x="21066" y="19157"/>
                    <a:pt x="21232" y="19736"/>
                  </a:cubicBezTo>
                  <a:cubicBezTo>
                    <a:pt x="21397" y="20314"/>
                    <a:pt x="21498" y="209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69361" y="4931418"/>
              <a:ext cx="315284" cy="43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51" fill="norm" stroke="1" extrusionOk="0">
                  <a:moveTo>
                    <a:pt x="19888" y="2668"/>
                  </a:moveTo>
                  <a:cubicBezTo>
                    <a:pt x="18325" y="1729"/>
                    <a:pt x="16762" y="790"/>
                    <a:pt x="15625" y="321"/>
                  </a:cubicBezTo>
                  <a:cubicBezTo>
                    <a:pt x="14488" y="-149"/>
                    <a:pt x="13778" y="-149"/>
                    <a:pt x="12143" y="634"/>
                  </a:cubicBezTo>
                  <a:cubicBezTo>
                    <a:pt x="10509" y="1416"/>
                    <a:pt x="7951" y="2981"/>
                    <a:pt x="5606" y="5277"/>
                  </a:cubicBezTo>
                  <a:cubicBezTo>
                    <a:pt x="3262" y="7573"/>
                    <a:pt x="1130" y="10599"/>
                    <a:pt x="349" y="12999"/>
                  </a:cubicBezTo>
                  <a:cubicBezTo>
                    <a:pt x="-433" y="15399"/>
                    <a:pt x="135" y="17173"/>
                    <a:pt x="1699" y="18216"/>
                  </a:cubicBezTo>
                  <a:cubicBezTo>
                    <a:pt x="3262" y="19260"/>
                    <a:pt x="5820" y="19573"/>
                    <a:pt x="8591" y="19155"/>
                  </a:cubicBezTo>
                  <a:cubicBezTo>
                    <a:pt x="11362" y="18738"/>
                    <a:pt x="14346" y="17590"/>
                    <a:pt x="16620" y="15660"/>
                  </a:cubicBezTo>
                  <a:cubicBezTo>
                    <a:pt x="18893" y="13729"/>
                    <a:pt x="20456" y="11016"/>
                    <a:pt x="20741" y="8668"/>
                  </a:cubicBezTo>
                  <a:cubicBezTo>
                    <a:pt x="21025" y="6321"/>
                    <a:pt x="20030" y="4338"/>
                    <a:pt x="18467" y="3242"/>
                  </a:cubicBezTo>
                  <a:cubicBezTo>
                    <a:pt x="16904" y="2147"/>
                    <a:pt x="14772" y="1938"/>
                    <a:pt x="12570" y="2512"/>
                  </a:cubicBezTo>
                  <a:cubicBezTo>
                    <a:pt x="10367" y="3086"/>
                    <a:pt x="8093" y="4442"/>
                    <a:pt x="6814" y="6268"/>
                  </a:cubicBezTo>
                  <a:cubicBezTo>
                    <a:pt x="5535" y="8094"/>
                    <a:pt x="5251" y="10390"/>
                    <a:pt x="6459" y="12529"/>
                  </a:cubicBezTo>
                  <a:cubicBezTo>
                    <a:pt x="7667" y="14668"/>
                    <a:pt x="10367" y="16651"/>
                    <a:pt x="13067" y="18112"/>
                  </a:cubicBezTo>
                  <a:cubicBezTo>
                    <a:pt x="15767" y="19573"/>
                    <a:pt x="18467" y="20512"/>
                    <a:pt x="21167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71944" y="4875477"/>
              <a:ext cx="362558" cy="61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5554" y="740"/>
                  </a:moveTo>
                  <a:cubicBezTo>
                    <a:pt x="5801" y="370"/>
                    <a:pt x="6048" y="0"/>
                    <a:pt x="7406" y="0"/>
                  </a:cubicBezTo>
                  <a:cubicBezTo>
                    <a:pt x="8763" y="0"/>
                    <a:pt x="11232" y="370"/>
                    <a:pt x="13824" y="1184"/>
                  </a:cubicBezTo>
                  <a:cubicBezTo>
                    <a:pt x="16416" y="1997"/>
                    <a:pt x="19131" y="3255"/>
                    <a:pt x="20366" y="4882"/>
                  </a:cubicBezTo>
                  <a:cubicBezTo>
                    <a:pt x="21600" y="6510"/>
                    <a:pt x="21353" y="8507"/>
                    <a:pt x="19687" y="10504"/>
                  </a:cubicBezTo>
                  <a:cubicBezTo>
                    <a:pt x="18021" y="12501"/>
                    <a:pt x="14935" y="14499"/>
                    <a:pt x="11417" y="16348"/>
                  </a:cubicBezTo>
                  <a:cubicBezTo>
                    <a:pt x="7899" y="18197"/>
                    <a:pt x="3950" y="1989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-1" y="4818652"/>
              <a:ext cx="279846" cy="66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21" fill="norm" stroke="1" extrusionOk="0">
                  <a:moveTo>
                    <a:pt x="17794" y="1916"/>
                  </a:moveTo>
                  <a:cubicBezTo>
                    <a:pt x="17954" y="1572"/>
                    <a:pt x="18114" y="1228"/>
                    <a:pt x="18194" y="884"/>
                  </a:cubicBezTo>
                  <a:cubicBezTo>
                    <a:pt x="18274" y="540"/>
                    <a:pt x="18274" y="196"/>
                    <a:pt x="17794" y="59"/>
                  </a:cubicBezTo>
                  <a:cubicBezTo>
                    <a:pt x="17314" y="-79"/>
                    <a:pt x="16354" y="-10"/>
                    <a:pt x="14194" y="678"/>
                  </a:cubicBezTo>
                  <a:cubicBezTo>
                    <a:pt x="12034" y="1366"/>
                    <a:pt x="8674" y="2673"/>
                    <a:pt x="5954" y="4255"/>
                  </a:cubicBezTo>
                  <a:cubicBezTo>
                    <a:pt x="3234" y="5837"/>
                    <a:pt x="1154" y="7694"/>
                    <a:pt x="354" y="9655"/>
                  </a:cubicBezTo>
                  <a:cubicBezTo>
                    <a:pt x="-446" y="11615"/>
                    <a:pt x="34" y="13679"/>
                    <a:pt x="2594" y="15502"/>
                  </a:cubicBezTo>
                  <a:cubicBezTo>
                    <a:pt x="5154" y="17325"/>
                    <a:pt x="9794" y="18907"/>
                    <a:pt x="13234" y="19870"/>
                  </a:cubicBezTo>
                  <a:cubicBezTo>
                    <a:pt x="16674" y="20833"/>
                    <a:pt x="18914" y="21177"/>
                    <a:pt x="21154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963148" y="4676769"/>
              <a:ext cx="229178" cy="96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47" fill="norm" stroke="1" extrusionOk="0">
                  <a:moveTo>
                    <a:pt x="18630" y="3642"/>
                  </a:moveTo>
                  <a:cubicBezTo>
                    <a:pt x="19798" y="3026"/>
                    <a:pt x="20965" y="2410"/>
                    <a:pt x="21063" y="1842"/>
                  </a:cubicBezTo>
                  <a:cubicBezTo>
                    <a:pt x="21160" y="1273"/>
                    <a:pt x="20187" y="752"/>
                    <a:pt x="18338" y="421"/>
                  </a:cubicBezTo>
                  <a:cubicBezTo>
                    <a:pt x="16490" y="89"/>
                    <a:pt x="13765" y="-53"/>
                    <a:pt x="11430" y="18"/>
                  </a:cubicBezTo>
                  <a:cubicBezTo>
                    <a:pt x="9095" y="89"/>
                    <a:pt x="7149" y="373"/>
                    <a:pt x="5106" y="1131"/>
                  </a:cubicBezTo>
                  <a:cubicBezTo>
                    <a:pt x="3063" y="1889"/>
                    <a:pt x="922" y="3121"/>
                    <a:pt x="241" y="4423"/>
                  </a:cubicBezTo>
                  <a:cubicBezTo>
                    <a:pt x="-440" y="5726"/>
                    <a:pt x="338" y="7100"/>
                    <a:pt x="2382" y="8497"/>
                  </a:cubicBezTo>
                  <a:cubicBezTo>
                    <a:pt x="4425" y="9894"/>
                    <a:pt x="7733" y="11315"/>
                    <a:pt x="10749" y="12760"/>
                  </a:cubicBezTo>
                  <a:cubicBezTo>
                    <a:pt x="13765" y="14205"/>
                    <a:pt x="16490" y="15673"/>
                    <a:pt x="18241" y="16786"/>
                  </a:cubicBezTo>
                  <a:cubicBezTo>
                    <a:pt x="19992" y="17900"/>
                    <a:pt x="20771" y="18658"/>
                    <a:pt x="20576" y="19273"/>
                  </a:cubicBezTo>
                  <a:cubicBezTo>
                    <a:pt x="20382" y="19889"/>
                    <a:pt x="19214" y="20363"/>
                    <a:pt x="17268" y="20647"/>
                  </a:cubicBezTo>
                  <a:cubicBezTo>
                    <a:pt x="15322" y="20931"/>
                    <a:pt x="12598" y="21026"/>
                    <a:pt x="10846" y="21144"/>
                  </a:cubicBezTo>
                  <a:cubicBezTo>
                    <a:pt x="9095" y="21263"/>
                    <a:pt x="8317" y="21405"/>
                    <a:pt x="7538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095415" y="5773977"/>
              <a:ext cx="181676" cy="2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246" fill="norm" stroke="1" extrusionOk="0">
                  <a:moveTo>
                    <a:pt x="12580" y="8697"/>
                  </a:moveTo>
                  <a:cubicBezTo>
                    <a:pt x="12334" y="6867"/>
                    <a:pt x="12089" y="5036"/>
                    <a:pt x="11721" y="3481"/>
                  </a:cubicBezTo>
                  <a:cubicBezTo>
                    <a:pt x="11352" y="1925"/>
                    <a:pt x="10861" y="643"/>
                    <a:pt x="10002" y="186"/>
                  </a:cubicBezTo>
                  <a:cubicBezTo>
                    <a:pt x="9143" y="-272"/>
                    <a:pt x="7916" y="94"/>
                    <a:pt x="6321" y="1559"/>
                  </a:cubicBezTo>
                  <a:cubicBezTo>
                    <a:pt x="4725" y="3023"/>
                    <a:pt x="2761" y="5586"/>
                    <a:pt x="1534" y="8789"/>
                  </a:cubicBezTo>
                  <a:cubicBezTo>
                    <a:pt x="307" y="11992"/>
                    <a:pt x="-184" y="15836"/>
                    <a:pt x="61" y="18125"/>
                  </a:cubicBezTo>
                  <a:cubicBezTo>
                    <a:pt x="307" y="20413"/>
                    <a:pt x="1289" y="21145"/>
                    <a:pt x="3743" y="21236"/>
                  </a:cubicBezTo>
                  <a:cubicBezTo>
                    <a:pt x="6198" y="21328"/>
                    <a:pt x="10125" y="20779"/>
                    <a:pt x="13316" y="18674"/>
                  </a:cubicBezTo>
                  <a:cubicBezTo>
                    <a:pt x="16507" y="16569"/>
                    <a:pt x="18961" y="12908"/>
                    <a:pt x="20189" y="10620"/>
                  </a:cubicBezTo>
                  <a:cubicBezTo>
                    <a:pt x="21416" y="8331"/>
                    <a:pt x="21416" y="7416"/>
                    <a:pt x="19821" y="6592"/>
                  </a:cubicBezTo>
                  <a:cubicBezTo>
                    <a:pt x="18225" y="5769"/>
                    <a:pt x="15034" y="5036"/>
                    <a:pt x="12457" y="5036"/>
                  </a:cubicBezTo>
                  <a:cubicBezTo>
                    <a:pt x="9880" y="5036"/>
                    <a:pt x="7916" y="5769"/>
                    <a:pt x="5952" y="6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822492" y="4424789"/>
              <a:ext cx="308091" cy="18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905" fill="norm" stroke="1" extrusionOk="0">
                  <a:moveTo>
                    <a:pt x="13075" y="5262"/>
                  </a:moveTo>
                  <a:cubicBezTo>
                    <a:pt x="10610" y="10062"/>
                    <a:pt x="8146" y="14862"/>
                    <a:pt x="6551" y="17622"/>
                  </a:cubicBezTo>
                  <a:cubicBezTo>
                    <a:pt x="4957" y="20382"/>
                    <a:pt x="4232" y="21102"/>
                    <a:pt x="3290" y="20862"/>
                  </a:cubicBezTo>
                  <a:cubicBezTo>
                    <a:pt x="2347" y="20622"/>
                    <a:pt x="1188" y="19422"/>
                    <a:pt x="535" y="17622"/>
                  </a:cubicBezTo>
                  <a:cubicBezTo>
                    <a:pt x="-117" y="15822"/>
                    <a:pt x="-262" y="13422"/>
                    <a:pt x="608" y="11502"/>
                  </a:cubicBezTo>
                  <a:cubicBezTo>
                    <a:pt x="1478" y="9582"/>
                    <a:pt x="3362" y="8142"/>
                    <a:pt x="5609" y="8982"/>
                  </a:cubicBezTo>
                  <a:cubicBezTo>
                    <a:pt x="7856" y="9822"/>
                    <a:pt x="10466" y="12942"/>
                    <a:pt x="12640" y="15222"/>
                  </a:cubicBezTo>
                  <a:cubicBezTo>
                    <a:pt x="14815" y="17502"/>
                    <a:pt x="16554" y="18942"/>
                    <a:pt x="18004" y="18222"/>
                  </a:cubicBezTo>
                  <a:cubicBezTo>
                    <a:pt x="19453" y="17502"/>
                    <a:pt x="20613" y="14622"/>
                    <a:pt x="20976" y="11382"/>
                  </a:cubicBezTo>
                  <a:cubicBezTo>
                    <a:pt x="21338" y="8142"/>
                    <a:pt x="20903" y="4542"/>
                    <a:pt x="19816" y="2382"/>
                  </a:cubicBezTo>
                  <a:cubicBezTo>
                    <a:pt x="18729" y="222"/>
                    <a:pt x="16989" y="-498"/>
                    <a:pt x="14597" y="342"/>
                  </a:cubicBezTo>
                  <a:cubicBezTo>
                    <a:pt x="12205" y="1182"/>
                    <a:pt x="9161" y="3582"/>
                    <a:pt x="7349" y="6102"/>
                  </a:cubicBezTo>
                  <a:cubicBezTo>
                    <a:pt x="5537" y="8622"/>
                    <a:pt x="4957" y="11262"/>
                    <a:pt x="4377" y="13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456416" y="5053561"/>
              <a:ext cx="395179" cy="29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9" fill="norm" stroke="1" extrusionOk="0">
                  <a:moveTo>
                    <a:pt x="5939" y="9714"/>
                  </a:moveTo>
                  <a:cubicBezTo>
                    <a:pt x="7203" y="9562"/>
                    <a:pt x="8467" y="9410"/>
                    <a:pt x="9846" y="8573"/>
                  </a:cubicBezTo>
                  <a:cubicBezTo>
                    <a:pt x="11224" y="7737"/>
                    <a:pt x="12718" y="6216"/>
                    <a:pt x="13637" y="4999"/>
                  </a:cubicBezTo>
                  <a:cubicBezTo>
                    <a:pt x="14556" y="3782"/>
                    <a:pt x="14901" y="2869"/>
                    <a:pt x="15131" y="2033"/>
                  </a:cubicBezTo>
                  <a:cubicBezTo>
                    <a:pt x="15361" y="1196"/>
                    <a:pt x="15476" y="435"/>
                    <a:pt x="14671" y="131"/>
                  </a:cubicBezTo>
                  <a:cubicBezTo>
                    <a:pt x="13867" y="-173"/>
                    <a:pt x="12144" y="-21"/>
                    <a:pt x="9961" y="1348"/>
                  </a:cubicBezTo>
                  <a:cubicBezTo>
                    <a:pt x="7778" y="2717"/>
                    <a:pt x="5135" y="5303"/>
                    <a:pt x="3239" y="7585"/>
                  </a:cubicBezTo>
                  <a:cubicBezTo>
                    <a:pt x="1344" y="9866"/>
                    <a:pt x="195" y="11844"/>
                    <a:pt x="22" y="14050"/>
                  </a:cubicBezTo>
                  <a:cubicBezTo>
                    <a:pt x="-150" y="16255"/>
                    <a:pt x="654" y="18689"/>
                    <a:pt x="2493" y="19982"/>
                  </a:cubicBezTo>
                  <a:cubicBezTo>
                    <a:pt x="4331" y="21275"/>
                    <a:pt x="7203" y="21427"/>
                    <a:pt x="10535" y="21047"/>
                  </a:cubicBezTo>
                  <a:cubicBezTo>
                    <a:pt x="13867" y="20666"/>
                    <a:pt x="17659" y="19754"/>
                    <a:pt x="21450" y="18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711894" y="4731543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429"/>
                    <a:pt x="12282" y="9257"/>
                    <a:pt x="15882" y="5657"/>
                  </a:cubicBezTo>
                  <a:cubicBezTo>
                    <a:pt x="19482" y="2057"/>
                    <a:pt x="2054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978594" y="4650745"/>
              <a:ext cx="311151" cy="14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3399"/>
                  </a:moveTo>
                  <a:cubicBezTo>
                    <a:pt x="588" y="2182"/>
                    <a:pt x="1176" y="965"/>
                    <a:pt x="2278" y="356"/>
                  </a:cubicBezTo>
                  <a:cubicBezTo>
                    <a:pt x="3380" y="-252"/>
                    <a:pt x="4996" y="-252"/>
                    <a:pt x="6245" y="1725"/>
                  </a:cubicBezTo>
                  <a:cubicBezTo>
                    <a:pt x="7494" y="3703"/>
                    <a:pt x="8376" y="7658"/>
                    <a:pt x="8376" y="10852"/>
                  </a:cubicBezTo>
                  <a:cubicBezTo>
                    <a:pt x="8376" y="14047"/>
                    <a:pt x="7494" y="16480"/>
                    <a:pt x="6098" y="18306"/>
                  </a:cubicBezTo>
                  <a:cubicBezTo>
                    <a:pt x="4702" y="20131"/>
                    <a:pt x="2792" y="21348"/>
                    <a:pt x="1690" y="21196"/>
                  </a:cubicBezTo>
                  <a:cubicBezTo>
                    <a:pt x="588" y="21044"/>
                    <a:pt x="294" y="19523"/>
                    <a:pt x="441" y="18306"/>
                  </a:cubicBezTo>
                  <a:cubicBezTo>
                    <a:pt x="588" y="17089"/>
                    <a:pt x="1176" y="16176"/>
                    <a:pt x="3086" y="14351"/>
                  </a:cubicBezTo>
                  <a:cubicBezTo>
                    <a:pt x="4996" y="12525"/>
                    <a:pt x="8229" y="9787"/>
                    <a:pt x="10359" y="7658"/>
                  </a:cubicBezTo>
                  <a:cubicBezTo>
                    <a:pt x="12490" y="5528"/>
                    <a:pt x="13518" y="4007"/>
                    <a:pt x="13739" y="3703"/>
                  </a:cubicBezTo>
                  <a:cubicBezTo>
                    <a:pt x="13959" y="3399"/>
                    <a:pt x="13371" y="4311"/>
                    <a:pt x="12857" y="5376"/>
                  </a:cubicBezTo>
                  <a:cubicBezTo>
                    <a:pt x="12343" y="6441"/>
                    <a:pt x="11902" y="7658"/>
                    <a:pt x="11608" y="9027"/>
                  </a:cubicBezTo>
                  <a:cubicBezTo>
                    <a:pt x="11314" y="10396"/>
                    <a:pt x="11167" y="11917"/>
                    <a:pt x="11829" y="13742"/>
                  </a:cubicBezTo>
                  <a:cubicBezTo>
                    <a:pt x="12490" y="15568"/>
                    <a:pt x="13959" y="17697"/>
                    <a:pt x="15722" y="18914"/>
                  </a:cubicBezTo>
                  <a:cubicBezTo>
                    <a:pt x="17486" y="20131"/>
                    <a:pt x="19543" y="20435"/>
                    <a:pt x="21600" y="20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175444" y="4453055"/>
              <a:ext cx="203201" cy="14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520"/>
                  </a:moveTo>
                  <a:cubicBezTo>
                    <a:pt x="675" y="2303"/>
                    <a:pt x="1350" y="1086"/>
                    <a:pt x="2250" y="477"/>
                  </a:cubicBezTo>
                  <a:cubicBezTo>
                    <a:pt x="3150" y="-131"/>
                    <a:pt x="4275" y="-131"/>
                    <a:pt x="5962" y="325"/>
                  </a:cubicBezTo>
                  <a:cubicBezTo>
                    <a:pt x="7650" y="782"/>
                    <a:pt x="9900" y="1694"/>
                    <a:pt x="11025" y="3824"/>
                  </a:cubicBezTo>
                  <a:cubicBezTo>
                    <a:pt x="12150" y="5954"/>
                    <a:pt x="12150" y="9300"/>
                    <a:pt x="11812" y="11734"/>
                  </a:cubicBezTo>
                  <a:cubicBezTo>
                    <a:pt x="11475" y="14168"/>
                    <a:pt x="10800" y="15689"/>
                    <a:pt x="9563" y="17210"/>
                  </a:cubicBezTo>
                  <a:cubicBezTo>
                    <a:pt x="8325" y="18731"/>
                    <a:pt x="6525" y="20252"/>
                    <a:pt x="6525" y="20861"/>
                  </a:cubicBezTo>
                  <a:cubicBezTo>
                    <a:pt x="6525" y="21469"/>
                    <a:pt x="8325" y="21165"/>
                    <a:pt x="11138" y="20556"/>
                  </a:cubicBezTo>
                  <a:cubicBezTo>
                    <a:pt x="13950" y="19948"/>
                    <a:pt x="17775" y="19035"/>
                    <a:pt x="21600" y="18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322738" y="4496593"/>
              <a:ext cx="20830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0"/>
                  </a:moveTo>
                  <a:cubicBezTo>
                    <a:pt x="18233" y="1912"/>
                    <a:pt x="15209" y="3825"/>
                    <a:pt x="12509" y="6075"/>
                  </a:cubicBezTo>
                  <a:cubicBezTo>
                    <a:pt x="9809" y="8325"/>
                    <a:pt x="7433" y="10912"/>
                    <a:pt x="5273" y="13275"/>
                  </a:cubicBezTo>
                  <a:cubicBezTo>
                    <a:pt x="3113" y="15637"/>
                    <a:pt x="1169" y="17775"/>
                    <a:pt x="413" y="19125"/>
                  </a:cubicBezTo>
                  <a:cubicBezTo>
                    <a:pt x="-343" y="20475"/>
                    <a:pt x="89" y="21037"/>
                    <a:pt x="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467544" y="4745965"/>
              <a:ext cx="298451" cy="16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7070"/>
                  </a:moveTo>
                  <a:cubicBezTo>
                    <a:pt x="0" y="5720"/>
                    <a:pt x="0" y="4370"/>
                    <a:pt x="843" y="3020"/>
                  </a:cubicBezTo>
                  <a:cubicBezTo>
                    <a:pt x="1685" y="1670"/>
                    <a:pt x="3370" y="320"/>
                    <a:pt x="4596" y="50"/>
                  </a:cubicBezTo>
                  <a:cubicBezTo>
                    <a:pt x="5821" y="-220"/>
                    <a:pt x="6587" y="590"/>
                    <a:pt x="6970" y="2615"/>
                  </a:cubicBezTo>
                  <a:cubicBezTo>
                    <a:pt x="7353" y="4640"/>
                    <a:pt x="7353" y="7880"/>
                    <a:pt x="6587" y="11120"/>
                  </a:cubicBezTo>
                  <a:cubicBezTo>
                    <a:pt x="5821" y="14360"/>
                    <a:pt x="4289" y="17600"/>
                    <a:pt x="3140" y="19355"/>
                  </a:cubicBezTo>
                  <a:cubicBezTo>
                    <a:pt x="1991" y="21110"/>
                    <a:pt x="1226" y="21380"/>
                    <a:pt x="1302" y="21110"/>
                  </a:cubicBezTo>
                  <a:cubicBezTo>
                    <a:pt x="1379" y="20840"/>
                    <a:pt x="2298" y="20030"/>
                    <a:pt x="5055" y="19490"/>
                  </a:cubicBezTo>
                  <a:cubicBezTo>
                    <a:pt x="7813" y="18950"/>
                    <a:pt x="12409" y="18680"/>
                    <a:pt x="15472" y="18950"/>
                  </a:cubicBezTo>
                  <a:cubicBezTo>
                    <a:pt x="18536" y="19220"/>
                    <a:pt x="20068" y="20030"/>
                    <a:pt x="21600" y="2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774379" y="4958262"/>
              <a:ext cx="260197" cy="53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07" fill="norm" stroke="1" extrusionOk="0">
                  <a:moveTo>
                    <a:pt x="13612" y="17540"/>
                  </a:moveTo>
                  <a:cubicBezTo>
                    <a:pt x="14293" y="16190"/>
                    <a:pt x="14973" y="14840"/>
                    <a:pt x="14803" y="13743"/>
                  </a:cubicBezTo>
                  <a:cubicBezTo>
                    <a:pt x="14633" y="12647"/>
                    <a:pt x="13612" y="11803"/>
                    <a:pt x="11742" y="11423"/>
                  </a:cubicBezTo>
                  <a:cubicBezTo>
                    <a:pt x="9871" y="11043"/>
                    <a:pt x="7149" y="11128"/>
                    <a:pt x="4938" y="12183"/>
                  </a:cubicBezTo>
                  <a:cubicBezTo>
                    <a:pt x="2727" y="13237"/>
                    <a:pt x="1027" y="15262"/>
                    <a:pt x="346" y="16739"/>
                  </a:cubicBezTo>
                  <a:cubicBezTo>
                    <a:pt x="-334" y="18215"/>
                    <a:pt x="6" y="19143"/>
                    <a:pt x="1197" y="19776"/>
                  </a:cubicBezTo>
                  <a:cubicBezTo>
                    <a:pt x="2387" y="20409"/>
                    <a:pt x="4428" y="20747"/>
                    <a:pt x="7064" y="20198"/>
                  </a:cubicBezTo>
                  <a:cubicBezTo>
                    <a:pt x="9701" y="19650"/>
                    <a:pt x="12932" y="18215"/>
                    <a:pt x="15483" y="16233"/>
                  </a:cubicBezTo>
                  <a:cubicBezTo>
                    <a:pt x="18035" y="14250"/>
                    <a:pt x="19905" y="11718"/>
                    <a:pt x="20586" y="9187"/>
                  </a:cubicBezTo>
                  <a:cubicBezTo>
                    <a:pt x="21266" y="6656"/>
                    <a:pt x="20756" y="4125"/>
                    <a:pt x="20075" y="2606"/>
                  </a:cubicBezTo>
                  <a:cubicBezTo>
                    <a:pt x="19395" y="1087"/>
                    <a:pt x="18545" y="581"/>
                    <a:pt x="17694" y="286"/>
                  </a:cubicBezTo>
                  <a:cubicBezTo>
                    <a:pt x="16844" y="-10"/>
                    <a:pt x="15994" y="-94"/>
                    <a:pt x="15398" y="117"/>
                  </a:cubicBezTo>
                  <a:cubicBezTo>
                    <a:pt x="14803" y="328"/>
                    <a:pt x="14463" y="834"/>
                    <a:pt x="13953" y="2479"/>
                  </a:cubicBezTo>
                  <a:cubicBezTo>
                    <a:pt x="13442" y="4125"/>
                    <a:pt x="12762" y="6909"/>
                    <a:pt x="12847" y="9483"/>
                  </a:cubicBezTo>
                  <a:cubicBezTo>
                    <a:pt x="12932" y="12056"/>
                    <a:pt x="13783" y="14418"/>
                    <a:pt x="14378" y="16148"/>
                  </a:cubicBezTo>
                  <a:cubicBezTo>
                    <a:pt x="14973" y="17878"/>
                    <a:pt x="15313" y="18975"/>
                    <a:pt x="15568" y="19818"/>
                  </a:cubicBezTo>
                  <a:cubicBezTo>
                    <a:pt x="15823" y="20662"/>
                    <a:pt x="15994" y="21253"/>
                    <a:pt x="16674" y="21379"/>
                  </a:cubicBezTo>
                  <a:cubicBezTo>
                    <a:pt x="17354" y="21506"/>
                    <a:pt x="18545" y="21168"/>
                    <a:pt x="19735" y="20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039044" y="5259088"/>
              <a:ext cx="292101" cy="24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998"/>
                  </a:moveTo>
                  <a:cubicBezTo>
                    <a:pt x="157" y="4533"/>
                    <a:pt x="313" y="3069"/>
                    <a:pt x="626" y="1971"/>
                  </a:cubicBezTo>
                  <a:cubicBezTo>
                    <a:pt x="939" y="872"/>
                    <a:pt x="1409" y="140"/>
                    <a:pt x="2348" y="323"/>
                  </a:cubicBezTo>
                  <a:cubicBezTo>
                    <a:pt x="3287" y="506"/>
                    <a:pt x="4696" y="1605"/>
                    <a:pt x="5478" y="3710"/>
                  </a:cubicBezTo>
                  <a:cubicBezTo>
                    <a:pt x="6261" y="5815"/>
                    <a:pt x="6417" y="8927"/>
                    <a:pt x="5791" y="11581"/>
                  </a:cubicBezTo>
                  <a:cubicBezTo>
                    <a:pt x="5165" y="14235"/>
                    <a:pt x="3757" y="16432"/>
                    <a:pt x="2661" y="17621"/>
                  </a:cubicBezTo>
                  <a:cubicBezTo>
                    <a:pt x="1565" y="18811"/>
                    <a:pt x="783" y="18994"/>
                    <a:pt x="391" y="18537"/>
                  </a:cubicBezTo>
                  <a:cubicBezTo>
                    <a:pt x="0" y="18079"/>
                    <a:pt x="0" y="16981"/>
                    <a:pt x="1330" y="14601"/>
                  </a:cubicBezTo>
                  <a:cubicBezTo>
                    <a:pt x="2661" y="12221"/>
                    <a:pt x="5322" y="8560"/>
                    <a:pt x="7357" y="5998"/>
                  </a:cubicBezTo>
                  <a:cubicBezTo>
                    <a:pt x="9391" y="3435"/>
                    <a:pt x="10800" y="1971"/>
                    <a:pt x="11896" y="1055"/>
                  </a:cubicBezTo>
                  <a:cubicBezTo>
                    <a:pt x="12991" y="140"/>
                    <a:pt x="13774" y="-226"/>
                    <a:pt x="14087" y="140"/>
                  </a:cubicBezTo>
                  <a:cubicBezTo>
                    <a:pt x="14400" y="506"/>
                    <a:pt x="14243" y="1605"/>
                    <a:pt x="13461" y="3618"/>
                  </a:cubicBezTo>
                  <a:cubicBezTo>
                    <a:pt x="12678" y="5632"/>
                    <a:pt x="11270" y="8560"/>
                    <a:pt x="11035" y="11306"/>
                  </a:cubicBezTo>
                  <a:cubicBezTo>
                    <a:pt x="10800" y="14052"/>
                    <a:pt x="11739" y="16615"/>
                    <a:pt x="13696" y="18262"/>
                  </a:cubicBezTo>
                  <a:cubicBezTo>
                    <a:pt x="15652" y="19910"/>
                    <a:pt x="18626" y="20642"/>
                    <a:pt x="2160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534344" y="5366493"/>
              <a:ext cx="400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657" y="11670"/>
                    <a:pt x="7314" y="3363"/>
                    <a:pt x="10914" y="870"/>
                  </a:cubicBezTo>
                  <a:cubicBezTo>
                    <a:pt x="14514" y="-1622"/>
                    <a:pt x="18057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665577" y="5474493"/>
              <a:ext cx="338668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17673"/>
                  </a:moveTo>
                  <a:cubicBezTo>
                    <a:pt x="675" y="19636"/>
                    <a:pt x="0" y="21600"/>
                    <a:pt x="0" y="21600"/>
                  </a:cubicBezTo>
                  <a:cubicBezTo>
                    <a:pt x="0" y="21600"/>
                    <a:pt x="675" y="19636"/>
                    <a:pt x="3375" y="15709"/>
                  </a:cubicBezTo>
                  <a:cubicBezTo>
                    <a:pt x="6075" y="11782"/>
                    <a:pt x="10800" y="5891"/>
                    <a:pt x="14175" y="2945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409044" y="4900178"/>
              <a:ext cx="289613" cy="49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46" fill="norm" stroke="1" extrusionOk="0">
                  <a:moveTo>
                    <a:pt x="584" y="6215"/>
                  </a:moveTo>
                  <a:cubicBezTo>
                    <a:pt x="429" y="5200"/>
                    <a:pt x="273" y="4184"/>
                    <a:pt x="118" y="3446"/>
                  </a:cubicBezTo>
                  <a:cubicBezTo>
                    <a:pt x="-38" y="2708"/>
                    <a:pt x="-193" y="2246"/>
                    <a:pt x="739" y="1646"/>
                  </a:cubicBezTo>
                  <a:cubicBezTo>
                    <a:pt x="1672" y="1046"/>
                    <a:pt x="3692" y="308"/>
                    <a:pt x="6644" y="77"/>
                  </a:cubicBezTo>
                  <a:cubicBezTo>
                    <a:pt x="9597" y="-154"/>
                    <a:pt x="13482" y="123"/>
                    <a:pt x="16357" y="1092"/>
                  </a:cubicBezTo>
                  <a:cubicBezTo>
                    <a:pt x="19231" y="2061"/>
                    <a:pt x="21096" y="3723"/>
                    <a:pt x="21252" y="5569"/>
                  </a:cubicBezTo>
                  <a:cubicBezTo>
                    <a:pt x="21407" y="7415"/>
                    <a:pt x="19853" y="9446"/>
                    <a:pt x="17755" y="11200"/>
                  </a:cubicBezTo>
                  <a:cubicBezTo>
                    <a:pt x="15657" y="12954"/>
                    <a:pt x="13016" y="14431"/>
                    <a:pt x="11695" y="16092"/>
                  </a:cubicBezTo>
                  <a:cubicBezTo>
                    <a:pt x="10374" y="17754"/>
                    <a:pt x="10374" y="19600"/>
                    <a:pt x="10374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480494" y="5677693"/>
              <a:ext cx="76730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257" fill="norm" stroke="1" extrusionOk="0">
                  <a:moveTo>
                    <a:pt x="1705" y="10800"/>
                  </a:moveTo>
                  <a:cubicBezTo>
                    <a:pt x="1705" y="7200"/>
                    <a:pt x="1705" y="3600"/>
                    <a:pt x="1421" y="4320"/>
                  </a:cubicBezTo>
                  <a:cubicBezTo>
                    <a:pt x="1137" y="5040"/>
                    <a:pt x="568" y="10080"/>
                    <a:pt x="1705" y="13680"/>
                  </a:cubicBezTo>
                  <a:cubicBezTo>
                    <a:pt x="2842" y="17280"/>
                    <a:pt x="5684" y="19440"/>
                    <a:pt x="9095" y="20520"/>
                  </a:cubicBezTo>
                  <a:cubicBezTo>
                    <a:pt x="12505" y="21600"/>
                    <a:pt x="16484" y="21600"/>
                    <a:pt x="18758" y="19800"/>
                  </a:cubicBezTo>
                  <a:cubicBezTo>
                    <a:pt x="21032" y="18000"/>
                    <a:pt x="21600" y="14400"/>
                    <a:pt x="18189" y="10800"/>
                  </a:cubicBezTo>
                  <a:cubicBezTo>
                    <a:pt x="14779" y="7200"/>
                    <a:pt x="7389" y="3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3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27594" y="4109508"/>
              <a:ext cx="5682457" cy="2852691"/>
            </a:xfrm>
            <a:prstGeom prst="rect">
              <a:avLst/>
            </a:prstGeom>
            <a:effectLst/>
          </p:spPr>
        </p:pic>
        <p:sp>
          <p:nvSpPr>
            <p:cNvPr id="1840" name="Line"/>
            <p:cNvSpPr/>
            <p:nvPr/>
          </p:nvSpPr>
          <p:spPr>
            <a:xfrm>
              <a:off x="5317275" y="2170552"/>
              <a:ext cx="3192170" cy="206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76" fill="norm" stroke="1" extrusionOk="0">
                  <a:moveTo>
                    <a:pt x="21573" y="3805"/>
                  </a:moveTo>
                  <a:cubicBezTo>
                    <a:pt x="21544" y="3428"/>
                    <a:pt x="21516" y="3052"/>
                    <a:pt x="21387" y="2676"/>
                  </a:cubicBezTo>
                  <a:cubicBezTo>
                    <a:pt x="21258" y="2300"/>
                    <a:pt x="21029" y="1924"/>
                    <a:pt x="20693" y="1536"/>
                  </a:cubicBezTo>
                  <a:cubicBezTo>
                    <a:pt x="20357" y="1149"/>
                    <a:pt x="19914" y="751"/>
                    <a:pt x="19420" y="485"/>
                  </a:cubicBezTo>
                  <a:cubicBezTo>
                    <a:pt x="18927" y="219"/>
                    <a:pt x="18383" y="87"/>
                    <a:pt x="17818" y="31"/>
                  </a:cubicBezTo>
                  <a:cubicBezTo>
                    <a:pt x="17253" y="-24"/>
                    <a:pt x="16667" y="-2"/>
                    <a:pt x="16137" y="65"/>
                  </a:cubicBezTo>
                  <a:cubicBezTo>
                    <a:pt x="15608" y="131"/>
                    <a:pt x="15136" y="242"/>
                    <a:pt x="14635" y="363"/>
                  </a:cubicBezTo>
                  <a:cubicBezTo>
                    <a:pt x="14135" y="485"/>
                    <a:pt x="13605" y="618"/>
                    <a:pt x="13069" y="784"/>
                  </a:cubicBezTo>
                  <a:cubicBezTo>
                    <a:pt x="12532" y="950"/>
                    <a:pt x="11989" y="1149"/>
                    <a:pt x="11424" y="1348"/>
                  </a:cubicBezTo>
                  <a:cubicBezTo>
                    <a:pt x="10859" y="1547"/>
                    <a:pt x="10272" y="1746"/>
                    <a:pt x="9693" y="1957"/>
                  </a:cubicBezTo>
                  <a:cubicBezTo>
                    <a:pt x="9114" y="2167"/>
                    <a:pt x="8541" y="2388"/>
                    <a:pt x="7976" y="2632"/>
                  </a:cubicBezTo>
                  <a:cubicBezTo>
                    <a:pt x="7411" y="2875"/>
                    <a:pt x="6854" y="3141"/>
                    <a:pt x="6310" y="3462"/>
                  </a:cubicBezTo>
                  <a:cubicBezTo>
                    <a:pt x="5766" y="3783"/>
                    <a:pt x="5237" y="4159"/>
                    <a:pt x="4744" y="4557"/>
                  </a:cubicBezTo>
                  <a:cubicBezTo>
                    <a:pt x="4250" y="4956"/>
                    <a:pt x="3792" y="5376"/>
                    <a:pt x="3349" y="5863"/>
                  </a:cubicBezTo>
                  <a:cubicBezTo>
                    <a:pt x="2905" y="6350"/>
                    <a:pt x="2476" y="6903"/>
                    <a:pt x="2076" y="7523"/>
                  </a:cubicBezTo>
                  <a:cubicBezTo>
                    <a:pt x="1675" y="8142"/>
                    <a:pt x="1303" y="8828"/>
                    <a:pt x="1017" y="9470"/>
                  </a:cubicBezTo>
                  <a:cubicBezTo>
                    <a:pt x="731" y="10112"/>
                    <a:pt x="531" y="10710"/>
                    <a:pt x="366" y="11429"/>
                  </a:cubicBezTo>
                  <a:cubicBezTo>
                    <a:pt x="202" y="12148"/>
                    <a:pt x="73" y="12989"/>
                    <a:pt x="23" y="13808"/>
                  </a:cubicBezTo>
                  <a:cubicBezTo>
                    <a:pt x="-27" y="14627"/>
                    <a:pt x="2" y="15424"/>
                    <a:pt x="138" y="16165"/>
                  </a:cubicBezTo>
                  <a:cubicBezTo>
                    <a:pt x="273" y="16906"/>
                    <a:pt x="517" y="17592"/>
                    <a:pt x="831" y="18201"/>
                  </a:cubicBezTo>
                  <a:cubicBezTo>
                    <a:pt x="1146" y="18810"/>
                    <a:pt x="1532" y="19341"/>
                    <a:pt x="1947" y="19750"/>
                  </a:cubicBezTo>
                  <a:cubicBezTo>
                    <a:pt x="2362" y="20160"/>
                    <a:pt x="2805" y="20447"/>
                    <a:pt x="3277" y="20691"/>
                  </a:cubicBezTo>
                  <a:cubicBezTo>
                    <a:pt x="3749" y="20934"/>
                    <a:pt x="4250" y="21133"/>
                    <a:pt x="4751" y="21266"/>
                  </a:cubicBezTo>
                  <a:cubicBezTo>
                    <a:pt x="5251" y="21399"/>
                    <a:pt x="5752" y="21465"/>
                    <a:pt x="6267" y="21510"/>
                  </a:cubicBezTo>
                  <a:cubicBezTo>
                    <a:pt x="6782" y="21554"/>
                    <a:pt x="7311" y="21576"/>
                    <a:pt x="7869" y="21576"/>
                  </a:cubicBezTo>
                  <a:cubicBezTo>
                    <a:pt x="8427" y="21576"/>
                    <a:pt x="9014" y="21554"/>
                    <a:pt x="9550" y="21487"/>
                  </a:cubicBezTo>
                  <a:cubicBezTo>
                    <a:pt x="10086" y="21421"/>
                    <a:pt x="10573" y="21310"/>
                    <a:pt x="11052" y="21178"/>
                  </a:cubicBezTo>
                  <a:cubicBezTo>
                    <a:pt x="11531" y="21045"/>
                    <a:pt x="12003" y="20890"/>
                    <a:pt x="12482" y="20691"/>
                  </a:cubicBezTo>
                  <a:cubicBezTo>
                    <a:pt x="12962" y="20492"/>
                    <a:pt x="13448" y="20248"/>
                    <a:pt x="13970" y="19949"/>
                  </a:cubicBezTo>
                  <a:cubicBezTo>
                    <a:pt x="14492" y="19651"/>
                    <a:pt x="15050" y="19296"/>
                    <a:pt x="15579" y="18898"/>
                  </a:cubicBezTo>
                  <a:cubicBezTo>
                    <a:pt x="16109" y="18500"/>
                    <a:pt x="16609" y="18057"/>
                    <a:pt x="17067" y="17581"/>
                  </a:cubicBezTo>
                  <a:cubicBezTo>
                    <a:pt x="17525" y="17106"/>
                    <a:pt x="17940" y="16596"/>
                    <a:pt x="18333" y="16032"/>
                  </a:cubicBezTo>
                  <a:cubicBezTo>
                    <a:pt x="18726" y="15468"/>
                    <a:pt x="19098" y="14848"/>
                    <a:pt x="19434" y="14206"/>
                  </a:cubicBezTo>
                  <a:cubicBezTo>
                    <a:pt x="19771" y="13565"/>
                    <a:pt x="20071" y="12901"/>
                    <a:pt x="20336" y="12203"/>
                  </a:cubicBezTo>
                  <a:cubicBezTo>
                    <a:pt x="20600" y="11506"/>
                    <a:pt x="20829" y="10776"/>
                    <a:pt x="21008" y="10024"/>
                  </a:cubicBezTo>
                  <a:cubicBezTo>
                    <a:pt x="21187" y="9271"/>
                    <a:pt x="21316" y="8496"/>
                    <a:pt x="21401" y="7700"/>
                  </a:cubicBezTo>
                  <a:cubicBezTo>
                    <a:pt x="21487" y="6903"/>
                    <a:pt x="21530" y="6084"/>
                    <a:pt x="21530" y="5210"/>
                  </a:cubicBezTo>
                  <a:cubicBezTo>
                    <a:pt x="21530" y="4336"/>
                    <a:pt x="21487" y="3406"/>
                    <a:pt x="21323" y="2665"/>
                  </a:cubicBezTo>
                  <a:cubicBezTo>
                    <a:pt x="21158" y="1924"/>
                    <a:pt x="20872" y="1370"/>
                    <a:pt x="20429" y="1071"/>
                  </a:cubicBezTo>
                  <a:cubicBezTo>
                    <a:pt x="19985" y="773"/>
                    <a:pt x="19384" y="728"/>
                    <a:pt x="18848" y="894"/>
                  </a:cubicBezTo>
                  <a:cubicBezTo>
                    <a:pt x="18312" y="1060"/>
                    <a:pt x="17839" y="1437"/>
                    <a:pt x="17367" y="1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182544" y="3101811"/>
              <a:ext cx="176380" cy="67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61" fill="norm" stroke="1" extrusionOk="0">
                  <a:moveTo>
                    <a:pt x="15247" y="6226"/>
                  </a:moveTo>
                  <a:cubicBezTo>
                    <a:pt x="17534" y="4872"/>
                    <a:pt x="19821" y="3517"/>
                    <a:pt x="20711" y="2502"/>
                  </a:cubicBezTo>
                  <a:cubicBezTo>
                    <a:pt x="21600" y="1486"/>
                    <a:pt x="21092" y="809"/>
                    <a:pt x="20202" y="403"/>
                  </a:cubicBezTo>
                  <a:cubicBezTo>
                    <a:pt x="19313" y="-4"/>
                    <a:pt x="18042" y="-139"/>
                    <a:pt x="16136" y="166"/>
                  </a:cubicBezTo>
                  <a:cubicBezTo>
                    <a:pt x="14231" y="470"/>
                    <a:pt x="11689" y="1215"/>
                    <a:pt x="9529" y="2536"/>
                  </a:cubicBezTo>
                  <a:cubicBezTo>
                    <a:pt x="7369" y="3856"/>
                    <a:pt x="5591" y="5752"/>
                    <a:pt x="5336" y="7817"/>
                  </a:cubicBezTo>
                  <a:cubicBezTo>
                    <a:pt x="5082" y="9882"/>
                    <a:pt x="6353" y="12117"/>
                    <a:pt x="7369" y="13945"/>
                  </a:cubicBezTo>
                  <a:cubicBezTo>
                    <a:pt x="8386" y="15773"/>
                    <a:pt x="9148" y="17195"/>
                    <a:pt x="9021" y="18211"/>
                  </a:cubicBezTo>
                  <a:cubicBezTo>
                    <a:pt x="8894" y="19227"/>
                    <a:pt x="7878" y="19836"/>
                    <a:pt x="6226" y="20310"/>
                  </a:cubicBezTo>
                  <a:cubicBezTo>
                    <a:pt x="4574" y="20784"/>
                    <a:pt x="2287" y="21122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983578" y="3971660"/>
              <a:ext cx="198967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17280"/>
                    <a:pt x="0" y="12960"/>
                    <a:pt x="0" y="8640"/>
                  </a:cubicBezTo>
                  <a:cubicBezTo>
                    <a:pt x="0" y="4320"/>
                    <a:pt x="1149" y="0"/>
                    <a:pt x="4940" y="0"/>
                  </a:cubicBezTo>
                  <a:cubicBezTo>
                    <a:pt x="8732" y="0"/>
                    <a:pt x="15166" y="432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250192" y="3925093"/>
              <a:ext cx="267297" cy="14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26" fill="norm" stroke="1" extrusionOk="0">
                  <a:moveTo>
                    <a:pt x="6202" y="0"/>
                  </a:moveTo>
                  <a:cubicBezTo>
                    <a:pt x="5699" y="5246"/>
                    <a:pt x="5197" y="10491"/>
                    <a:pt x="4611" y="13886"/>
                  </a:cubicBezTo>
                  <a:cubicBezTo>
                    <a:pt x="4025" y="17280"/>
                    <a:pt x="3355" y="18823"/>
                    <a:pt x="2602" y="19903"/>
                  </a:cubicBezTo>
                  <a:cubicBezTo>
                    <a:pt x="1848" y="20983"/>
                    <a:pt x="1011" y="21600"/>
                    <a:pt x="509" y="20674"/>
                  </a:cubicBezTo>
                  <a:cubicBezTo>
                    <a:pt x="6" y="19749"/>
                    <a:pt x="-161" y="17280"/>
                    <a:pt x="174" y="14503"/>
                  </a:cubicBezTo>
                  <a:cubicBezTo>
                    <a:pt x="509" y="11726"/>
                    <a:pt x="1346" y="8640"/>
                    <a:pt x="2518" y="6634"/>
                  </a:cubicBezTo>
                  <a:cubicBezTo>
                    <a:pt x="3690" y="4629"/>
                    <a:pt x="5197" y="3703"/>
                    <a:pt x="6537" y="4474"/>
                  </a:cubicBezTo>
                  <a:cubicBezTo>
                    <a:pt x="7876" y="5246"/>
                    <a:pt x="9048" y="7714"/>
                    <a:pt x="10639" y="10646"/>
                  </a:cubicBezTo>
                  <a:cubicBezTo>
                    <a:pt x="12230" y="13577"/>
                    <a:pt x="14239" y="16971"/>
                    <a:pt x="15997" y="18206"/>
                  </a:cubicBezTo>
                  <a:cubicBezTo>
                    <a:pt x="17755" y="19440"/>
                    <a:pt x="19262" y="18514"/>
                    <a:pt x="20183" y="16509"/>
                  </a:cubicBezTo>
                  <a:cubicBezTo>
                    <a:pt x="21104" y="14503"/>
                    <a:pt x="21439" y="11417"/>
                    <a:pt x="20853" y="8949"/>
                  </a:cubicBezTo>
                  <a:cubicBezTo>
                    <a:pt x="20267" y="6480"/>
                    <a:pt x="18760" y="4629"/>
                    <a:pt x="16918" y="4011"/>
                  </a:cubicBezTo>
                  <a:cubicBezTo>
                    <a:pt x="15076" y="3394"/>
                    <a:pt x="12899" y="4011"/>
                    <a:pt x="10723" y="4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156875" y="2790295"/>
              <a:ext cx="239453" cy="18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727" fill="norm" stroke="1" extrusionOk="0">
                  <a:moveTo>
                    <a:pt x="13667" y="10590"/>
                  </a:moveTo>
                  <a:cubicBezTo>
                    <a:pt x="13477" y="9390"/>
                    <a:pt x="13288" y="8190"/>
                    <a:pt x="12814" y="8070"/>
                  </a:cubicBezTo>
                  <a:cubicBezTo>
                    <a:pt x="12340" y="7950"/>
                    <a:pt x="11582" y="8910"/>
                    <a:pt x="10635" y="10950"/>
                  </a:cubicBezTo>
                  <a:cubicBezTo>
                    <a:pt x="9688" y="12990"/>
                    <a:pt x="8551" y="16110"/>
                    <a:pt x="7035" y="18150"/>
                  </a:cubicBezTo>
                  <a:cubicBezTo>
                    <a:pt x="5519" y="20190"/>
                    <a:pt x="3624" y="21150"/>
                    <a:pt x="2203" y="20550"/>
                  </a:cubicBezTo>
                  <a:cubicBezTo>
                    <a:pt x="782" y="19950"/>
                    <a:pt x="-165" y="17790"/>
                    <a:pt x="24" y="14910"/>
                  </a:cubicBezTo>
                  <a:cubicBezTo>
                    <a:pt x="214" y="12030"/>
                    <a:pt x="1540" y="8430"/>
                    <a:pt x="3151" y="6390"/>
                  </a:cubicBezTo>
                  <a:cubicBezTo>
                    <a:pt x="4761" y="4350"/>
                    <a:pt x="6656" y="3870"/>
                    <a:pt x="8456" y="4830"/>
                  </a:cubicBezTo>
                  <a:cubicBezTo>
                    <a:pt x="10256" y="5790"/>
                    <a:pt x="11961" y="8190"/>
                    <a:pt x="12909" y="9990"/>
                  </a:cubicBezTo>
                  <a:cubicBezTo>
                    <a:pt x="13856" y="11790"/>
                    <a:pt x="14046" y="12990"/>
                    <a:pt x="14519" y="14310"/>
                  </a:cubicBezTo>
                  <a:cubicBezTo>
                    <a:pt x="14993" y="15630"/>
                    <a:pt x="15751" y="17070"/>
                    <a:pt x="16888" y="16230"/>
                  </a:cubicBezTo>
                  <a:cubicBezTo>
                    <a:pt x="18024" y="15390"/>
                    <a:pt x="19540" y="12270"/>
                    <a:pt x="20393" y="10110"/>
                  </a:cubicBezTo>
                  <a:cubicBezTo>
                    <a:pt x="21246" y="7950"/>
                    <a:pt x="21435" y="6750"/>
                    <a:pt x="21435" y="5070"/>
                  </a:cubicBezTo>
                  <a:cubicBezTo>
                    <a:pt x="21435" y="3390"/>
                    <a:pt x="21246" y="1230"/>
                    <a:pt x="20677" y="390"/>
                  </a:cubicBezTo>
                  <a:cubicBezTo>
                    <a:pt x="20109" y="-450"/>
                    <a:pt x="19161" y="30"/>
                    <a:pt x="18403" y="2190"/>
                  </a:cubicBezTo>
                  <a:cubicBezTo>
                    <a:pt x="17646" y="4350"/>
                    <a:pt x="17077" y="8190"/>
                    <a:pt x="16509" y="12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836594" y="3070929"/>
              <a:ext cx="31751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4309"/>
                  </a:moveTo>
                  <a:cubicBezTo>
                    <a:pt x="0" y="3354"/>
                    <a:pt x="0" y="2398"/>
                    <a:pt x="2160" y="1538"/>
                  </a:cubicBezTo>
                  <a:cubicBezTo>
                    <a:pt x="4320" y="678"/>
                    <a:pt x="8640" y="-87"/>
                    <a:pt x="11520" y="9"/>
                  </a:cubicBezTo>
                  <a:cubicBezTo>
                    <a:pt x="14400" y="104"/>
                    <a:pt x="15840" y="1060"/>
                    <a:pt x="17280" y="4787"/>
                  </a:cubicBezTo>
                  <a:cubicBezTo>
                    <a:pt x="18720" y="8515"/>
                    <a:pt x="20160" y="15014"/>
                    <a:pt x="2160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590711" y="3451730"/>
              <a:ext cx="487184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029" fill="norm" stroke="1" extrusionOk="0">
                  <a:moveTo>
                    <a:pt x="760" y="20029"/>
                  </a:moveTo>
                  <a:cubicBezTo>
                    <a:pt x="295" y="15709"/>
                    <a:pt x="-171" y="11389"/>
                    <a:pt x="62" y="9229"/>
                  </a:cubicBezTo>
                  <a:cubicBezTo>
                    <a:pt x="295" y="7069"/>
                    <a:pt x="1226" y="7069"/>
                    <a:pt x="3320" y="4909"/>
                  </a:cubicBezTo>
                  <a:cubicBezTo>
                    <a:pt x="5415" y="2749"/>
                    <a:pt x="8674" y="-1571"/>
                    <a:pt x="11886" y="589"/>
                  </a:cubicBezTo>
                  <a:cubicBezTo>
                    <a:pt x="15098" y="2749"/>
                    <a:pt x="18263" y="11389"/>
                    <a:pt x="21429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620694" y="3546442"/>
              <a:ext cx="330201" cy="34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2652"/>
                  </a:moveTo>
                  <a:cubicBezTo>
                    <a:pt x="831" y="15052"/>
                    <a:pt x="1662" y="17452"/>
                    <a:pt x="2285" y="19052"/>
                  </a:cubicBezTo>
                  <a:cubicBezTo>
                    <a:pt x="2908" y="20652"/>
                    <a:pt x="3323" y="21452"/>
                    <a:pt x="3531" y="21452"/>
                  </a:cubicBezTo>
                  <a:cubicBezTo>
                    <a:pt x="3738" y="21452"/>
                    <a:pt x="3738" y="20652"/>
                    <a:pt x="3669" y="17852"/>
                  </a:cubicBezTo>
                  <a:cubicBezTo>
                    <a:pt x="3600" y="15052"/>
                    <a:pt x="3462" y="10252"/>
                    <a:pt x="3392" y="7452"/>
                  </a:cubicBezTo>
                  <a:cubicBezTo>
                    <a:pt x="3323" y="4652"/>
                    <a:pt x="3323" y="3852"/>
                    <a:pt x="3946" y="3052"/>
                  </a:cubicBezTo>
                  <a:cubicBezTo>
                    <a:pt x="4569" y="2252"/>
                    <a:pt x="5815" y="1452"/>
                    <a:pt x="8308" y="852"/>
                  </a:cubicBezTo>
                  <a:cubicBezTo>
                    <a:pt x="10800" y="252"/>
                    <a:pt x="14538" y="-148"/>
                    <a:pt x="16962" y="52"/>
                  </a:cubicBezTo>
                  <a:cubicBezTo>
                    <a:pt x="19385" y="252"/>
                    <a:pt x="20492" y="1052"/>
                    <a:pt x="21600" y="1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734994" y="3647248"/>
              <a:ext cx="139701" cy="14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4340"/>
                  </a:moveTo>
                  <a:cubicBezTo>
                    <a:pt x="982" y="2819"/>
                    <a:pt x="1964" y="1298"/>
                    <a:pt x="3436" y="538"/>
                  </a:cubicBezTo>
                  <a:cubicBezTo>
                    <a:pt x="4909" y="-223"/>
                    <a:pt x="6873" y="-223"/>
                    <a:pt x="9000" y="842"/>
                  </a:cubicBezTo>
                  <a:cubicBezTo>
                    <a:pt x="11127" y="1907"/>
                    <a:pt x="13418" y="4036"/>
                    <a:pt x="13582" y="6622"/>
                  </a:cubicBezTo>
                  <a:cubicBezTo>
                    <a:pt x="13745" y="9208"/>
                    <a:pt x="11782" y="12250"/>
                    <a:pt x="9982" y="14228"/>
                  </a:cubicBezTo>
                  <a:cubicBezTo>
                    <a:pt x="8182" y="16205"/>
                    <a:pt x="6545" y="17118"/>
                    <a:pt x="4909" y="18031"/>
                  </a:cubicBezTo>
                  <a:cubicBezTo>
                    <a:pt x="3273" y="18943"/>
                    <a:pt x="1636" y="19856"/>
                    <a:pt x="1800" y="20464"/>
                  </a:cubicBezTo>
                  <a:cubicBezTo>
                    <a:pt x="1964" y="21073"/>
                    <a:pt x="3927" y="21377"/>
                    <a:pt x="7527" y="20921"/>
                  </a:cubicBezTo>
                  <a:cubicBezTo>
                    <a:pt x="11127" y="20464"/>
                    <a:pt x="16364" y="19247"/>
                    <a:pt x="21600" y="18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906444" y="3683793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130"/>
                    <a:pt x="10080" y="6261"/>
                    <a:pt x="6480" y="9861"/>
                  </a:cubicBezTo>
                  <a:cubicBezTo>
                    <a:pt x="2880" y="13461"/>
                    <a:pt x="1440" y="17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0008044" y="3702843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883161" y="3613943"/>
              <a:ext cx="30268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8" y="21600"/>
                  </a:moveTo>
                  <a:cubicBezTo>
                    <a:pt x="604" y="18947"/>
                    <a:pt x="0" y="16295"/>
                    <a:pt x="0" y="14400"/>
                  </a:cubicBezTo>
                  <a:cubicBezTo>
                    <a:pt x="0" y="12505"/>
                    <a:pt x="604" y="11368"/>
                    <a:pt x="3097" y="9284"/>
                  </a:cubicBezTo>
                  <a:cubicBezTo>
                    <a:pt x="5589" y="7200"/>
                    <a:pt x="9969" y="4168"/>
                    <a:pt x="13368" y="2463"/>
                  </a:cubicBezTo>
                  <a:cubicBezTo>
                    <a:pt x="16766" y="758"/>
                    <a:pt x="19183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217155" y="3308533"/>
              <a:ext cx="279840" cy="21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39" fill="norm" stroke="1" extrusionOk="0">
                  <a:moveTo>
                    <a:pt x="4869" y="10226"/>
                  </a:moveTo>
                  <a:cubicBezTo>
                    <a:pt x="7771" y="7897"/>
                    <a:pt x="10672" y="5567"/>
                    <a:pt x="12204" y="3873"/>
                  </a:cubicBezTo>
                  <a:cubicBezTo>
                    <a:pt x="13735" y="2179"/>
                    <a:pt x="13896" y="1120"/>
                    <a:pt x="13493" y="485"/>
                  </a:cubicBezTo>
                  <a:cubicBezTo>
                    <a:pt x="13090" y="-150"/>
                    <a:pt x="12123" y="-362"/>
                    <a:pt x="9947" y="1120"/>
                  </a:cubicBezTo>
                  <a:cubicBezTo>
                    <a:pt x="7771" y="2603"/>
                    <a:pt x="4386" y="5779"/>
                    <a:pt x="2371" y="8956"/>
                  </a:cubicBezTo>
                  <a:cubicBezTo>
                    <a:pt x="356" y="12132"/>
                    <a:pt x="-289" y="15309"/>
                    <a:pt x="114" y="17532"/>
                  </a:cubicBezTo>
                  <a:cubicBezTo>
                    <a:pt x="517" y="19756"/>
                    <a:pt x="1968" y="21026"/>
                    <a:pt x="5675" y="21132"/>
                  </a:cubicBezTo>
                  <a:cubicBezTo>
                    <a:pt x="9383" y="21238"/>
                    <a:pt x="15347" y="20179"/>
                    <a:pt x="21311" y="19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300144" y="3042443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000"/>
                    <a:pt x="6336" y="10400"/>
                    <a:pt x="9936" y="6800"/>
                  </a:cubicBezTo>
                  <a:cubicBezTo>
                    <a:pt x="13536" y="3200"/>
                    <a:pt x="17568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449149" y="2861380"/>
              <a:ext cx="149446" cy="13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85" fill="norm" stroke="1" extrusionOk="0">
                  <a:moveTo>
                    <a:pt x="481" y="5672"/>
                  </a:moveTo>
                  <a:cubicBezTo>
                    <a:pt x="1681" y="4643"/>
                    <a:pt x="2881" y="3614"/>
                    <a:pt x="4231" y="3443"/>
                  </a:cubicBezTo>
                  <a:cubicBezTo>
                    <a:pt x="5581" y="3272"/>
                    <a:pt x="7081" y="3957"/>
                    <a:pt x="7981" y="5329"/>
                  </a:cubicBezTo>
                  <a:cubicBezTo>
                    <a:pt x="8881" y="6700"/>
                    <a:pt x="9181" y="8757"/>
                    <a:pt x="8581" y="11329"/>
                  </a:cubicBezTo>
                  <a:cubicBezTo>
                    <a:pt x="7981" y="13900"/>
                    <a:pt x="6481" y="16986"/>
                    <a:pt x="4681" y="18872"/>
                  </a:cubicBezTo>
                  <a:cubicBezTo>
                    <a:pt x="2881" y="20757"/>
                    <a:pt x="781" y="21443"/>
                    <a:pt x="181" y="21100"/>
                  </a:cubicBezTo>
                  <a:cubicBezTo>
                    <a:pt x="-419" y="20757"/>
                    <a:pt x="481" y="19386"/>
                    <a:pt x="2731" y="16129"/>
                  </a:cubicBezTo>
                  <a:cubicBezTo>
                    <a:pt x="4981" y="12872"/>
                    <a:pt x="8581" y="7729"/>
                    <a:pt x="10831" y="4472"/>
                  </a:cubicBezTo>
                  <a:cubicBezTo>
                    <a:pt x="13081" y="1214"/>
                    <a:pt x="13981" y="-157"/>
                    <a:pt x="14281" y="14"/>
                  </a:cubicBezTo>
                  <a:cubicBezTo>
                    <a:pt x="14581" y="186"/>
                    <a:pt x="14281" y="1900"/>
                    <a:pt x="13981" y="3786"/>
                  </a:cubicBezTo>
                  <a:cubicBezTo>
                    <a:pt x="13681" y="5672"/>
                    <a:pt x="13381" y="7729"/>
                    <a:pt x="14581" y="10129"/>
                  </a:cubicBezTo>
                  <a:cubicBezTo>
                    <a:pt x="15781" y="12529"/>
                    <a:pt x="18481" y="15272"/>
                    <a:pt x="21181" y="18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519130" y="2737098"/>
              <a:ext cx="142965" cy="11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14" fill="norm" stroke="1" extrusionOk="0">
                  <a:moveTo>
                    <a:pt x="5254" y="3571"/>
                  </a:moveTo>
                  <a:cubicBezTo>
                    <a:pt x="6207" y="2028"/>
                    <a:pt x="7160" y="485"/>
                    <a:pt x="8430" y="100"/>
                  </a:cubicBezTo>
                  <a:cubicBezTo>
                    <a:pt x="9701" y="-286"/>
                    <a:pt x="11289" y="485"/>
                    <a:pt x="11925" y="1835"/>
                  </a:cubicBezTo>
                  <a:cubicBezTo>
                    <a:pt x="12560" y="3185"/>
                    <a:pt x="12242" y="5114"/>
                    <a:pt x="10495" y="7621"/>
                  </a:cubicBezTo>
                  <a:cubicBezTo>
                    <a:pt x="8748" y="10128"/>
                    <a:pt x="5572" y="13214"/>
                    <a:pt x="3348" y="15335"/>
                  </a:cubicBezTo>
                  <a:cubicBezTo>
                    <a:pt x="1125" y="17457"/>
                    <a:pt x="-146" y="18614"/>
                    <a:pt x="13" y="19578"/>
                  </a:cubicBezTo>
                  <a:cubicBezTo>
                    <a:pt x="172" y="20543"/>
                    <a:pt x="1760" y="21314"/>
                    <a:pt x="5572" y="21314"/>
                  </a:cubicBezTo>
                  <a:cubicBezTo>
                    <a:pt x="9383" y="21314"/>
                    <a:pt x="15419" y="20543"/>
                    <a:pt x="21454" y="19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560494" y="2794793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960"/>
                    <a:pt x="17169" y="1920"/>
                    <a:pt x="14538" y="4560"/>
                  </a:cubicBezTo>
                  <a:cubicBezTo>
                    <a:pt x="11908" y="7200"/>
                    <a:pt x="8862" y="11520"/>
                    <a:pt x="6369" y="14640"/>
                  </a:cubicBezTo>
                  <a:cubicBezTo>
                    <a:pt x="3877" y="17760"/>
                    <a:pt x="1938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654612" y="3027066"/>
              <a:ext cx="166233" cy="9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90" fill="norm" stroke="1" extrusionOk="0">
                  <a:moveTo>
                    <a:pt x="146" y="581"/>
                  </a:moveTo>
                  <a:cubicBezTo>
                    <a:pt x="1514" y="122"/>
                    <a:pt x="2881" y="-338"/>
                    <a:pt x="4111" y="351"/>
                  </a:cubicBezTo>
                  <a:cubicBezTo>
                    <a:pt x="5341" y="1041"/>
                    <a:pt x="6435" y="2879"/>
                    <a:pt x="6708" y="4947"/>
                  </a:cubicBezTo>
                  <a:cubicBezTo>
                    <a:pt x="6982" y="7015"/>
                    <a:pt x="6435" y="9313"/>
                    <a:pt x="5615" y="11381"/>
                  </a:cubicBezTo>
                  <a:cubicBezTo>
                    <a:pt x="4795" y="13449"/>
                    <a:pt x="3701" y="15288"/>
                    <a:pt x="2470" y="16896"/>
                  </a:cubicBezTo>
                  <a:cubicBezTo>
                    <a:pt x="1240" y="18505"/>
                    <a:pt x="-127" y="19883"/>
                    <a:pt x="10" y="20573"/>
                  </a:cubicBezTo>
                  <a:cubicBezTo>
                    <a:pt x="146" y="21262"/>
                    <a:pt x="1787" y="21262"/>
                    <a:pt x="5615" y="20573"/>
                  </a:cubicBezTo>
                  <a:cubicBezTo>
                    <a:pt x="9443" y="19883"/>
                    <a:pt x="15458" y="18505"/>
                    <a:pt x="21473" y="17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737208" y="3202930"/>
              <a:ext cx="356687" cy="47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21" fill="norm" stroke="1" extrusionOk="0">
                  <a:moveTo>
                    <a:pt x="8070" y="16625"/>
                  </a:moveTo>
                  <a:cubicBezTo>
                    <a:pt x="7943" y="16145"/>
                    <a:pt x="7816" y="15665"/>
                    <a:pt x="7180" y="15185"/>
                  </a:cubicBezTo>
                  <a:cubicBezTo>
                    <a:pt x="6545" y="14705"/>
                    <a:pt x="5402" y="14225"/>
                    <a:pt x="4131" y="14609"/>
                  </a:cubicBezTo>
                  <a:cubicBezTo>
                    <a:pt x="2860" y="14993"/>
                    <a:pt x="1463" y="16241"/>
                    <a:pt x="700" y="17297"/>
                  </a:cubicBezTo>
                  <a:cubicBezTo>
                    <a:pt x="-62" y="18353"/>
                    <a:pt x="-189" y="19217"/>
                    <a:pt x="256" y="19937"/>
                  </a:cubicBezTo>
                  <a:cubicBezTo>
                    <a:pt x="700" y="20657"/>
                    <a:pt x="1717" y="21233"/>
                    <a:pt x="3115" y="20945"/>
                  </a:cubicBezTo>
                  <a:cubicBezTo>
                    <a:pt x="4512" y="20657"/>
                    <a:pt x="6291" y="19505"/>
                    <a:pt x="7879" y="17345"/>
                  </a:cubicBezTo>
                  <a:cubicBezTo>
                    <a:pt x="9467" y="15185"/>
                    <a:pt x="10865" y="12017"/>
                    <a:pt x="11755" y="9185"/>
                  </a:cubicBezTo>
                  <a:cubicBezTo>
                    <a:pt x="12644" y="6353"/>
                    <a:pt x="13025" y="3857"/>
                    <a:pt x="12962" y="2369"/>
                  </a:cubicBezTo>
                  <a:cubicBezTo>
                    <a:pt x="12898" y="881"/>
                    <a:pt x="12390" y="401"/>
                    <a:pt x="11818" y="161"/>
                  </a:cubicBezTo>
                  <a:cubicBezTo>
                    <a:pt x="11246" y="-79"/>
                    <a:pt x="10611" y="-79"/>
                    <a:pt x="9912" y="353"/>
                  </a:cubicBezTo>
                  <a:cubicBezTo>
                    <a:pt x="9213" y="785"/>
                    <a:pt x="8451" y="1649"/>
                    <a:pt x="8006" y="3953"/>
                  </a:cubicBezTo>
                  <a:cubicBezTo>
                    <a:pt x="7562" y="6257"/>
                    <a:pt x="7435" y="10001"/>
                    <a:pt x="7371" y="12353"/>
                  </a:cubicBezTo>
                  <a:cubicBezTo>
                    <a:pt x="7307" y="14705"/>
                    <a:pt x="7307" y="15665"/>
                    <a:pt x="7307" y="16433"/>
                  </a:cubicBezTo>
                  <a:cubicBezTo>
                    <a:pt x="7307" y="17201"/>
                    <a:pt x="7307" y="17777"/>
                    <a:pt x="7498" y="17729"/>
                  </a:cubicBezTo>
                  <a:cubicBezTo>
                    <a:pt x="7689" y="17681"/>
                    <a:pt x="8070" y="17009"/>
                    <a:pt x="8705" y="16001"/>
                  </a:cubicBezTo>
                  <a:cubicBezTo>
                    <a:pt x="9340" y="14993"/>
                    <a:pt x="10230" y="13649"/>
                    <a:pt x="10865" y="12785"/>
                  </a:cubicBezTo>
                  <a:cubicBezTo>
                    <a:pt x="11500" y="11921"/>
                    <a:pt x="11882" y="11537"/>
                    <a:pt x="12326" y="11489"/>
                  </a:cubicBezTo>
                  <a:cubicBezTo>
                    <a:pt x="12771" y="11441"/>
                    <a:pt x="13279" y="11729"/>
                    <a:pt x="13851" y="12737"/>
                  </a:cubicBezTo>
                  <a:cubicBezTo>
                    <a:pt x="14423" y="13745"/>
                    <a:pt x="15058" y="15473"/>
                    <a:pt x="15312" y="16865"/>
                  </a:cubicBezTo>
                  <a:cubicBezTo>
                    <a:pt x="15566" y="18257"/>
                    <a:pt x="15439" y="19313"/>
                    <a:pt x="15058" y="19985"/>
                  </a:cubicBezTo>
                  <a:cubicBezTo>
                    <a:pt x="14677" y="20657"/>
                    <a:pt x="14042" y="20945"/>
                    <a:pt x="13787" y="20849"/>
                  </a:cubicBezTo>
                  <a:cubicBezTo>
                    <a:pt x="13533" y="20753"/>
                    <a:pt x="13660" y="20273"/>
                    <a:pt x="14550" y="19169"/>
                  </a:cubicBezTo>
                  <a:cubicBezTo>
                    <a:pt x="15439" y="18065"/>
                    <a:pt x="17091" y="16337"/>
                    <a:pt x="18107" y="15137"/>
                  </a:cubicBezTo>
                  <a:cubicBezTo>
                    <a:pt x="19124" y="13937"/>
                    <a:pt x="19505" y="13265"/>
                    <a:pt x="19505" y="13121"/>
                  </a:cubicBezTo>
                  <a:cubicBezTo>
                    <a:pt x="19505" y="12977"/>
                    <a:pt x="19124" y="13361"/>
                    <a:pt x="18489" y="14417"/>
                  </a:cubicBezTo>
                  <a:cubicBezTo>
                    <a:pt x="17853" y="15473"/>
                    <a:pt x="16964" y="17201"/>
                    <a:pt x="16583" y="18353"/>
                  </a:cubicBezTo>
                  <a:cubicBezTo>
                    <a:pt x="16202" y="19505"/>
                    <a:pt x="16329" y="20081"/>
                    <a:pt x="17218" y="20513"/>
                  </a:cubicBezTo>
                  <a:cubicBezTo>
                    <a:pt x="18107" y="20945"/>
                    <a:pt x="19759" y="21233"/>
                    <a:pt x="21411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1232462" y="3554116"/>
              <a:ext cx="159883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157" fill="norm" stroke="1" extrusionOk="0">
                  <a:moveTo>
                    <a:pt x="2710" y="8375"/>
                  </a:moveTo>
                  <a:cubicBezTo>
                    <a:pt x="1289" y="6412"/>
                    <a:pt x="-132" y="4448"/>
                    <a:pt x="10" y="2484"/>
                  </a:cubicBezTo>
                  <a:cubicBezTo>
                    <a:pt x="152" y="521"/>
                    <a:pt x="1857" y="-1443"/>
                    <a:pt x="5694" y="1502"/>
                  </a:cubicBezTo>
                  <a:cubicBezTo>
                    <a:pt x="9531" y="4448"/>
                    <a:pt x="15500" y="12302"/>
                    <a:pt x="21468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1246294" y="367109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1512943" y="3493293"/>
              <a:ext cx="2545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411"/>
                    <a:pt x="3363" y="6821"/>
                    <a:pt x="870" y="10421"/>
                  </a:cubicBezTo>
                  <a:cubicBezTo>
                    <a:pt x="-1622" y="14021"/>
                    <a:pt x="1701" y="17811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430664" y="4411622"/>
              <a:ext cx="37631" cy="45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8" fill="norm" stroke="1" extrusionOk="0">
                  <a:moveTo>
                    <a:pt x="10533" y="2814"/>
                  </a:moveTo>
                  <a:cubicBezTo>
                    <a:pt x="9333" y="2314"/>
                    <a:pt x="8133" y="1814"/>
                    <a:pt x="7533" y="1264"/>
                  </a:cubicBezTo>
                  <a:cubicBezTo>
                    <a:pt x="6933" y="714"/>
                    <a:pt x="6933" y="114"/>
                    <a:pt x="8733" y="14"/>
                  </a:cubicBezTo>
                  <a:cubicBezTo>
                    <a:pt x="10533" y="-86"/>
                    <a:pt x="14133" y="314"/>
                    <a:pt x="15333" y="1864"/>
                  </a:cubicBezTo>
                  <a:cubicBezTo>
                    <a:pt x="16533" y="3414"/>
                    <a:pt x="15333" y="6114"/>
                    <a:pt x="12333" y="8914"/>
                  </a:cubicBezTo>
                  <a:cubicBezTo>
                    <a:pt x="9333" y="11714"/>
                    <a:pt x="4533" y="14614"/>
                    <a:pt x="2133" y="16564"/>
                  </a:cubicBezTo>
                  <a:cubicBezTo>
                    <a:pt x="-267" y="18514"/>
                    <a:pt x="-267" y="19514"/>
                    <a:pt x="333" y="20264"/>
                  </a:cubicBezTo>
                  <a:cubicBezTo>
                    <a:pt x="933" y="21014"/>
                    <a:pt x="2133" y="21514"/>
                    <a:pt x="5733" y="21464"/>
                  </a:cubicBezTo>
                  <a:cubicBezTo>
                    <a:pt x="9333" y="21414"/>
                    <a:pt x="15333" y="20814"/>
                    <a:pt x="21333" y="20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557194" y="4392877"/>
              <a:ext cx="44451" cy="55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24"/>
                  </a:moveTo>
                  <a:cubicBezTo>
                    <a:pt x="20571" y="412"/>
                    <a:pt x="19543" y="0"/>
                    <a:pt x="19029" y="0"/>
                  </a:cubicBezTo>
                  <a:cubicBezTo>
                    <a:pt x="18514" y="0"/>
                    <a:pt x="18514" y="412"/>
                    <a:pt x="16971" y="2144"/>
                  </a:cubicBezTo>
                  <a:cubicBezTo>
                    <a:pt x="15429" y="3875"/>
                    <a:pt x="12343" y="6925"/>
                    <a:pt x="9771" y="10017"/>
                  </a:cubicBezTo>
                  <a:cubicBezTo>
                    <a:pt x="7200" y="13108"/>
                    <a:pt x="5143" y="16241"/>
                    <a:pt x="3600" y="18179"/>
                  </a:cubicBezTo>
                  <a:cubicBezTo>
                    <a:pt x="2057" y="20116"/>
                    <a:pt x="1029" y="208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317622" y="4827499"/>
              <a:ext cx="252273" cy="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80" fill="norm" stroke="1" extrusionOk="0">
                  <a:moveTo>
                    <a:pt x="2013" y="1440"/>
                  </a:moveTo>
                  <a:cubicBezTo>
                    <a:pt x="1113" y="360"/>
                    <a:pt x="213" y="-720"/>
                    <a:pt x="33" y="630"/>
                  </a:cubicBezTo>
                  <a:cubicBezTo>
                    <a:pt x="-147" y="1980"/>
                    <a:pt x="393" y="5760"/>
                    <a:pt x="2013" y="9540"/>
                  </a:cubicBezTo>
                  <a:cubicBezTo>
                    <a:pt x="3633" y="13320"/>
                    <a:pt x="6333" y="17100"/>
                    <a:pt x="9753" y="18990"/>
                  </a:cubicBezTo>
                  <a:cubicBezTo>
                    <a:pt x="13173" y="20880"/>
                    <a:pt x="17313" y="20880"/>
                    <a:pt x="21453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449244" y="4834797"/>
              <a:ext cx="228601" cy="12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21600" y="785"/>
                  </a:moveTo>
                  <a:cubicBezTo>
                    <a:pt x="18800" y="77"/>
                    <a:pt x="16000" y="-631"/>
                    <a:pt x="12900" y="962"/>
                  </a:cubicBezTo>
                  <a:cubicBezTo>
                    <a:pt x="9800" y="2556"/>
                    <a:pt x="6400" y="6451"/>
                    <a:pt x="4200" y="10169"/>
                  </a:cubicBezTo>
                  <a:cubicBezTo>
                    <a:pt x="2000" y="13887"/>
                    <a:pt x="1000" y="17428"/>
                    <a:pt x="0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458644" y="5267495"/>
              <a:ext cx="247651" cy="79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2681"/>
                  </a:moveTo>
                  <a:cubicBezTo>
                    <a:pt x="20677" y="2108"/>
                    <a:pt x="19754" y="1535"/>
                    <a:pt x="18831" y="1077"/>
                  </a:cubicBezTo>
                  <a:cubicBezTo>
                    <a:pt x="17908" y="619"/>
                    <a:pt x="16985" y="275"/>
                    <a:pt x="15785" y="103"/>
                  </a:cubicBezTo>
                  <a:cubicBezTo>
                    <a:pt x="14585" y="-69"/>
                    <a:pt x="13108" y="-69"/>
                    <a:pt x="11077" y="447"/>
                  </a:cubicBezTo>
                  <a:cubicBezTo>
                    <a:pt x="9046" y="962"/>
                    <a:pt x="6462" y="1994"/>
                    <a:pt x="4708" y="3426"/>
                  </a:cubicBezTo>
                  <a:cubicBezTo>
                    <a:pt x="2954" y="4858"/>
                    <a:pt x="2031" y="6692"/>
                    <a:pt x="2215" y="8554"/>
                  </a:cubicBezTo>
                  <a:cubicBezTo>
                    <a:pt x="2400" y="10416"/>
                    <a:pt x="3692" y="12307"/>
                    <a:pt x="5077" y="13997"/>
                  </a:cubicBezTo>
                  <a:cubicBezTo>
                    <a:pt x="6462" y="15687"/>
                    <a:pt x="7938" y="17177"/>
                    <a:pt x="8677" y="18237"/>
                  </a:cubicBezTo>
                  <a:cubicBezTo>
                    <a:pt x="9415" y="19297"/>
                    <a:pt x="9415" y="19927"/>
                    <a:pt x="8862" y="20414"/>
                  </a:cubicBezTo>
                  <a:cubicBezTo>
                    <a:pt x="8308" y="20901"/>
                    <a:pt x="7200" y="21245"/>
                    <a:pt x="5631" y="21388"/>
                  </a:cubicBezTo>
                  <a:cubicBezTo>
                    <a:pt x="4062" y="21531"/>
                    <a:pt x="2031" y="21474"/>
                    <a:pt x="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299894" y="6225910"/>
              <a:ext cx="2032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5247"/>
                    <a:pt x="900" y="8894"/>
                    <a:pt x="3150" y="5082"/>
                  </a:cubicBezTo>
                  <a:cubicBezTo>
                    <a:pt x="5400" y="1271"/>
                    <a:pt x="9450" y="0"/>
                    <a:pt x="12825" y="0"/>
                  </a:cubicBezTo>
                  <a:cubicBezTo>
                    <a:pt x="16200" y="0"/>
                    <a:pt x="18900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512529" y="6175369"/>
              <a:ext cx="214035" cy="11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555" fill="norm" stroke="1" extrusionOk="0">
                  <a:moveTo>
                    <a:pt x="13668" y="5259"/>
                  </a:moveTo>
                  <a:cubicBezTo>
                    <a:pt x="12185" y="9807"/>
                    <a:pt x="10703" y="14354"/>
                    <a:pt x="8797" y="17196"/>
                  </a:cubicBezTo>
                  <a:cubicBezTo>
                    <a:pt x="6891" y="20038"/>
                    <a:pt x="4562" y="21175"/>
                    <a:pt x="2868" y="20228"/>
                  </a:cubicBezTo>
                  <a:cubicBezTo>
                    <a:pt x="1174" y="19280"/>
                    <a:pt x="115" y="16249"/>
                    <a:pt x="9" y="12838"/>
                  </a:cubicBezTo>
                  <a:cubicBezTo>
                    <a:pt x="-97" y="9428"/>
                    <a:pt x="750" y="5638"/>
                    <a:pt x="1703" y="3554"/>
                  </a:cubicBezTo>
                  <a:cubicBezTo>
                    <a:pt x="2656" y="1470"/>
                    <a:pt x="3715" y="1091"/>
                    <a:pt x="6044" y="3175"/>
                  </a:cubicBezTo>
                  <a:cubicBezTo>
                    <a:pt x="8374" y="5259"/>
                    <a:pt x="11974" y="9807"/>
                    <a:pt x="14091" y="13028"/>
                  </a:cubicBezTo>
                  <a:cubicBezTo>
                    <a:pt x="16209" y="16249"/>
                    <a:pt x="16844" y="18143"/>
                    <a:pt x="17691" y="19091"/>
                  </a:cubicBezTo>
                  <a:cubicBezTo>
                    <a:pt x="18538" y="20038"/>
                    <a:pt x="19597" y="20038"/>
                    <a:pt x="20338" y="19091"/>
                  </a:cubicBezTo>
                  <a:cubicBezTo>
                    <a:pt x="21079" y="18143"/>
                    <a:pt x="21503" y="16249"/>
                    <a:pt x="21397" y="13217"/>
                  </a:cubicBezTo>
                  <a:cubicBezTo>
                    <a:pt x="21291" y="10186"/>
                    <a:pt x="20656" y="6017"/>
                    <a:pt x="19385" y="3364"/>
                  </a:cubicBezTo>
                  <a:cubicBezTo>
                    <a:pt x="18115" y="712"/>
                    <a:pt x="16209" y="-425"/>
                    <a:pt x="14515" y="143"/>
                  </a:cubicBezTo>
                  <a:cubicBezTo>
                    <a:pt x="12821" y="712"/>
                    <a:pt x="11338" y="2986"/>
                    <a:pt x="9856" y="5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273516" y="4978565"/>
              <a:ext cx="282866" cy="1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879" fill="norm" stroke="1" extrusionOk="0">
                  <a:moveTo>
                    <a:pt x="11509" y="7652"/>
                  </a:moveTo>
                  <a:cubicBezTo>
                    <a:pt x="9921" y="11098"/>
                    <a:pt x="8332" y="14545"/>
                    <a:pt x="6982" y="16728"/>
                  </a:cubicBezTo>
                  <a:cubicBezTo>
                    <a:pt x="5632" y="18911"/>
                    <a:pt x="4521" y="19830"/>
                    <a:pt x="3409" y="20405"/>
                  </a:cubicBezTo>
                  <a:cubicBezTo>
                    <a:pt x="2297" y="20979"/>
                    <a:pt x="1185" y="21209"/>
                    <a:pt x="550" y="20060"/>
                  </a:cubicBezTo>
                  <a:cubicBezTo>
                    <a:pt x="-85" y="18911"/>
                    <a:pt x="-244" y="16383"/>
                    <a:pt x="471" y="13971"/>
                  </a:cubicBezTo>
                  <a:cubicBezTo>
                    <a:pt x="1185" y="11558"/>
                    <a:pt x="2774" y="9260"/>
                    <a:pt x="4759" y="7652"/>
                  </a:cubicBezTo>
                  <a:cubicBezTo>
                    <a:pt x="6744" y="6043"/>
                    <a:pt x="9127" y="5124"/>
                    <a:pt x="10874" y="5583"/>
                  </a:cubicBezTo>
                  <a:cubicBezTo>
                    <a:pt x="12621" y="6043"/>
                    <a:pt x="13732" y="7881"/>
                    <a:pt x="14685" y="9835"/>
                  </a:cubicBezTo>
                  <a:cubicBezTo>
                    <a:pt x="15638" y="11788"/>
                    <a:pt x="16432" y="13856"/>
                    <a:pt x="17227" y="14775"/>
                  </a:cubicBezTo>
                  <a:cubicBezTo>
                    <a:pt x="18021" y="15694"/>
                    <a:pt x="18815" y="15464"/>
                    <a:pt x="19530" y="14086"/>
                  </a:cubicBezTo>
                  <a:cubicBezTo>
                    <a:pt x="20244" y="12707"/>
                    <a:pt x="20880" y="10179"/>
                    <a:pt x="21118" y="7652"/>
                  </a:cubicBezTo>
                  <a:cubicBezTo>
                    <a:pt x="21356" y="5124"/>
                    <a:pt x="21197" y="2596"/>
                    <a:pt x="20641" y="1218"/>
                  </a:cubicBezTo>
                  <a:cubicBezTo>
                    <a:pt x="20085" y="-161"/>
                    <a:pt x="19132" y="-391"/>
                    <a:pt x="17068" y="643"/>
                  </a:cubicBezTo>
                  <a:cubicBezTo>
                    <a:pt x="15003" y="1677"/>
                    <a:pt x="11827" y="3975"/>
                    <a:pt x="9762" y="6618"/>
                  </a:cubicBezTo>
                  <a:cubicBezTo>
                    <a:pt x="7697" y="9260"/>
                    <a:pt x="6744" y="12247"/>
                    <a:pt x="5791" y="15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727947" y="5578645"/>
              <a:ext cx="238698" cy="22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265" fill="norm" stroke="1" extrusionOk="0">
                  <a:moveTo>
                    <a:pt x="3650" y="12359"/>
                  </a:moveTo>
                  <a:cubicBezTo>
                    <a:pt x="5681" y="12559"/>
                    <a:pt x="7711" y="12759"/>
                    <a:pt x="9742" y="11759"/>
                  </a:cubicBezTo>
                  <a:cubicBezTo>
                    <a:pt x="11773" y="10759"/>
                    <a:pt x="13804" y="8559"/>
                    <a:pt x="15004" y="6959"/>
                  </a:cubicBezTo>
                  <a:cubicBezTo>
                    <a:pt x="16204" y="5359"/>
                    <a:pt x="16573" y="4359"/>
                    <a:pt x="16757" y="3259"/>
                  </a:cubicBezTo>
                  <a:cubicBezTo>
                    <a:pt x="16942" y="2159"/>
                    <a:pt x="16942" y="959"/>
                    <a:pt x="16019" y="359"/>
                  </a:cubicBezTo>
                  <a:cubicBezTo>
                    <a:pt x="15096" y="-241"/>
                    <a:pt x="13250" y="-241"/>
                    <a:pt x="10481" y="1559"/>
                  </a:cubicBezTo>
                  <a:cubicBezTo>
                    <a:pt x="7711" y="3359"/>
                    <a:pt x="4019" y="6959"/>
                    <a:pt x="1896" y="10059"/>
                  </a:cubicBezTo>
                  <a:cubicBezTo>
                    <a:pt x="-227" y="13159"/>
                    <a:pt x="-781" y="15759"/>
                    <a:pt x="1342" y="17759"/>
                  </a:cubicBezTo>
                  <a:cubicBezTo>
                    <a:pt x="3465" y="19759"/>
                    <a:pt x="8265" y="21159"/>
                    <a:pt x="11957" y="21259"/>
                  </a:cubicBezTo>
                  <a:cubicBezTo>
                    <a:pt x="15650" y="21359"/>
                    <a:pt x="18234" y="20159"/>
                    <a:pt x="20819" y="18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814244" y="544274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005691" y="5327928"/>
              <a:ext cx="145104" cy="14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40" fill="norm" stroke="1" extrusionOk="0">
                  <a:moveTo>
                    <a:pt x="1738" y="2812"/>
                  </a:moveTo>
                  <a:cubicBezTo>
                    <a:pt x="2677" y="1595"/>
                    <a:pt x="3617" y="378"/>
                    <a:pt x="4869" y="74"/>
                  </a:cubicBezTo>
                  <a:cubicBezTo>
                    <a:pt x="6121" y="-230"/>
                    <a:pt x="7686" y="378"/>
                    <a:pt x="8782" y="2356"/>
                  </a:cubicBezTo>
                  <a:cubicBezTo>
                    <a:pt x="9877" y="4333"/>
                    <a:pt x="10503" y="7680"/>
                    <a:pt x="10190" y="10874"/>
                  </a:cubicBezTo>
                  <a:cubicBezTo>
                    <a:pt x="9877" y="14069"/>
                    <a:pt x="8625" y="17111"/>
                    <a:pt x="7217" y="18936"/>
                  </a:cubicBezTo>
                  <a:cubicBezTo>
                    <a:pt x="5808" y="20762"/>
                    <a:pt x="4243" y="21370"/>
                    <a:pt x="2834" y="21218"/>
                  </a:cubicBezTo>
                  <a:cubicBezTo>
                    <a:pt x="1425" y="21066"/>
                    <a:pt x="173" y="20153"/>
                    <a:pt x="17" y="19088"/>
                  </a:cubicBezTo>
                  <a:cubicBezTo>
                    <a:pt x="-140" y="18024"/>
                    <a:pt x="799" y="16807"/>
                    <a:pt x="3617" y="14981"/>
                  </a:cubicBezTo>
                  <a:cubicBezTo>
                    <a:pt x="6434" y="13156"/>
                    <a:pt x="11130" y="10722"/>
                    <a:pt x="14573" y="8745"/>
                  </a:cubicBezTo>
                  <a:cubicBezTo>
                    <a:pt x="18017" y="6767"/>
                    <a:pt x="20208" y="5246"/>
                    <a:pt x="20677" y="5246"/>
                  </a:cubicBezTo>
                  <a:cubicBezTo>
                    <a:pt x="21147" y="5246"/>
                    <a:pt x="19895" y="6767"/>
                    <a:pt x="18799" y="8288"/>
                  </a:cubicBezTo>
                  <a:cubicBezTo>
                    <a:pt x="17703" y="9809"/>
                    <a:pt x="16764" y="11331"/>
                    <a:pt x="16295" y="12852"/>
                  </a:cubicBezTo>
                  <a:cubicBezTo>
                    <a:pt x="15825" y="14373"/>
                    <a:pt x="15825" y="15894"/>
                    <a:pt x="16764" y="16655"/>
                  </a:cubicBezTo>
                  <a:cubicBezTo>
                    <a:pt x="17703" y="17415"/>
                    <a:pt x="19582" y="17415"/>
                    <a:pt x="21460" y="1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125394" y="5201393"/>
              <a:ext cx="107951" cy="10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1271" y="1232"/>
                  </a:moveTo>
                  <a:cubicBezTo>
                    <a:pt x="3388" y="417"/>
                    <a:pt x="5506" y="-398"/>
                    <a:pt x="6988" y="213"/>
                  </a:cubicBezTo>
                  <a:cubicBezTo>
                    <a:pt x="8471" y="825"/>
                    <a:pt x="9318" y="2862"/>
                    <a:pt x="9741" y="4900"/>
                  </a:cubicBezTo>
                  <a:cubicBezTo>
                    <a:pt x="10165" y="6938"/>
                    <a:pt x="10165" y="8976"/>
                    <a:pt x="9318" y="11013"/>
                  </a:cubicBezTo>
                  <a:cubicBezTo>
                    <a:pt x="8471" y="13051"/>
                    <a:pt x="6776" y="15089"/>
                    <a:pt x="4659" y="16923"/>
                  </a:cubicBezTo>
                  <a:cubicBezTo>
                    <a:pt x="2541" y="18757"/>
                    <a:pt x="0" y="20387"/>
                    <a:pt x="0" y="20794"/>
                  </a:cubicBezTo>
                  <a:cubicBezTo>
                    <a:pt x="0" y="21202"/>
                    <a:pt x="2541" y="20387"/>
                    <a:pt x="6565" y="19368"/>
                  </a:cubicBezTo>
                  <a:cubicBezTo>
                    <a:pt x="10588" y="18349"/>
                    <a:pt x="16094" y="17127"/>
                    <a:pt x="21600" y="15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233344" y="5214143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679"/>
                    <a:pt x="15429" y="5358"/>
                    <a:pt x="11829" y="8958"/>
                  </a:cubicBezTo>
                  <a:cubicBezTo>
                    <a:pt x="8229" y="12558"/>
                    <a:pt x="4114" y="17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347644" y="5367869"/>
              <a:ext cx="171451" cy="12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917"/>
                  </a:moveTo>
                  <a:cubicBezTo>
                    <a:pt x="1067" y="1872"/>
                    <a:pt x="2133" y="827"/>
                    <a:pt x="3467" y="305"/>
                  </a:cubicBezTo>
                  <a:cubicBezTo>
                    <a:pt x="4800" y="-218"/>
                    <a:pt x="6400" y="-218"/>
                    <a:pt x="7600" y="1524"/>
                  </a:cubicBezTo>
                  <a:cubicBezTo>
                    <a:pt x="8800" y="3266"/>
                    <a:pt x="9600" y="6750"/>
                    <a:pt x="9200" y="9711"/>
                  </a:cubicBezTo>
                  <a:cubicBezTo>
                    <a:pt x="8800" y="12672"/>
                    <a:pt x="7200" y="15111"/>
                    <a:pt x="5867" y="16853"/>
                  </a:cubicBezTo>
                  <a:cubicBezTo>
                    <a:pt x="4533" y="18595"/>
                    <a:pt x="3467" y="19640"/>
                    <a:pt x="3733" y="20337"/>
                  </a:cubicBezTo>
                  <a:cubicBezTo>
                    <a:pt x="4000" y="21034"/>
                    <a:pt x="5600" y="21382"/>
                    <a:pt x="8800" y="21034"/>
                  </a:cubicBezTo>
                  <a:cubicBezTo>
                    <a:pt x="12000" y="20685"/>
                    <a:pt x="16800" y="19640"/>
                    <a:pt x="21600" y="1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574538" y="5474610"/>
              <a:ext cx="382707" cy="4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47" fill="norm" stroke="1" extrusionOk="0">
                  <a:moveTo>
                    <a:pt x="8239" y="14559"/>
                  </a:moveTo>
                  <a:cubicBezTo>
                    <a:pt x="8239" y="14064"/>
                    <a:pt x="8239" y="13568"/>
                    <a:pt x="8003" y="13172"/>
                  </a:cubicBezTo>
                  <a:cubicBezTo>
                    <a:pt x="7767" y="12776"/>
                    <a:pt x="7295" y="12478"/>
                    <a:pt x="6469" y="12379"/>
                  </a:cubicBezTo>
                  <a:cubicBezTo>
                    <a:pt x="5643" y="12280"/>
                    <a:pt x="4462" y="12379"/>
                    <a:pt x="3223" y="13321"/>
                  </a:cubicBezTo>
                  <a:cubicBezTo>
                    <a:pt x="1984" y="14262"/>
                    <a:pt x="685" y="16045"/>
                    <a:pt x="213" y="17482"/>
                  </a:cubicBezTo>
                  <a:cubicBezTo>
                    <a:pt x="-259" y="18919"/>
                    <a:pt x="95" y="20009"/>
                    <a:pt x="862" y="20653"/>
                  </a:cubicBezTo>
                  <a:cubicBezTo>
                    <a:pt x="1630" y="21297"/>
                    <a:pt x="2810" y="21495"/>
                    <a:pt x="4167" y="20851"/>
                  </a:cubicBezTo>
                  <a:cubicBezTo>
                    <a:pt x="5525" y="20207"/>
                    <a:pt x="7059" y="18721"/>
                    <a:pt x="8180" y="16392"/>
                  </a:cubicBezTo>
                  <a:cubicBezTo>
                    <a:pt x="9302" y="14064"/>
                    <a:pt x="10010" y="10893"/>
                    <a:pt x="10364" y="8218"/>
                  </a:cubicBezTo>
                  <a:cubicBezTo>
                    <a:pt x="10718" y="5543"/>
                    <a:pt x="10718" y="3363"/>
                    <a:pt x="10541" y="2025"/>
                  </a:cubicBezTo>
                  <a:cubicBezTo>
                    <a:pt x="10364" y="688"/>
                    <a:pt x="10010" y="192"/>
                    <a:pt x="9538" y="44"/>
                  </a:cubicBezTo>
                  <a:cubicBezTo>
                    <a:pt x="9066" y="-105"/>
                    <a:pt x="8475" y="93"/>
                    <a:pt x="7944" y="1084"/>
                  </a:cubicBezTo>
                  <a:cubicBezTo>
                    <a:pt x="7413" y="2075"/>
                    <a:pt x="6941" y="3858"/>
                    <a:pt x="6705" y="6236"/>
                  </a:cubicBezTo>
                  <a:cubicBezTo>
                    <a:pt x="6469" y="8614"/>
                    <a:pt x="6469" y="11587"/>
                    <a:pt x="6469" y="13321"/>
                  </a:cubicBezTo>
                  <a:cubicBezTo>
                    <a:pt x="6469" y="15055"/>
                    <a:pt x="6469" y="15550"/>
                    <a:pt x="6528" y="15550"/>
                  </a:cubicBezTo>
                  <a:cubicBezTo>
                    <a:pt x="6587" y="15550"/>
                    <a:pt x="6705" y="15055"/>
                    <a:pt x="7000" y="14163"/>
                  </a:cubicBezTo>
                  <a:cubicBezTo>
                    <a:pt x="7295" y="13271"/>
                    <a:pt x="7767" y="11983"/>
                    <a:pt x="8239" y="11042"/>
                  </a:cubicBezTo>
                  <a:cubicBezTo>
                    <a:pt x="8711" y="10101"/>
                    <a:pt x="9184" y="9506"/>
                    <a:pt x="9715" y="9209"/>
                  </a:cubicBezTo>
                  <a:cubicBezTo>
                    <a:pt x="10246" y="8912"/>
                    <a:pt x="10836" y="8912"/>
                    <a:pt x="11485" y="9357"/>
                  </a:cubicBezTo>
                  <a:cubicBezTo>
                    <a:pt x="12134" y="9803"/>
                    <a:pt x="12843" y="10695"/>
                    <a:pt x="13433" y="12132"/>
                  </a:cubicBezTo>
                  <a:cubicBezTo>
                    <a:pt x="14023" y="13568"/>
                    <a:pt x="14495" y="15550"/>
                    <a:pt x="14672" y="16789"/>
                  </a:cubicBezTo>
                  <a:cubicBezTo>
                    <a:pt x="14849" y="18027"/>
                    <a:pt x="14731" y="18523"/>
                    <a:pt x="14436" y="18919"/>
                  </a:cubicBezTo>
                  <a:cubicBezTo>
                    <a:pt x="14141" y="19315"/>
                    <a:pt x="13669" y="19612"/>
                    <a:pt x="13315" y="19464"/>
                  </a:cubicBezTo>
                  <a:cubicBezTo>
                    <a:pt x="12961" y="19315"/>
                    <a:pt x="12725" y="18721"/>
                    <a:pt x="13079" y="17433"/>
                  </a:cubicBezTo>
                  <a:cubicBezTo>
                    <a:pt x="13433" y="16145"/>
                    <a:pt x="14377" y="14163"/>
                    <a:pt x="15085" y="12924"/>
                  </a:cubicBezTo>
                  <a:cubicBezTo>
                    <a:pt x="15793" y="11686"/>
                    <a:pt x="16266" y="11190"/>
                    <a:pt x="16797" y="10794"/>
                  </a:cubicBezTo>
                  <a:cubicBezTo>
                    <a:pt x="17328" y="10398"/>
                    <a:pt x="17918" y="10101"/>
                    <a:pt x="18213" y="10200"/>
                  </a:cubicBezTo>
                  <a:cubicBezTo>
                    <a:pt x="18508" y="10299"/>
                    <a:pt x="18508" y="10794"/>
                    <a:pt x="18272" y="11686"/>
                  </a:cubicBezTo>
                  <a:cubicBezTo>
                    <a:pt x="18036" y="12578"/>
                    <a:pt x="17564" y="13866"/>
                    <a:pt x="17505" y="15055"/>
                  </a:cubicBezTo>
                  <a:cubicBezTo>
                    <a:pt x="17446" y="16244"/>
                    <a:pt x="17800" y="17334"/>
                    <a:pt x="18508" y="17978"/>
                  </a:cubicBezTo>
                  <a:cubicBezTo>
                    <a:pt x="19216" y="18622"/>
                    <a:pt x="20279" y="18820"/>
                    <a:pt x="21341" y="19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135044" y="5729435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255" y="6132"/>
                    <a:pt x="8509" y="-1068"/>
                    <a:pt x="12109" y="132"/>
                  </a:cubicBezTo>
                  <a:cubicBezTo>
                    <a:pt x="15709" y="1332"/>
                    <a:pt x="18655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122344" y="5849143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485236" y="5372893"/>
              <a:ext cx="881709" cy="69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0" fill="norm" stroke="1" extrusionOk="0">
                  <a:moveTo>
                    <a:pt x="288" y="16445"/>
                  </a:moveTo>
                  <a:cubicBezTo>
                    <a:pt x="132" y="16706"/>
                    <a:pt x="-23" y="16967"/>
                    <a:pt x="3" y="17685"/>
                  </a:cubicBezTo>
                  <a:cubicBezTo>
                    <a:pt x="29" y="18402"/>
                    <a:pt x="236" y="19577"/>
                    <a:pt x="391" y="20360"/>
                  </a:cubicBezTo>
                  <a:cubicBezTo>
                    <a:pt x="547" y="21143"/>
                    <a:pt x="650" y="21535"/>
                    <a:pt x="780" y="21567"/>
                  </a:cubicBezTo>
                  <a:cubicBezTo>
                    <a:pt x="909" y="21600"/>
                    <a:pt x="1065" y="21274"/>
                    <a:pt x="1272" y="19936"/>
                  </a:cubicBezTo>
                  <a:cubicBezTo>
                    <a:pt x="1479" y="18598"/>
                    <a:pt x="1738" y="16249"/>
                    <a:pt x="1816" y="13834"/>
                  </a:cubicBezTo>
                  <a:cubicBezTo>
                    <a:pt x="1894" y="11420"/>
                    <a:pt x="1790" y="8940"/>
                    <a:pt x="1635" y="7276"/>
                  </a:cubicBezTo>
                  <a:cubicBezTo>
                    <a:pt x="1479" y="5612"/>
                    <a:pt x="1272" y="4764"/>
                    <a:pt x="1117" y="4079"/>
                  </a:cubicBezTo>
                  <a:cubicBezTo>
                    <a:pt x="961" y="3393"/>
                    <a:pt x="858" y="2871"/>
                    <a:pt x="1091" y="2545"/>
                  </a:cubicBezTo>
                  <a:cubicBezTo>
                    <a:pt x="1324" y="2219"/>
                    <a:pt x="1894" y="2088"/>
                    <a:pt x="3292" y="1762"/>
                  </a:cubicBezTo>
                  <a:cubicBezTo>
                    <a:pt x="4691" y="1436"/>
                    <a:pt x="6918" y="914"/>
                    <a:pt x="8938" y="587"/>
                  </a:cubicBezTo>
                  <a:cubicBezTo>
                    <a:pt x="10958" y="261"/>
                    <a:pt x="12771" y="131"/>
                    <a:pt x="14584" y="65"/>
                  </a:cubicBezTo>
                  <a:cubicBezTo>
                    <a:pt x="16397" y="0"/>
                    <a:pt x="18210" y="0"/>
                    <a:pt x="19376" y="0"/>
                  </a:cubicBezTo>
                  <a:cubicBezTo>
                    <a:pt x="20541" y="0"/>
                    <a:pt x="21059" y="0"/>
                    <a:pt x="21318" y="163"/>
                  </a:cubicBezTo>
                  <a:cubicBezTo>
                    <a:pt x="21577" y="326"/>
                    <a:pt x="21577" y="653"/>
                    <a:pt x="21577" y="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0695545" y="5658119"/>
              <a:ext cx="284050" cy="23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2" fill="norm" stroke="1" extrusionOk="0">
                  <a:moveTo>
                    <a:pt x="831" y="8885"/>
                  </a:moveTo>
                  <a:cubicBezTo>
                    <a:pt x="351" y="7903"/>
                    <a:pt x="-129" y="6921"/>
                    <a:pt x="31" y="5547"/>
                  </a:cubicBezTo>
                  <a:cubicBezTo>
                    <a:pt x="191" y="4172"/>
                    <a:pt x="991" y="2405"/>
                    <a:pt x="2591" y="1325"/>
                  </a:cubicBezTo>
                  <a:cubicBezTo>
                    <a:pt x="4191" y="245"/>
                    <a:pt x="6591" y="-148"/>
                    <a:pt x="8191" y="48"/>
                  </a:cubicBezTo>
                  <a:cubicBezTo>
                    <a:pt x="9791" y="245"/>
                    <a:pt x="10591" y="1030"/>
                    <a:pt x="9551" y="3877"/>
                  </a:cubicBezTo>
                  <a:cubicBezTo>
                    <a:pt x="8511" y="6725"/>
                    <a:pt x="5631" y="11634"/>
                    <a:pt x="3871" y="14383"/>
                  </a:cubicBezTo>
                  <a:cubicBezTo>
                    <a:pt x="2111" y="17132"/>
                    <a:pt x="1471" y="17721"/>
                    <a:pt x="911" y="18408"/>
                  </a:cubicBezTo>
                  <a:cubicBezTo>
                    <a:pt x="351" y="19096"/>
                    <a:pt x="-129" y="19881"/>
                    <a:pt x="31" y="20470"/>
                  </a:cubicBezTo>
                  <a:cubicBezTo>
                    <a:pt x="191" y="21059"/>
                    <a:pt x="991" y="21452"/>
                    <a:pt x="3471" y="21452"/>
                  </a:cubicBezTo>
                  <a:cubicBezTo>
                    <a:pt x="5951" y="21452"/>
                    <a:pt x="10111" y="21059"/>
                    <a:pt x="13391" y="20765"/>
                  </a:cubicBezTo>
                  <a:cubicBezTo>
                    <a:pt x="16671" y="20470"/>
                    <a:pt x="19071" y="20274"/>
                    <a:pt x="21471" y="20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989384" y="5760243"/>
              <a:ext cx="9816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6717" y="3019"/>
                    <a:pt x="12122" y="6039"/>
                    <a:pt x="8675" y="8942"/>
                  </a:cubicBezTo>
                  <a:cubicBezTo>
                    <a:pt x="5228" y="11845"/>
                    <a:pt x="2930" y="14632"/>
                    <a:pt x="1551" y="16606"/>
                  </a:cubicBezTo>
                  <a:cubicBezTo>
                    <a:pt x="173" y="18581"/>
                    <a:pt x="-287" y="19742"/>
                    <a:pt x="173" y="20439"/>
                  </a:cubicBezTo>
                  <a:cubicBezTo>
                    <a:pt x="632" y="21135"/>
                    <a:pt x="2011" y="21368"/>
                    <a:pt x="33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1150993" y="5747543"/>
              <a:ext cx="2545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500"/>
                    <a:pt x="3363" y="9000"/>
                    <a:pt x="870" y="12600"/>
                  </a:cubicBezTo>
                  <a:cubicBezTo>
                    <a:pt x="-1622" y="16200"/>
                    <a:pt x="1701" y="18900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0979594" y="5709443"/>
              <a:ext cx="406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2" y="18000"/>
                    <a:pt x="3825" y="14400"/>
                    <a:pt x="6975" y="10800"/>
                  </a:cubicBezTo>
                  <a:cubicBezTo>
                    <a:pt x="10125" y="7200"/>
                    <a:pt x="14512" y="3600"/>
                    <a:pt x="17156" y="18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8358745" y="6471443"/>
              <a:ext cx="1649300" cy="12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134" fill="norm" stroke="1" extrusionOk="0">
                  <a:moveTo>
                    <a:pt x="310" y="0"/>
                  </a:moveTo>
                  <a:cubicBezTo>
                    <a:pt x="200" y="1045"/>
                    <a:pt x="89" y="2090"/>
                    <a:pt x="33" y="4006"/>
                  </a:cubicBezTo>
                  <a:cubicBezTo>
                    <a:pt x="-22" y="5923"/>
                    <a:pt x="-22" y="8710"/>
                    <a:pt x="144" y="11497"/>
                  </a:cubicBezTo>
                  <a:cubicBezTo>
                    <a:pt x="310" y="14284"/>
                    <a:pt x="643" y="17071"/>
                    <a:pt x="1169" y="18116"/>
                  </a:cubicBezTo>
                  <a:cubicBezTo>
                    <a:pt x="1695" y="19161"/>
                    <a:pt x="2415" y="18465"/>
                    <a:pt x="3246" y="15677"/>
                  </a:cubicBezTo>
                  <a:cubicBezTo>
                    <a:pt x="4076" y="12890"/>
                    <a:pt x="5018" y="8013"/>
                    <a:pt x="5918" y="4877"/>
                  </a:cubicBezTo>
                  <a:cubicBezTo>
                    <a:pt x="6818" y="1742"/>
                    <a:pt x="7676" y="348"/>
                    <a:pt x="8355" y="1568"/>
                  </a:cubicBezTo>
                  <a:cubicBezTo>
                    <a:pt x="9033" y="2787"/>
                    <a:pt x="9532" y="6619"/>
                    <a:pt x="10169" y="10277"/>
                  </a:cubicBezTo>
                  <a:cubicBezTo>
                    <a:pt x="10806" y="13935"/>
                    <a:pt x="11581" y="17419"/>
                    <a:pt x="12384" y="19335"/>
                  </a:cubicBezTo>
                  <a:cubicBezTo>
                    <a:pt x="13187" y="21252"/>
                    <a:pt x="14018" y="21600"/>
                    <a:pt x="14932" y="20555"/>
                  </a:cubicBezTo>
                  <a:cubicBezTo>
                    <a:pt x="15846" y="19510"/>
                    <a:pt x="16843" y="17071"/>
                    <a:pt x="17784" y="15677"/>
                  </a:cubicBezTo>
                  <a:cubicBezTo>
                    <a:pt x="18726" y="14284"/>
                    <a:pt x="19612" y="13935"/>
                    <a:pt x="20235" y="14284"/>
                  </a:cubicBezTo>
                  <a:cubicBezTo>
                    <a:pt x="20858" y="14632"/>
                    <a:pt x="21218" y="15677"/>
                    <a:pt x="21578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648929" y="7056078"/>
              <a:ext cx="435066" cy="29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29" fill="norm" stroke="1" extrusionOk="0">
                  <a:moveTo>
                    <a:pt x="791" y="4532"/>
                  </a:moveTo>
                  <a:cubicBezTo>
                    <a:pt x="371" y="3924"/>
                    <a:pt x="-48" y="3316"/>
                    <a:pt x="4" y="2631"/>
                  </a:cubicBezTo>
                  <a:cubicBezTo>
                    <a:pt x="57" y="1947"/>
                    <a:pt x="581" y="1186"/>
                    <a:pt x="1997" y="654"/>
                  </a:cubicBezTo>
                  <a:cubicBezTo>
                    <a:pt x="3412" y="121"/>
                    <a:pt x="5719" y="-183"/>
                    <a:pt x="7764" y="121"/>
                  </a:cubicBezTo>
                  <a:cubicBezTo>
                    <a:pt x="9808" y="425"/>
                    <a:pt x="11591" y="1338"/>
                    <a:pt x="12430" y="2631"/>
                  </a:cubicBezTo>
                  <a:cubicBezTo>
                    <a:pt x="13269" y="3924"/>
                    <a:pt x="13164" y="5597"/>
                    <a:pt x="11853" y="8031"/>
                  </a:cubicBezTo>
                  <a:cubicBezTo>
                    <a:pt x="10542" y="10465"/>
                    <a:pt x="8026" y="13659"/>
                    <a:pt x="6034" y="15789"/>
                  </a:cubicBezTo>
                  <a:cubicBezTo>
                    <a:pt x="4041" y="17918"/>
                    <a:pt x="2573" y="18983"/>
                    <a:pt x="1577" y="19744"/>
                  </a:cubicBezTo>
                  <a:cubicBezTo>
                    <a:pt x="581" y="20504"/>
                    <a:pt x="57" y="20961"/>
                    <a:pt x="109" y="21189"/>
                  </a:cubicBezTo>
                  <a:cubicBezTo>
                    <a:pt x="162" y="21417"/>
                    <a:pt x="791" y="21417"/>
                    <a:pt x="2888" y="20809"/>
                  </a:cubicBezTo>
                  <a:cubicBezTo>
                    <a:pt x="4985" y="20200"/>
                    <a:pt x="8550" y="18983"/>
                    <a:pt x="11905" y="18071"/>
                  </a:cubicBezTo>
                  <a:cubicBezTo>
                    <a:pt x="15261" y="17158"/>
                    <a:pt x="18406" y="16549"/>
                    <a:pt x="21552" y="15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236394" y="6879491"/>
              <a:ext cx="177801" cy="59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862"/>
                  </a:moveTo>
                  <a:cubicBezTo>
                    <a:pt x="19800" y="555"/>
                    <a:pt x="18000" y="247"/>
                    <a:pt x="16329" y="94"/>
                  </a:cubicBezTo>
                  <a:cubicBezTo>
                    <a:pt x="14657" y="-60"/>
                    <a:pt x="13114" y="-60"/>
                    <a:pt x="11443" y="363"/>
                  </a:cubicBezTo>
                  <a:cubicBezTo>
                    <a:pt x="9771" y="786"/>
                    <a:pt x="7971" y="1631"/>
                    <a:pt x="7071" y="2976"/>
                  </a:cubicBezTo>
                  <a:cubicBezTo>
                    <a:pt x="6171" y="4321"/>
                    <a:pt x="6171" y="6166"/>
                    <a:pt x="8100" y="8396"/>
                  </a:cubicBezTo>
                  <a:cubicBezTo>
                    <a:pt x="10029" y="10625"/>
                    <a:pt x="13886" y="13238"/>
                    <a:pt x="16200" y="15275"/>
                  </a:cubicBezTo>
                  <a:cubicBezTo>
                    <a:pt x="18514" y="17312"/>
                    <a:pt x="19286" y="18773"/>
                    <a:pt x="17614" y="19810"/>
                  </a:cubicBezTo>
                  <a:cubicBezTo>
                    <a:pt x="15943" y="20848"/>
                    <a:pt x="11829" y="21463"/>
                    <a:pt x="8486" y="21502"/>
                  </a:cubicBezTo>
                  <a:cubicBezTo>
                    <a:pt x="5143" y="21540"/>
                    <a:pt x="2571" y="21002"/>
                    <a:pt x="0" y="20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264165" y="7508209"/>
              <a:ext cx="126217" cy="13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719" fill="norm" stroke="1" extrusionOk="0">
                  <a:moveTo>
                    <a:pt x="10062" y="8703"/>
                  </a:moveTo>
                  <a:cubicBezTo>
                    <a:pt x="10410" y="7042"/>
                    <a:pt x="10758" y="5380"/>
                    <a:pt x="10933" y="3719"/>
                  </a:cubicBezTo>
                  <a:cubicBezTo>
                    <a:pt x="11107" y="2057"/>
                    <a:pt x="11107" y="396"/>
                    <a:pt x="10062" y="63"/>
                  </a:cubicBezTo>
                  <a:cubicBezTo>
                    <a:pt x="9016" y="-269"/>
                    <a:pt x="6926" y="728"/>
                    <a:pt x="4836" y="2722"/>
                  </a:cubicBezTo>
                  <a:cubicBezTo>
                    <a:pt x="2745" y="4716"/>
                    <a:pt x="655" y="7706"/>
                    <a:pt x="133" y="10863"/>
                  </a:cubicBezTo>
                  <a:cubicBezTo>
                    <a:pt x="-390" y="14020"/>
                    <a:pt x="655" y="17343"/>
                    <a:pt x="2920" y="19171"/>
                  </a:cubicBezTo>
                  <a:cubicBezTo>
                    <a:pt x="5184" y="20999"/>
                    <a:pt x="8668" y="21331"/>
                    <a:pt x="11978" y="19503"/>
                  </a:cubicBezTo>
                  <a:cubicBezTo>
                    <a:pt x="15287" y="17676"/>
                    <a:pt x="18423" y="13688"/>
                    <a:pt x="19816" y="10863"/>
                  </a:cubicBezTo>
                  <a:cubicBezTo>
                    <a:pt x="21210" y="8039"/>
                    <a:pt x="20862" y="6377"/>
                    <a:pt x="20165" y="4882"/>
                  </a:cubicBezTo>
                  <a:cubicBezTo>
                    <a:pt x="19468" y="3386"/>
                    <a:pt x="18423" y="2057"/>
                    <a:pt x="16855" y="2223"/>
                  </a:cubicBezTo>
                  <a:cubicBezTo>
                    <a:pt x="15287" y="2389"/>
                    <a:pt x="13197" y="4051"/>
                    <a:pt x="11107" y="5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168256" y="6704669"/>
              <a:ext cx="223486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757" fill="norm" stroke="1" extrusionOk="0">
                  <a:moveTo>
                    <a:pt x="7104" y="9085"/>
                  </a:moveTo>
                  <a:cubicBezTo>
                    <a:pt x="7306" y="7254"/>
                    <a:pt x="7508" y="5424"/>
                    <a:pt x="7609" y="5424"/>
                  </a:cubicBezTo>
                  <a:cubicBezTo>
                    <a:pt x="7710" y="5424"/>
                    <a:pt x="7710" y="7254"/>
                    <a:pt x="7104" y="9817"/>
                  </a:cubicBezTo>
                  <a:cubicBezTo>
                    <a:pt x="6499" y="12380"/>
                    <a:pt x="5287" y="15674"/>
                    <a:pt x="3975" y="17871"/>
                  </a:cubicBezTo>
                  <a:cubicBezTo>
                    <a:pt x="2663" y="20068"/>
                    <a:pt x="1250" y="21166"/>
                    <a:pt x="544" y="20617"/>
                  </a:cubicBezTo>
                  <a:cubicBezTo>
                    <a:pt x="-163" y="20068"/>
                    <a:pt x="-163" y="17871"/>
                    <a:pt x="443" y="15125"/>
                  </a:cubicBezTo>
                  <a:cubicBezTo>
                    <a:pt x="1048" y="12380"/>
                    <a:pt x="2259" y="9085"/>
                    <a:pt x="3874" y="6888"/>
                  </a:cubicBezTo>
                  <a:cubicBezTo>
                    <a:pt x="5489" y="4691"/>
                    <a:pt x="7508" y="3593"/>
                    <a:pt x="9527" y="4325"/>
                  </a:cubicBezTo>
                  <a:cubicBezTo>
                    <a:pt x="11545" y="5058"/>
                    <a:pt x="13564" y="7620"/>
                    <a:pt x="15179" y="10000"/>
                  </a:cubicBezTo>
                  <a:cubicBezTo>
                    <a:pt x="16794" y="12380"/>
                    <a:pt x="18005" y="14576"/>
                    <a:pt x="18914" y="14942"/>
                  </a:cubicBezTo>
                  <a:cubicBezTo>
                    <a:pt x="19822" y="15308"/>
                    <a:pt x="20428" y="13844"/>
                    <a:pt x="20831" y="11464"/>
                  </a:cubicBezTo>
                  <a:cubicBezTo>
                    <a:pt x="21235" y="9085"/>
                    <a:pt x="21437" y="5790"/>
                    <a:pt x="21235" y="3410"/>
                  </a:cubicBezTo>
                  <a:cubicBezTo>
                    <a:pt x="21033" y="1030"/>
                    <a:pt x="20428" y="-434"/>
                    <a:pt x="18611" y="115"/>
                  </a:cubicBezTo>
                  <a:cubicBezTo>
                    <a:pt x="16794" y="664"/>
                    <a:pt x="13766" y="3227"/>
                    <a:pt x="11848" y="6339"/>
                  </a:cubicBezTo>
                  <a:cubicBezTo>
                    <a:pt x="9930" y="9451"/>
                    <a:pt x="9123" y="13112"/>
                    <a:pt x="8316" y="16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580291" y="7123512"/>
              <a:ext cx="284754" cy="18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18" fill="norm" stroke="1" extrusionOk="0">
                  <a:moveTo>
                    <a:pt x="1365" y="15011"/>
                  </a:moveTo>
                  <a:cubicBezTo>
                    <a:pt x="2645" y="13602"/>
                    <a:pt x="3925" y="12193"/>
                    <a:pt x="5685" y="10198"/>
                  </a:cubicBezTo>
                  <a:cubicBezTo>
                    <a:pt x="7445" y="8202"/>
                    <a:pt x="9685" y="5620"/>
                    <a:pt x="10965" y="3741"/>
                  </a:cubicBezTo>
                  <a:cubicBezTo>
                    <a:pt x="12245" y="1863"/>
                    <a:pt x="12565" y="689"/>
                    <a:pt x="12245" y="220"/>
                  </a:cubicBezTo>
                  <a:cubicBezTo>
                    <a:pt x="11925" y="-250"/>
                    <a:pt x="10965" y="-15"/>
                    <a:pt x="9205" y="1393"/>
                  </a:cubicBezTo>
                  <a:cubicBezTo>
                    <a:pt x="7445" y="2802"/>
                    <a:pt x="4885" y="5385"/>
                    <a:pt x="3045" y="8672"/>
                  </a:cubicBezTo>
                  <a:cubicBezTo>
                    <a:pt x="1205" y="11959"/>
                    <a:pt x="85" y="15950"/>
                    <a:pt x="5" y="18298"/>
                  </a:cubicBezTo>
                  <a:cubicBezTo>
                    <a:pt x="-75" y="20646"/>
                    <a:pt x="885" y="21350"/>
                    <a:pt x="3525" y="20880"/>
                  </a:cubicBezTo>
                  <a:cubicBezTo>
                    <a:pt x="6165" y="20411"/>
                    <a:pt x="10485" y="18767"/>
                    <a:pt x="13765" y="17007"/>
                  </a:cubicBezTo>
                  <a:cubicBezTo>
                    <a:pt x="17045" y="15246"/>
                    <a:pt x="19285" y="13367"/>
                    <a:pt x="21525" y="1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712644" y="6928643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1500" y="10473"/>
                  </a:cubicBezTo>
                  <a:cubicBezTo>
                    <a:pt x="3000" y="7200"/>
                    <a:pt x="6000" y="4582"/>
                    <a:pt x="9600" y="2945"/>
                  </a:cubicBezTo>
                  <a:cubicBezTo>
                    <a:pt x="13200" y="1309"/>
                    <a:pt x="174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903144" y="6822406"/>
              <a:ext cx="241301" cy="15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5018"/>
                  </a:moveTo>
                  <a:cubicBezTo>
                    <a:pt x="379" y="3267"/>
                    <a:pt x="758" y="1515"/>
                    <a:pt x="1705" y="640"/>
                  </a:cubicBezTo>
                  <a:cubicBezTo>
                    <a:pt x="2653" y="-236"/>
                    <a:pt x="4168" y="-236"/>
                    <a:pt x="5684" y="786"/>
                  </a:cubicBezTo>
                  <a:cubicBezTo>
                    <a:pt x="7200" y="1807"/>
                    <a:pt x="8716" y="3850"/>
                    <a:pt x="8811" y="7353"/>
                  </a:cubicBezTo>
                  <a:cubicBezTo>
                    <a:pt x="8905" y="10856"/>
                    <a:pt x="7579" y="15818"/>
                    <a:pt x="6442" y="18445"/>
                  </a:cubicBezTo>
                  <a:cubicBezTo>
                    <a:pt x="5305" y="21072"/>
                    <a:pt x="4358" y="21364"/>
                    <a:pt x="3789" y="20634"/>
                  </a:cubicBezTo>
                  <a:cubicBezTo>
                    <a:pt x="3221" y="19905"/>
                    <a:pt x="3032" y="18153"/>
                    <a:pt x="3979" y="15526"/>
                  </a:cubicBezTo>
                  <a:cubicBezTo>
                    <a:pt x="4926" y="12899"/>
                    <a:pt x="7011" y="9396"/>
                    <a:pt x="8432" y="7061"/>
                  </a:cubicBezTo>
                  <a:cubicBezTo>
                    <a:pt x="9853" y="4726"/>
                    <a:pt x="10611" y="3559"/>
                    <a:pt x="11558" y="2975"/>
                  </a:cubicBezTo>
                  <a:cubicBezTo>
                    <a:pt x="12505" y="2391"/>
                    <a:pt x="13642" y="2391"/>
                    <a:pt x="14211" y="3559"/>
                  </a:cubicBezTo>
                  <a:cubicBezTo>
                    <a:pt x="14779" y="4726"/>
                    <a:pt x="14779" y="7061"/>
                    <a:pt x="14968" y="8959"/>
                  </a:cubicBezTo>
                  <a:cubicBezTo>
                    <a:pt x="15158" y="10856"/>
                    <a:pt x="15537" y="12315"/>
                    <a:pt x="16674" y="13191"/>
                  </a:cubicBezTo>
                  <a:cubicBezTo>
                    <a:pt x="17811" y="14067"/>
                    <a:pt x="19705" y="14359"/>
                    <a:pt x="21600" y="14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103909" y="6682316"/>
              <a:ext cx="148486" cy="12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28" fill="norm" stroke="1" extrusionOk="0">
                  <a:moveTo>
                    <a:pt x="3087" y="9495"/>
                  </a:moveTo>
                  <a:cubicBezTo>
                    <a:pt x="1871" y="8055"/>
                    <a:pt x="654" y="6615"/>
                    <a:pt x="197" y="4995"/>
                  </a:cubicBezTo>
                  <a:cubicBezTo>
                    <a:pt x="-259" y="3375"/>
                    <a:pt x="45" y="1575"/>
                    <a:pt x="1414" y="675"/>
                  </a:cubicBezTo>
                  <a:cubicBezTo>
                    <a:pt x="2783" y="-225"/>
                    <a:pt x="5217" y="-225"/>
                    <a:pt x="6890" y="675"/>
                  </a:cubicBezTo>
                  <a:cubicBezTo>
                    <a:pt x="8564" y="1575"/>
                    <a:pt x="9476" y="3375"/>
                    <a:pt x="9324" y="6255"/>
                  </a:cubicBezTo>
                  <a:cubicBezTo>
                    <a:pt x="9172" y="9135"/>
                    <a:pt x="7955" y="13095"/>
                    <a:pt x="6434" y="15795"/>
                  </a:cubicBezTo>
                  <a:cubicBezTo>
                    <a:pt x="4913" y="18495"/>
                    <a:pt x="3087" y="19935"/>
                    <a:pt x="2935" y="20655"/>
                  </a:cubicBezTo>
                  <a:cubicBezTo>
                    <a:pt x="2783" y="21375"/>
                    <a:pt x="4304" y="21375"/>
                    <a:pt x="7651" y="19935"/>
                  </a:cubicBezTo>
                  <a:cubicBezTo>
                    <a:pt x="10997" y="18495"/>
                    <a:pt x="16169" y="15615"/>
                    <a:pt x="21341" y="12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195244" y="6680993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560"/>
                    <a:pt x="12960" y="5120"/>
                    <a:pt x="9360" y="8720"/>
                  </a:cubicBezTo>
                  <a:cubicBezTo>
                    <a:pt x="5760" y="12320"/>
                    <a:pt x="2880" y="16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303194" y="6844152"/>
              <a:ext cx="152401" cy="11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6367"/>
                  </a:moveTo>
                  <a:cubicBezTo>
                    <a:pt x="0" y="4367"/>
                    <a:pt x="0" y="2367"/>
                    <a:pt x="750" y="1167"/>
                  </a:cubicBezTo>
                  <a:cubicBezTo>
                    <a:pt x="1500" y="-33"/>
                    <a:pt x="3000" y="-433"/>
                    <a:pt x="4200" y="567"/>
                  </a:cubicBezTo>
                  <a:cubicBezTo>
                    <a:pt x="5400" y="1567"/>
                    <a:pt x="6300" y="3967"/>
                    <a:pt x="6300" y="7167"/>
                  </a:cubicBezTo>
                  <a:cubicBezTo>
                    <a:pt x="6300" y="10367"/>
                    <a:pt x="5400" y="14367"/>
                    <a:pt x="4350" y="16967"/>
                  </a:cubicBezTo>
                  <a:cubicBezTo>
                    <a:pt x="3300" y="19567"/>
                    <a:pt x="2100" y="20767"/>
                    <a:pt x="3000" y="20967"/>
                  </a:cubicBezTo>
                  <a:cubicBezTo>
                    <a:pt x="3900" y="21167"/>
                    <a:pt x="6900" y="20367"/>
                    <a:pt x="10350" y="19767"/>
                  </a:cubicBezTo>
                  <a:cubicBezTo>
                    <a:pt x="13800" y="19167"/>
                    <a:pt x="17700" y="18767"/>
                    <a:pt x="21600" y="18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461971" y="6901573"/>
              <a:ext cx="298424" cy="42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01" fill="norm" stroke="1" extrusionOk="0">
                  <a:moveTo>
                    <a:pt x="7300" y="17468"/>
                  </a:moveTo>
                  <a:cubicBezTo>
                    <a:pt x="6995" y="16941"/>
                    <a:pt x="6691" y="16414"/>
                    <a:pt x="6539" y="15677"/>
                  </a:cubicBezTo>
                  <a:cubicBezTo>
                    <a:pt x="6387" y="14939"/>
                    <a:pt x="6387" y="13991"/>
                    <a:pt x="6007" y="13570"/>
                  </a:cubicBezTo>
                  <a:cubicBezTo>
                    <a:pt x="5626" y="13148"/>
                    <a:pt x="4866" y="13253"/>
                    <a:pt x="3877" y="13886"/>
                  </a:cubicBezTo>
                  <a:cubicBezTo>
                    <a:pt x="2888" y="14518"/>
                    <a:pt x="1671" y="15677"/>
                    <a:pt x="911" y="16994"/>
                  </a:cubicBezTo>
                  <a:cubicBezTo>
                    <a:pt x="150" y="18311"/>
                    <a:pt x="-154" y="19786"/>
                    <a:pt x="74" y="20576"/>
                  </a:cubicBezTo>
                  <a:cubicBezTo>
                    <a:pt x="302" y="21367"/>
                    <a:pt x="1063" y="21472"/>
                    <a:pt x="1747" y="21367"/>
                  </a:cubicBezTo>
                  <a:cubicBezTo>
                    <a:pt x="2432" y="21261"/>
                    <a:pt x="3040" y="20945"/>
                    <a:pt x="4333" y="19312"/>
                  </a:cubicBezTo>
                  <a:cubicBezTo>
                    <a:pt x="5626" y="17679"/>
                    <a:pt x="7604" y="14729"/>
                    <a:pt x="8821" y="11568"/>
                  </a:cubicBezTo>
                  <a:cubicBezTo>
                    <a:pt x="10038" y="8407"/>
                    <a:pt x="10494" y="5035"/>
                    <a:pt x="10646" y="2980"/>
                  </a:cubicBezTo>
                  <a:cubicBezTo>
                    <a:pt x="10798" y="926"/>
                    <a:pt x="10646" y="188"/>
                    <a:pt x="10342" y="30"/>
                  </a:cubicBezTo>
                  <a:cubicBezTo>
                    <a:pt x="10038" y="-128"/>
                    <a:pt x="9581" y="293"/>
                    <a:pt x="9201" y="2137"/>
                  </a:cubicBezTo>
                  <a:cubicBezTo>
                    <a:pt x="8821" y="3981"/>
                    <a:pt x="8516" y="7248"/>
                    <a:pt x="8440" y="9250"/>
                  </a:cubicBezTo>
                  <a:cubicBezTo>
                    <a:pt x="8364" y="11252"/>
                    <a:pt x="8516" y="11989"/>
                    <a:pt x="8592" y="12621"/>
                  </a:cubicBezTo>
                  <a:cubicBezTo>
                    <a:pt x="8669" y="13253"/>
                    <a:pt x="8669" y="13780"/>
                    <a:pt x="8669" y="14307"/>
                  </a:cubicBezTo>
                  <a:cubicBezTo>
                    <a:pt x="8669" y="14834"/>
                    <a:pt x="8669" y="15361"/>
                    <a:pt x="8745" y="15361"/>
                  </a:cubicBezTo>
                  <a:cubicBezTo>
                    <a:pt x="8821" y="15361"/>
                    <a:pt x="8973" y="14834"/>
                    <a:pt x="9201" y="14307"/>
                  </a:cubicBezTo>
                  <a:cubicBezTo>
                    <a:pt x="9429" y="13780"/>
                    <a:pt x="9733" y="13253"/>
                    <a:pt x="10494" y="12727"/>
                  </a:cubicBezTo>
                  <a:cubicBezTo>
                    <a:pt x="11254" y="12200"/>
                    <a:pt x="12471" y="11673"/>
                    <a:pt x="13080" y="11778"/>
                  </a:cubicBezTo>
                  <a:cubicBezTo>
                    <a:pt x="13688" y="11884"/>
                    <a:pt x="13688" y="12621"/>
                    <a:pt x="13688" y="13253"/>
                  </a:cubicBezTo>
                  <a:cubicBezTo>
                    <a:pt x="13688" y="13886"/>
                    <a:pt x="13688" y="14412"/>
                    <a:pt x="13688" y="14939"/>
                  </a:cubicBezTo>
                  <a:cubicBezTo>
                    <a:pt x="13688" y="15466"/>
                    <a:pt x="13688" y="15993"/>
                    <a:pt x="14069" y="16204"/>
                  </a:cubicBezTo>
                  <a:cubicBezTo>
                    <a:pt x="14449" y="16414"/>
                    <a:pt x="15209" y="16309"/>
                    <a:pt x="15894" y="16098"/>
                  </a:cubicBezTo>
                  <a:cubicBezTo>
                    <a:pt x="16578" y="15888"/>
                    <a:pt x="17187" y="15572"/>
                    <a:pt x="17491" y="15097"/>
                  </a:cubicBezTo>
                  <a:cubicBezTo>
                    <a:pt x="17795" y="14623"/>
                    <a:pt x="17795" y="13991"/>
                    <a:pt x="17491" y="13938"/>
                  </a:cubicBezTo>
                  <a:cubicBezTo>
                    <a:pt x="17187" y="13886"/>
                    <a:pt x="16578" y="14412"/>
                    <a:pt x="16274" y="15045"/>
                  </a:cubicBezTo>
                  <a:cubicBezTo>
                    <a:pt x="15970" y="15677"/>
                    <a:pt x="15970" y="16414"/>
                    <a:pt x="16883" y="16994"/>
                  </a:cubicBezTo>
                  <a:cubicBezTo>
                    <a:pt x="17795" y="17573"/>
                    <a:pt x="19621" y="17995"/>
                    <a:pt x="21446" y="18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995344" y="713819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012075" y="7233443"/>
              <a:ext cx="19917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977" y="0"/>
                  </a:moveTo>
                  <a:cubicBezTo>
                    <a:pt x="1386" y="3600"/>
                    <a:pt x="-206" y="7200"/>
                    <a:pt x="21" y="9000"/>
                  </a:cubicBezTo>
                  <a:cubicBezTo>
                    <a:pt x="249" y="10800"/>
                    <a:pt x="2295" y="10800"/>
                    <a:pt x="6160" y="12600"/>
                  </a:cubicBezTo>
                  <a:cubicBezTo>
                    <a:pt x="10026" y="14400"/>
                    <a:pt x="15710" y="18000"/>
                    <a:pt x="213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612577" y="6851224"/>
              <a:ext cx="652768" cy="5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21" fill="norm" stroke="1" extrusionOk="0">
                  <a:moveTo>
                    <a:pt x="1216" y="16933"/>
                  </a:moveTo>
                  <a:cubicBezTo>
                    <a:pt x="797" y="17750"/>
                    <a:pt x="377" y="18567"/>
                    <a:pt x="168" y="19248"/>
                  </a:cubicBezTo>
                  <a:cubicBezTo>
                    <a:pt x="-42" y="19928"/>
                    <a:pt x="-42" y="20473"/>
                    <a:pt x="98" y="20881"/>
                  </a:cubicBezTo>
                  <a:cubicBezTo>
                    <a:pt x="238" y="21290"/>
                    <a:pt x="517" y="21562"/>
                    <a:pt x="797" y="21517"/>
                  </a:cubicBezTo>
                  <a:cubicBezTo>
                    <a:pt x="1076" y="21471"/>
                    <a:pt x="1356" y="21108"/>
                    <a:pt x="1775" y="19429"/>
                  </a:cubicBezTo>
                  <a:cubicBezTo>
                    <a:pt x="2195" y="17750"/>
                    <a:pt x="2754" y="14755"/>
                    <a:pt x="3034" y="12259"/>
                  </a:cubicBezTo>
                  <a:cubicBezTo>
                    <a:pt x="3313" y="9764"/>
                    <a:pt x="3313" y="7767"/>
                    <a:pt x="3174" y="6451"/>
                  </a:cubicBezTo>
                  <a:cubicBezTo>
                    <a:pt x="3034" y="5135"/>
                    <a:pt x="2754" y="4500"/>
                    <a:pt x="2475" y="3955"/>
                  </a:cubicBezTo>
                  <a:cubicBezTo>
                    <a:pt x="2195" y="3411"/>
                    <a:pt x="1915" y="2957"/>
                    <a:pt x="2090" y="2594"/>
                  </a:cubicBezTo>
                  <a:cubicBezTo>
                    <a:pt x="2265" y="2231"/>
                    <a:pt x="2894" y="1959"/>
                    <a:pt x="4292" y="1596"/>
                  </a:cubicBezTo>
                  <a:cubicBezTo>
                    <a:pt x="5690" y="1233"/>
                    <a:pt x="7857" y="779"/>
                    <a:pt x="10164" y="461"/>
                  </a:cubicBezTo>
                  <a:cubicBezTo>
                    <a:pt x="12471" y="144"/>
                    <a:pt x="14917" y="-38"/>
                    <a:pt x="16840" y="7"/>
                  </a:cubicBezTo>
                  <a:cubicBezTo>
                    <a:pt x="18762" y="53"/>
                    <a:pt x="20160" y="325"/>
                    <a:pt x="21558" y="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814494" y="7070227"/>
              <a:ext cx="190501" cy="16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6963"/>
                  </a:moveTo>
                  <a:cubicBezTo>
                    <a:pt x="0" y="5630"/>
                    <a:pt x="0" y="4296"/>
                    <a:pt x="1680" y="2830"/>
                  </a:cubicBezTo>
                  <a:cubicBezTo>
                    <a:pt x="3360" y="1363"/>
                    <a:pt x="6720" y="-237"/>
                    <a:pt x="9240" y="30"/>
                  </a:cubicBezTo>
                  <a:cubicBezTo>
                    <a:pt x="11760" y="296"/>
                    <a:pt x="13440" y="2430"/>
                    <a:pt x="13680" y="4830"/>
                  </a:cubicBezTo>
                  <a:cubicBezTo>
                    <a:pt x="13920" y="7230"/>
                    <a:pt x="12720" y="9896"/>
                    <a:pt x="11520" y="11763"/>
                  </a:cubicBezTo>
                  <a:cubicBezTo>
                    <a:pt x="10320" y="13630"/>
                    <a:pt x="9120" y="14696"/>
                    <a:pt x="7080" y="16163"/>
                  </a:cubicBezTo>
                  <a:cubicBezTo>
                    <a:pt x="5040" y="17630"/>
                    <a:pt x="2160" y="19496"/>
                    <a:pt x="1320" y="20430"/>
                  </a:cubicBezTo>
                  <a:cubicBezTo>
                    <a:pt x="480" y="21363"/>
                    <a:pt x="1680" y="21363"/>
                    <a:pt x="5400" y="20830"/>
                  </a:cubicBezTo>
                  <a:cubicBezTo>
                    <a:pt x="9120" y="20296"/>
                    <a:pt x="15360" y="19230"/>
                    <a:pt x="21600" y="18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1057447" y="7144543"/>
              <a:ext cx="13169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7286" y="1309"/>
                    <a:pt x="13574" y="2618"/>
                    <a:pt x="9861" y="5400"/>
                  </a:cubicBezTo>
                  <a:cubicBezTo>
                    <a:pt x="6149" y="8182"/>
                    <a:pt x="2436" y="12436"/>
                    <a:pt x="918" y="15382"/>
                  </a:cubicBezTo>
                  <a:cubicBezTo>
                    <a:pt x="-601" y="18327"/>
                    <a:pt x="74" y="19964"/>
                    <a:pt x="7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1227244" y="7144543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97"/>
                    <a:pt x="13600" y="993"/>
                    <a:pt x="10000" y="4593"/>
                  </a:cubicBezTo>
                  <a:cubicBezTo>
                    <a:pt x="6400" y="8193"/>
                    <a:pt x="3200" y="148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100244" y="7135516"/>
              <a:ext cx="27305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0" y="16835"/>
                    <a:pt x="0" y="12681"/>
                    <a:pt x="1926" y="8943"/>
                  </a:cubicBezTo>
                  <a:cubicBezTo>
                    <a:pt x="3851" y="5204"/>
                    <a:pt x="7702" y="1881"/>
                    <a:pt x="11302" y="635"/>
                  </a:cubicBezTo>
                  <a:cubicBezTo>
                    <a:pt x="14902" y="-611"/>
                    <a:pt x="18251" y="220"/>
                    <a:pt x="21600" y="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0" name="Drawing"/>
          <p:cNvGrpSpPr/>
          <p:nvPr/>
        </p:nvGrpSpPr>
        <p:grpSpPr>
          <a:xfrm>
            <a:off x="1429564" y="1011776"/>
            <a:ext cx="8641536" cy="4468275"/>
            <a:chOff x="0" y="0"/>
            <a:chExt cx="8641535" cy="4468273"/>
          </a:xfrm>
        </p:grpSpPr>
        <p:sp>
          <p:nvSpPr>
            <p:cNvPr id="1905" name="Line"/>
            <p:cNvSpPr/>
            <p:nvPr/>
          </p:nvSpPr>
          <p:spPr>
            <a:xfrm>
              <a:off x="259535" y="893223"/>
              <a:ext cx="12701" cy="13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0" y="5481"/>
                    <a:pt x="0" y="10961"/>
                    <a:pt x="3600" y="14830"/>
                  </a:cubicBezTo>
                  <a:cubicBezTo>
                    <a:pt x="7200" y="18699"/>
                    <a:pt x="14400" y="20955"/>
                    <a:pt x="18000" y="21278"/>
                  </a:cubicBezTo>
                  <a:cubicBezTo>
                    <a:pt x="21600" y="21600"/>
                    <a:pt x="21600" y="19988"/>
                    <a:pt x="21600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53185" y="759873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61135" y="836073"/>
              <a:ext cx="38101" cy="2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1200" y="2893"/>
                    <a:pt x="2400" y="5786"/>
                    <a:pt x="4200" y="8775"/>
                  </a:cubicBezTo>
                  <a:cubicBezTo>
                    <a:pt x="6000" y="11764"/>
                    <a:pt x="8400" y="14850"/>
                    <a:pt x="10800" y="17068"/>
                  </a:cubicBezTo>
                  <a:cubicBezTo>
                    <a:pt x="13200" y="19286"/>
                    <a:pt x="15600" y="20636"/>
                    <a:pt x="17400" y="21118"/>
                  </a:cubicBezTo>
                  <a:cubicBezTo>
                    <a:pt x="19200" y="21600"/>
                    <a:pt x="20400" y="21214"/>
                    <a:pt x="2160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86535" y="747173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24635" y="766223"/>
              <a:ext cx="12639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16723" y="0"/>
                  </a:moveTo>
                  <a:cubicBezTo>
                    <a:pt x="19161" y="3532"/>
                    <a:pt x="21600" y="7064"/>
                    <a:pt x="20555" y="10392"/>
                  </a:cubicBezTo>
                  <a:cubicBezTo>
                    <a:pt x="19510" y="13721"/>
                    <a:pt x="14981" y="16845"/>
                    <a:pt x="10974" y="18679"/>
                  </a:cubicBezTo>
                  <a:cubicBezTo>
                    <a:pt x="6968" y="20513"/>
                    <a:pt x="3484" y="21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1190" y="731334"/>
              <a:ext cx="229146" cy="4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34" fill="norm" stroke="1" extrusionOk="0">
                  <a:moveTo>
                    <a:pt x="5996" y="2125"/>
                  </a:moveTo>
                  <a:cubicBezTo>
                    <a:pt x="5203" y="1361"/>
                    <a:pt x="4411" y="598"/>
                    <a:pt x="3519" y="216"/>
                  </a:cubicBezTo>
                  <a:cubicBezTo>
                    <a:pt x="2627" y="-166"/>
                    <a:pt x="1636" y="-166"/>
                    <a:pt x="943" y="1252"/>
                  </a:cubicBezTo>
                  <a:cubicBezTo>
                    <a:pt x="249" y="2670"/>
                    <a:pt x="-147" y="5507"/>
                    <a:pt x="51" y="8398"/>
                  </a:cubicBezTo>
                  <a:cubicBezTo>
                    <a:pt x="249" y="11289"/>
                    <a:pt x="1042" y="14234"/>
                    <a:pt x="4708" y="16416"/>
                  </a:cubicBezTo>
                  <a:cubicBezTo>
                    <a:pt x="8374" y="18598"/>
                    <a:pt x="14914" y="20016"/>
                    <a:pt x="21453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339035" y="469596"/>
              <a:ext cx="209551" cy="106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730"/>
                  </a:moveTo>
                  <a:cubicBezTo>
                    <a:pt x="20073" y="474"/>
                    <a:pt x="18545" y="219"/>
                    <a:pt x="17127" y="91"/>
                  </a:cubicBezTo>
                  <a:cubicBezTo>
                    <a:pt x="15709" y="-37"/>
                    <a:pt x="14400" y="-37"/>
                    <a:pt x="12764" y="133"/>
                  </a:cubicBezTo>
                  <a:cubicBezTo>
                    <a:pt x="11127" y="304"/>
                    <a:pt x="9164" y="645"/>
                    <a:pt x="7418" y="1390"/>
                  </a:cubicBezTo>
                  <a:cubicBezTo>
                    <a:pt x="5673" y="2136"/>
                    <a:pt x="4145" y="3286"/>
                    <a:pt x="3382" y="4628"/>
                  </a:cubicBezTo>
                  <a:cubicBezTo>
                    <a:pt x="2618" y="5970"/>
                    <a:pt x="2618" y="7504"/>
                    <a:pt x="3818" y="9016"/>
                  </a:cubicBezTo>
                  <a:cubicBezTo>
                    <a:pt x="5018" y="10529"/>
                    <a:pt x="7418" y="12020"/>
                    <a:pt x="9600" y="13490"/>
                  </a:cubicBezTo>
                  <a:cubicBezTo>
                    <a:pt x="11782" y="14959"/>
                    <a:pt x="13745" y="16408"/>
                    <a:pt x="14073" y="17622"/>
                  </a:cubicBezTo>
                  <a:cubicBezTo>
                    <a:pt x="14400" y="18836"/>
                    <a:pt x="13091" y="19816"/>
                    <a:pt x="11345" y="20455"/>
                  </a:cubicBezTo>
                  <a:cubicBezTo>
                    <a:pt x="9600" y="21094"/>
                    <a:pt x="7418" y="21393"/>
                    <a:pt x="5455" y="21478"/>
                  </a:cubicBezTo>
                  <a:cubicBezTo>
                    <a:pt x="3491" y="21563"/>
                    <a:pt x="1745" y="21435"/>
                    <a:pt x="0" y="2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264297" y="1726964"/>
              <a:ext cx="411289" cy="29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63" fill="norm" stroke="1" extrusionOk="0">
                  <a:moveTo>
                    <a:pt x="255" y="21463"/>
                  </a:moveTo>
                  <a:cubicBezTo>
                    <a:pt x="34" y="20544"/>
                    <a:pt x="-186" y="19625"/>
                    <a:pt x="255" y="17863"/>
                  </a:cubicBezTo>
                  <a:cubicBezTo>
                    <a:pt x="696" y="16101"/>
                    <a:pt x="1798" y="13497"/>
                    <a:pt x="2624" y="10816"/>
                  </a:cubicBezTo>
                  <a:cubicBezTo>
                    <a:pt x="3451" y="8135"/>
                    <a:pt x="4002" y="5378"/>
                    <a:pt x="4222" y="3386"/>
                  </a:cubicBezTo>
                  <a:cubicBezTo>
                    <a:pt x="4443" y="1395"/>
                    <a:pt x="4332" y="169"/>
                    <a:pt x="4112" y="16"/>
                  </a:cubicBezTo>
                  <a:cubicBezTo>
                    <a:pt x="3892" y="-137"/>
                    <a:pt x="3561" y="782"/>
                    <a:pt x="3341" y="3616"/>
                  </a:cubicBezTo>
                  <a:cubicBezTo>
                    <a:pt x="3120" y="6450"/>
                    <a:pt x="3010" y="11199"/>
                    <a:pt x="3010" y="14033"/>
                  </a:cubicBezTo>
                  <a:cubicBezTo>
                    <a:pt x="3010" y="16867"/>
                    <a:pt x="3120" y="17786"/>
                    <a:pt x="3396" y="18706"/>
                  </a:cubicBezTo>
                  <a:cubicBezTo>
                    <a:pt x="3671" y="19625"/>
                    <a:pt x="4112" y="20544"/>
                    <a:pt x="4608" y="21003"/>
                  </a:cubicBezTo>
                  <a:cubicBezTo>
                    <a:pt x="5104" y="21463"/>
                    <a:pt x="5655" y="21463"/>
                    <a:pt x="6592" y="20237"/>
                  </a:cubicBezTo>
                  <a:cubicBezTo>
                    <a:pt x="7528" y="19012"/>
                    <a:pt x="8851" y="16561"/>
                    <a:pt x="9732" y="13420"/>
                  </a:cubicBezTo>
                  <a:cubicBezTo>
                    <a:pt x="10614" y="10280"/>
                    <a:pt x="11055" y="6450"/>
                    <a:pt x="11275" y="3923"/>
                  </a:cubicBezTo>
                  <a:cubicBezTo>
                    <a:pt x="11496" y="1395"/>
                    <a:pt x="11496" y="169"/>
                    <a:pt x="11441" y="16"/>
                  </a:cubicBezTo>
                  <a:cubicBezTo>
                    <a:pt x="11385" y="-137"/>
                    <a:pt x="11275" y="782"/>
                    <a:pt x="11606" y="3080"/>
                  </a:cubicBezTo>
                  <a:cubicBezTo>
                    <a:pt x="11936" y="5378"/>
                    <a:pt x="12708" y="9054"/>
                    <a:pt x="14416" y="11506"/>
                  </a:cubicBezTo>
                  <a:cubicBezTo>
                    <a:pt x="16124" y="13957"/>
                    <a:pt x="18769" y="15182"/>
                    <a:pt x="21414" y="16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217299" y="148044"/>
              <a:ext cx="254145" cy="20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91" fill="norm" stroke="1" extrusionOk="0">
                  <a:moveTo>
                    <a:pt x="10183" y="12539"/>
                  </a:moveTo>
                  <a:cubicBezTo>
                    <a:pt x="10183" y="11459"/>
                    <a:pt x="10183" y="10379"/>
                    <a:pt x="10094" y="10379"/>
                  </a:cubicBezTo>
                  <a:cubicBezTo>
                    <a:pt x="10006" y="10379"/>
                    <a:pt x="9829" y="11459"/>
                    <a:pt x="9209" y="13079"/>
                  </a:cubicBezTo>
                  <a:cubicBezTo>
                    <a:pt x="8589" y="14699"/>
                    <a:pt x="7527" y="16859"/>
                    <a:pt x="6553" y="18479"/>
                  </a:cubicBezTo>
                  <a:cubicBezTo>
                    <a:pt x="5580" y="20099"/>
                    <a:pt x="4694" y="21179"/>
                    <a:pt x="3544" y="20963"/>
                  </a:cubicBezTo>
                  <a:cubicBezTo>
                    <a:pt x="2393" y="20747"/>
                    <a:pt x="976" y="19235"/>
                    <a:pt x="357" y="16643"/>
                  </a:cubicBezTo>
                  <a:cubicBezTo>
                    <a:pt x="-263" y="14051"/>
                    <a:pt x="-86" y="10379"/>
                    <a:pt x="976" y="8111"/>
                  </a:cubicBezTo>
                  <a:cubicBezTo>
                    <a:pt x="2039" y="5843"/>
                    <a:pt x="3986" y="4979"/>
                    <a:pt x="6022" y="5843"/>
                  </a:cubicBezTo>
                  <a:cubicBezTo>
                    <a:pt x="8058" y="6707"/>
                    <a:pt x="10183" y="9299"/>
                    <a:pt x="11865" y="11783"/>
                  </a:cubicBezTo>
                  <a:cubicBezTo>
                    <a:pt x="13547" y="14267"/>
                    <a:pt x="14786" y="16643"/>
                    <a:pt x="15848" y="18047"/>
                  </a:cubicBezTo>
                  <a:cubicBezTo>
                    <a:pt x="16911" y="19451"/>
                    <a:pt x="17796" y="19883"/>
                    <a:pt x="18504" y="19451"/>
                  </a:cubicBezTo>
                  <a:cubicBezTo>
                    <a:pt x="19212" y="19019"/>
                    <a:pt x="19744" y="17723"/>
                    <a:pt x="20275" y="14699"/>
                  </a:cubicBezTo>
                  <a:cubicBezTo>
                    <a:pt x="20806" y="11675"/>
                    <a:pt x="21337" y="6923"/>
                    <a:pt x="21248" y="3899"/>
                  </a:cubicBezTo>
                  <a:cubicBezTo>
                    <a:pt x="21160" y="875"/>
                    <a:pt x="20452" y="-421"/>
                    <a:pt x="18239" y="119"/>
                  </a:cubicBezTo>
                  <a:cubicBezTo>
                    <a:pt x="16026" y="659"/>
                    <a:pt x="12307" y="3035"/>
                    <a:pt x="10183" y="4979"/>
                  </a:cubicBezTo>
                  <a:cubicBezTo>
                    <a:pt x="8058" y="6923"/>
                    <a:pt x="7527" y="8435"/>
                    <a:pt x="6996" y="9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249202" y="378873"/>
              <a:ext cx="423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73"/>
                    <a:pt x="0" y="6545"/>
                    <a:pt x="0" y="10145"/>
                  </a:cubicBezTo>
                  <a:cubicBezTo>
                    <a:pt x="0" y="13745"/>
                    <a:pt x="10800" y="176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861451" y="919782"/>
              <a:ext cx="1039685" cy="10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867" fill="norm" stroke="1" extrusionOk="0">
                  <a:moveTo>
                    <a:pt x="1413" y="12723"/>
                  </a:moveTo>
                  <a:cubicBezTo>
                    <a:pt x="1018" y="13587"/>
                    <a:pt x="623" y="14451"/>
                    <a:pt x="359" y="15747"/>
                  </a:cubicBezTo>
                  <a:cubicBezTo>
                    <a:pt x="96" y="17043"/>
                    <a:pt x="-36" y="18771"/>
                    <a:pt x="8" y="19851"/>
                  </a:cubicBezTo>
                  <a:cubicBezTo>
                    <a:pt x="52" y="20931"/>
                    <a:pt x="271" y="21363"/>
                    <a:pt x="1215" y="20067"/>
                  </a:cubicBezTo>
                  <a:cubicBezTo>
                    <a:pt x="2159" y="18771"/>
                    <a:pt x="3827" y="15747"/>
                    <a:pt x="5540" y="12723"/>
                  </a:cubicBezTo>
                  <a:cubicBezTo>
                    <a:pt x="7252" y="9699"/>
                    <a:pt x="9008" y="6675"/>
                    <a:pt x="10852" y="4515"/>
                  </a:cubicBezTo>
                  <a:cubicBezTo>
                    <a:pt x="12696" y="2355"/>
                    <a:pt x="14627" y="1059"/>
                    <a:pt x="16186" y="411"/>
                  </a:cubicBezTo>
                  <a:cubicBezTo>
                    <a:pt x="17744" y="-237"/>
                    <a:pt x="18930" y="-237"/>
                    <a:pt x="19764" y="1275"/>
                  </a:cubicBezTo>
                  <a:cubicBezTo>
                    <a:pt x="20598" y="2787"/>
                    <a:pt x="21081" y="5811"/>
                    <a:pt x="21564" y="8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904185" y="1142246"/>
              <a:ext cx="431801" cy="46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3304"/>
                  </a:moveTo>
                  <a:cubicBezTo>
                    <a:pt x="635" y="15628"/>
                    <a:pt x="1271" y="17953"/>
                    <a:pt x="1853" y="19406"/>
                  </a:cubicBezTo>
                  <a:cubicBezTo>
                    <a:pt x="2435" y="20859"/>
                    <a:pt x="2965" y="21440"/>
                    <a:pt x="3229" y="21489"/>
                  </a:cubicBezTo>
                  <a:cubicBezTo>
                    <a:pt x="3494" y="21537"/>
                    <a:pt x="3494" y="21053"/>
                    <a:pt x="3282" y="19067"/>
                  </a:cubicBezTo>
                  <a:cubicBezTo>
                    <a:pt x="3071" y="17081"/>
                    <a:pt x="2647" y="13594"/>
                    <a:pt x="2171" y="10931"/>
                  </a:cubicBezTo>
                  <a:cubicBezTo>
                    <a:pt x="1694" y="8267"/>
                    <a:pt x="1165" y="6427"/>
                    <a:pt x="847" y="5216"/>
                  </a:cubicBezTo>
                  <a:cubicBezTo>
                    <a:pt x="529" y="4005"/>
                    <a:pt x="424" y="3424"/>
                    <a:pt x="582" y="2988"/>
                  </a:cubicBezTo>
                  <a:cubicBezTo>
                    <a:pt x="741" y="2552"/>
                    <a:pt x="1165" y="2262"/>
                    <a:pt x="3388" y="1777"/>
                  </a:cubicBezTo>
                  <a:cubicBezTo>
                    <a:pt x="5612" y="1293"/>
                    <a:pt x="9635" y="615"/>
                    <a:pt x="12759" y="276"/>
                  </a:cubicBezTo>
                  <a:cubicBezTo>
                    <a:pt x="15882" y="-63"/>
                    <a:pt x="18106" y="-63"/>
                    <a:pt x="19429" y="131"/>
                  </a:cubicBezTo>
                  <a:cubicBezTo>
                    <a:pt x="20753" y="324"/>
                    <a:pt x="21176" y="712"/>
                    <a:pt x="21600" y="1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041769" y="1319681"/>
              <a:ext cx="173567" cy="14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1054" y="4418"/>
                  </a:moveTo>
                  <a:cubicBezTo>
                    <a:pt x="1054" y="2897"/>
                    <a:pt x="1054" y="1376"/>
                    <a:pt x="1976" y="616"/>
                  </a:cubicBezTo>
                  <a:cubicBezTo>
                    <a:pt x="2898" y="-145"/>
                    <a:pt x="4741" y="-145"/>
                    <a:pt x="6190" y="311"/>
                  </a:cubicBezTo>
                  <a:cubicBezTo>
                    <a:pt x="7639" y="768"/>
                    <a:pt x="8693" y="1680"/>
                    <a:pt x="9220" y="3658"/>
                  </a:cubicBezTo>
                  <a:cubicBezTo>
                    <a:pt x="9746" y="5635"/>
                    <a:pt x="9746" y="8678"/>
                    <a:pt x="8561" y="11263"/>
                  </a:cubicBezTo>
                  <a:cubicBezTo>
                    <a:pt x="7376" y="13849"/>
                    <a:pt x="5005" y="15979"/>
                    <a:pt x="3161" y="17652"/>
                  </a:cubicBezTo>
                  <a:cubicBezTo>
                    <a:pt x="1317" y="19325"/>
                    <a:pt x="0" y="20542"/>
                    <a:pt x="0" y="20999"/>
                  </a:cubicBezTo>
                  <a:cubicBezTo>
                    <a:pt x="0" y="21455"/>
                    <a:pt x="1317" y="21151"/>
                    <a:pt x="5137" y="19478"/>
                  </a:cubicBezTo>
                  <a:cubicBezTo>
                    <a:pt x="8956" y="17804"/>
                    <a:pt x="15278" y="14762"/>
                    <a:pt x="21600" y="11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287302" y="1344073"/>
              <a:ext cx="42334" cy="15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0"/>
                  </a:moveTo>
                  <a:cubicBezTo>
                    <a:pt x="16200" y="0"/>
                    <a:pt x="10800" y="0"/>
                    <a:pt x="8100" y="888"/>
                  </a:cubicBezTo>
                  <a:cubicBezTo>
                    <a:pt x="5400" y="1775"/>
                    <a:pt x="5400" y="3551"/>
                    <a:pt x="4860" y="6214"/>
                  </a:cubicBezTo>
                  <a:cubicBezTo>
                    <a:pt x="4320" y="8877"/>
                    <a:pt x="3240" y="12427"/>
                    <a:pt x="2160" y="15386"/>
                  </a:cubicBezTo>
                  <a:cubicBezTo>
                    <a:pt x="1080" y="18345"/>
                    <a:pt x="0" y="20712"/>
                    <a:pt x="0" y="21156"/>
                  </a:cubicBezTo>
                  <a:cubicBezTo>
                    <a:pt x="0" y="21600"/>
                    <a:pt x="1080" y="20121"/>
                    <a:pt x="2700" y="18493"/>
                  </a:cubicBezTo>
                  <a:cubicBezTo>
                    <a:pt x="4320" y="16866"/>
                    <a:pt x="6480" y="15090"/>
                    <a:pt x="8640" y="13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367735" y="1318673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760"/>
                    <a:pt x="12000" y="11520"/>
                    <a:pt x="15600" y="15120"/>
                  </a:cubicBezTo>
                  <a:cubicBezTo>
                    <a:pt x="19200" y="18720"/>
                    <a:pt x="20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196285" y="1242473"/>
              <a:ext cx="298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8000"/>
                    <a:pt x="3370" y="14400"/>
                    <a:pt x="6970" y="10800"/>
                  </a:cubicBezTo>
                  <a:cubicBezTo>
                    <a:pt x="10570" y="7200"/>
                    <a:pt x="1608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615010" y="1248823"/>
              <a:ext cx="263776" cy="23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77" fill="norm" stroke="1" extrusionOk="0">
                  <a:moveTo>
                    <a:pt x="5934" y="8836"/>
                  </a:moveTo>
                  <a:cubicBezTo>
                    <a:pt x="6277" y="12175"/>
                    <a:pt x="6620" y="15513"/>
                    <a:pt x="6620" y="17673"/>
                  </a:cubicBezTo>
                  <a:cubicBezTo>
                    <a:pt x="6620" y="19833"/>
                    <a:pt x="6277" y="20815"/>
                    <a:pt x="5677" y="21207"/>
                  </a:cubicBezTo>
                  <a:cubicBezTo>
                    <a:pt x="5077" y="21600"/>
                    <a:pt x="4220" y="21404"/>
                    <a:pt x="3192" y="19636"/>
                  </a:cubicBezTo>
                  <a:cubicBezTo>
                    <a:pt x="2163" y="17869"/>
                    <a:pt x="963" y="14531"/>
                    <a:pt x="363" y="12371"/>
                  </a:cubicBezTo>
                  <a:cubicBezTo>
                    <a:pt x="-237" y="10211"/>
                    <a:pt x="-237" y="9229"/>
                    <a:pt x="1477" y="7560"/>
                  </a:cubicBezTo>
                  <a:cubicBezTo>
                    <a:pt x="3192" y="5891"/>
                    <a:pt x="6620" y="3535"/>
                    <a:pt x="10220" y="2160"/>
                  </a:cubicBezTo>
                  <a:cubicBezTo>
                    <a:pt x="13820" y="785"/>
                    <a:pt x="17592" y="393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334815" y="736589"/>
              <a:ext cx="474371" cy="45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7" fill="norm" stroke="1" extrusionOk="0">
                  <a:moveTo>
                    <a:pt x="4216" y="10352"/>
                  </a:moveTo>
                  <a:cubicBezTo>
                    <a:pt x="4599" y="10651"/>
                    <a:pt x="4981" y="10949"/>
                    <a:pt x="5650" y="10850"/>
                  </a:cubicBezTo>
                  <a:cubicBezTo>
                    <a:pt x="6319" y="10750"/>
                    <a:pt x="7275" y="10253"/>
                    <a:pt x="8422" y="9257"/>
                  </a:cubicBezTo>
                  <a:cubicBezTo>
                    <a:pt x="9569" y="8262"/>
                    <a:pt x="10907" y="6769"/>
                    <a:pt x="11767" y="5276"/>
                  </a:cubicBezTo>
                  <a:cubicBezTo>
                    <a:pt x="12627" y="3782"/>
                    <a:pt x="13009" y="2289"/>
                    <a:pt x="13009" y="1344"/>
                  </a:cubicBezTo>
                  <a:cubicBezTo>
                    <a:pt x="13009" y="398"/>
                    <a:pt x="12627" y="0"/>
                    <a:pt x="11719" y="0"/>
                  </a:cubicBezTo>
                  <a:cubicBezTo>
                    <a:pt x="10811" y="0"/>
                    <a:pt x="9378" y="398"/>
                    <a:pt x="7705" y="1593"/>
                  </a:cubicBezTo>
                  <a:cubicBezTo>
                    <a:pt x="6032" y="2787"/>
                    <a:pt x="4121" y="4778"/>
                    <a:pt x="2687" y="7167"/>
                  </a:cubicBezTo>
                  <a:cubicBezTo>
                    <a:pt x="1254" y="9556"/>
                    <a:pt x="298" y="12343"/>
                    <a:pt x="59" y="14782"/>
                  </a:cubicBezTo>
                  <a:cubicBezTo>
                    <a:pt x="-180" y="17220"/>
                    <a:pt x="298" y="19311"/>
                    <a:pt x="1779" y="20406"/>
                  </a:cubicBezTo>
                  <a:cubicBezTo>
                    <a:pt x="3261" y="21500"/>
                    <a:pt x="5746" y="21600"/>
                    <a:pt x="8470" y="21053"/>
                  </a:cubicBezTo>
                  <a:cubicBezTo>
                    <a:pt x="11193" y="20505"/>
                    <a:pt x="14156" y="19311"/>
                    <a:pt x="16355" y="18415"/>
                  </a:cubicBezTo>
                  <a:cubicBezTo>
                    <a:pt x="18553" y="17519"/>
                    <a:pt x="19986" y="16922"/>
                    <a:pt x="21420" y="16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618685" y="347123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922825" y="143541"/>
              <a:ext cx="89561" cy="29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19" fill="norm" stroke="1" extrusionOk="0">
                  <a:moveTo>
                    <a:pt x="20771" y="6045"/>
                  </a:moveTo>
                  <a:cubicBezTo>
                    <a:pt x="20771" y="5119"/>
                    <a:pt x="20771" y="4193"/>
                    <a:pt x="20280" y="3036"/>
                  </a:cubicBezTo>
                  <a:cubicBezTo>
                    <a:pt x="19789" y="1879"/>
                    <a:pt x="18807" y="490"/>
                    <a:pt x="17335" y="105"/>
                  </a:cubicBezTo>
                  <a:cubicBezTo>
                    <a:pt x="15862" y="-281"/>
                    <a:pt x="13898" y="336"/>
                    <a:pt x="10707" y="2959"/>
                  </a:cubicBezTo>
                  <a:cubicBezTo>
                    <a:pt x="7516" y="5582"/>
                    <a:pt x="3098" y="10210"/>
                    <a:pt x="1135" y="13296"/>
                  </a:cubicBezTo>
                  <a:cubicBezTo>
                    <a:pt x="-829" y="16382"/>
                    <a:pt x="-338" y="17925"/>
                    <a:pt x="3344" y="19005"/>
                  </a:cubicBezTo>
                  <a:cubicBezTo>
                    <a:pt x="7026" y="20085"/>
                    <a:pt x="13898" y="20702"/>
                    <a:pt x="20771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041691" y="218721"/>
              <a:ext cx="237395" cy="18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59" fill="norm" stroke="1" extrusionOk="0">
                  <a:moveTo>
                    <a:pt x="220" y="4581"/>
                  </a:moveTo>
                  <a:cubicBezTo>
                    <a:pt x="29" y="2863"/>
                    <a:pt x="-162" y="1145"/>
                    <a:pt x="220" y="408"/>
                  </a:cubicBezTo>
                  <a:cubicBezTo>
                    <a:pt x="603" y="-328"/>
                    <a:pt x="1558" y="-83"/>
                    <a:pt x="3279" y="1267"/>
                  </a:cubicBezTo>
                  <a:cubicBezTo>
                    <a:pt x="4999" y="2617"/>
                    <a:pt x="7484" y="5072"/>
                    <a:pt x="8918" y="8263"/>
                  </a:cubicBezTo>
                  <a:cubicBezTo>
                    <a:pt x="10351" y="11454"/>
                    <a:pt x="10734" y="15381"/>
                    <a:pt x="10351" y="17836"/>
                  </a:cubicBezTo>
                  <a:cubicBezTo>
                    <a:pt x="9969" y="20290"/>
                    <a:pt x="8822" y="21272"/>
                    <a:pt x="8153" y="21149"/>
                  </a:cubicBezTo>
                  <a:cubicBezTo>
                    <a:pt x="7484" y="21027"/>
                    <a:pt x="7293" y="19799"/>
                    <a:pt x="7771" y="16731"/>
                  </a:cubicBezTo>
                  <a:cubicBezTo>
                    <a:pt x="8249" y="13663"/>
                    <a:pt x="9396" y="8754"/>
                    <a:pt x="10256" y="5808"/>
                  </a:cubicBezTo>
                  <a:cubicBezTo>
                    <a:pt x="11116" y="2863"/>
                    <a:pt x="11689" y="1881"/>
                    <a:pt x="12263" y="1881"/>
                  </a:cubicBezTo>
                  <a:cubicBezTo>
                    <a:pt x="12836" y="1881"/>
                    <a:pt x="13410" y="2863"/>
                    <a:pt x="13696" y="4090"/>
                  </a:cubicBezTo>
                  <a:cubicBezTo>
                    <a:pt x="13983" y="5317"/>
                    <a:pt x="13983" y="6790"/>
                    <a:pt x="14365" y="8508"/>
                  </a:cubicBezTo>
                  <a:cubicBezTo>
                    <a:pt x="14748" y="10227"/>
                    <a:pt x="15512" y="12190"/>
                    <a:pt x="16755" y="13172"/>
                  </a:cubicBezTo>
                  <a:cubicBezTo>
                    <a:pt x="17997" y="14154"/>
                    <a:pt x="19718" y="14154"/>
                    <a:pt x="21438" y="14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361635" y="289973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137" y="7714"/>
                  </a:cubicBezTo>
                  <a:cubicBezTo>
                    <a:pt x="2274" y="4114"/>
                    <a:pt x="4547" y="2057"/>
                    <a:pt x="8147" y="1029"/>
                  </a:cubicBezTo>
                  <a:cubicBezTo>
                    <a:pt x="11747" y="0"/>
                    <a:pt x="166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520385" y="163970"/>
              <a:ext cx="266701" cy="17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20980"/>
                  </a:moveTo>
                  <a:cubicBezTo>
                    <a:pt x="857" y="18719"/>
                    <a:pt x="1714" y="16459"/>
                    <a:pt x="2743" y="13445"/>
                  </a:cubicBezTo>
                  <a:cubicBezTo>
                    <a:pt x="3771" y="10431"/>
                    <a:pt x="4971" y="6663"/>
                    <a:pt x="5743" y="4026"/>
                  </a:cubicBezTo>
                  <a:cubicBezTo>
                    <a:pt x="6514" y="1389"/>
                    <a:pt x="6857" y="-118"/>
                    <a:pt x="6771" y="8"/>
                  </a:cubicBezTo>
                  <a:cubicBezTo>
                    <a:pt x="6686" y="133"/>
                    <a:pt x="6171" y="1891"/>
                    <a:pt x="5743" y="5031"/>
                  </a:cubicBezTo>
                  <a:cubicBezTo>
                    <a:pt x="5314" y="8170"/>
                    <a:pt x="4971" y="12691"/>
                    <a:pt x="4886" y="15580"/>
                  </a:cubicBezTo>
                  <a:cubicBezTo>
                    <a:pt x="4800" y="18468"/>
                    <a:pt x="4971" y="19724"/>
                    <a:pt x="5571" y="20477"/>
                  </a:cubicBezTo>
                  <a:cubicBezTo>
                    <a:pt x="6171" y="21231"/>
                    <a:pt x="7200" y="21482"/>
                    <a:pt x="8400" y="20226"/>
                  </a:cubicBezTo>
                  <a:cubicBezTo>
                    <a:pt x="9600" y="18970"/>
                    <a:pt x="10971" y="16208"/>
                    <a:pt x="11829" y="14073"/>
                  </a:cubicBezTo>
                  <a:cubicBezTo>
                    <a:pt x="12686" y="11938"/>
                    <a:pt x="13029" y="10431"/>
                    <a:pt x="13286" y="8924"/>
                  </a:cubicBezTo>
                  <a:cubicBezTo>
                    <a:pt x="13543" y="7417"/>
                    <a:pt x="13714" y="5910"/>
                    <a:pt x="13886" y="5910"/>
                  </a:cubicBezTo>
                  <a:cubicBezTo>
                    <a:pt x="14057" y="5910"/>
                    <a:pt x="14229" y="7417"/>
                    <a:pt x="15514" y="9929"/>
                  </a:cubicBezTo>
                  <a:cubicBezTo>
                    <a:pt x="16800" y="12440"/>
                    <a:pt x="19200" y="15956"/>
                    <a:pt x="21600" y="19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837885" y="169323"/>
              <a:ext cx="75109" cy="27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30" fill="norm" stroke="1" extrusionOk="0">
                  <a:moveTo>
                    <a:pt x="0" y="0"/>
                  </a:moveTo>
                  <a:cubicBezTo>
                    <a:pt x="2919" y="166"/>
                    <a:pt x="5838" y="332"/>
                    <a:pt x="9632" y="1994"/>
                  </a:cubicBezTo>
                  <a:cubicBezTo>
                    <a:pt x="13427" y="3655"/>
                    <a:pt x="18097" y="6812"/>
                    <a:pt x="19849" y="10135"/>
                  </a:cubicBezTo>
                  <a:cubicBezTo>
                    <a:pt x="21600" y="13458"/>
                    <a:pt x="20432" y="16948"/>
                    <a:pt x="18681" y="18942"/>
                  </a:cubicBezTo>
                  <a:cubicBezTo>
                    <a:pt x="16930" y="20935"/>
                    <a:pt x="14595" y="21434"/>
                    <a:pt x="11384" y="21517"/>
                  </a:cubicBezTo>
                  <a:cubicBezTo>
                    <a:pt x="8173" y="21600"/>
                    <a:pt x="4086" y="21268"/>
                    <a:pt x="0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907735" y="-1"/>
              <a:ext cx="209551" cy="16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876"/>
                  </a:moveTo>
                  <a:cubicBezTo>
                    <a:pt x="436" y="2491"/>
                    <a:pt x="873" y="1107"/>
                    <a:pt x="2073" y="414"/>
                  </a:cubicBezTo>
                  <a:cubicBezTo>
                    <a:pt x="3273" y="-278"/>
                    <a:pt x="5236" y="-278"/>
                    <a:pt x="6764" y="1799"/>
                  </a:cubicBezTo>
                  <a:cubicBezTo>
                    <a:pt x="8291" y="3876"/>
                    <a:pt x="9382" y="8030"/>
                    <a:pt x="9600" y="10937"/>
                  </a:cubicBezTo>
                  <a:cubicBezTo>
                    <a:pt x="9818" y="13845"/>
                    <a:pt x="9164" y="15507"/>
                    <a:pt x="9273" y="16753"/>
                  </a:cubicBezTo>
                  <a:cubicBezTo>
                    <a:pt x="9382" y="17999"/>
                    <a:pt x="10255" y="18830"/>
                    <a:pt x="12436" y="19522"/>
                  </a:cubicBezTo>
                  <a:cubicBezTo>
                    <a:pt x="14618" y="20214"/>
                    <a:pt x="18109" y="20768"/>
                    <a:pt x="2160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082235" y="449635"/>
              <a:ext cx="736601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1800" y="17255"/>
                    <a:pt x="3600" y="13255"/>
                    <a:pt x="5555" y="9655"/>
                  </a:cubicBezTo>
                  <a:cubicBezTo>
                    <a:pt x="7510" y="6055"/>
                    <a:pt x="9621" y="2855"/>
                    <a:pt x="11948" y="1255"/>
                  </a:cubicBezTo>
                  <a:cubicBezTo>
                    <a:pt x="14276" y="-345"/>
                    <a:pt x="16821" y="-345"/>
                    <a:pt x="18466" y="855"/>
                  </a:cubicBezTo>
                  <a:cubicBezTo>
                    <a:pt x="20110" y="2055"/>
                    <a:pt x="20855" y="4455"/>
                    <a:pt x="21600" y="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253685" y="634052"/>
              <a:ext cx="177801" cy="14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4522"/>
                  </a:moveTo>
                  <a:cubicBezTo>
                    <a:pt x="771" y="2956"/>
                    <a:pt x="1543" y="1391"/>
                    <a:pt x="2700" y="609"/>
                  </a:cubicBezTo>
                  <a:cubicBezTo>
                    <a:pt x="3857" y="-174"/>
                    <a:pt x="5400" y="-174"/>
                    <a:pt x="7200" y="452"/>
                  </a:cubicBezTo>
                  <a:cubicBezTo>
                    <a:pt x="9000" y="1078"/>
                    <a:pt x="11057" y="2330"/>
                    <a:pt x="11957" y="3896"/>
                  </a:cubicBezTo>
                  <a:cubicBezTo>
                    <a:pt x="12857" y="5461"/>
                    <a:pt x="12600" y="7339"/>
                    <a:pt x="11957" y="8904"/>
                  </a:cubicBezTo>
                  <a:cubicBezTo>
                    <a:pt x="11314" y="10469"/>
                    <a:pt x="10286" y="11722"/>
                    <a:pt x="8486" y="13756"/>
                  </a:cubicBezTo>
                  <a:cubicBezTo>
                    <a:pt x="6686" y="15791"/>
                    <a:pt x="4114" y="18609"/>
                    <a:pt x="3857" y="20017"/>
                  </a:cubicBezTo>
                  <a:cubicBezTo>
                    <a:pt x="3600" y="21426"/>
                    <a:pt x="5657" y="21426"/>
                    <a:pt x="9000" y="20643"/>
                  </a:cubicBezTo>
                  <a:cubicBezTo>
                    <a:pt x="12343" y="19861"/>
                    <a:pt x="16971" y="18296"/>
                    <a:pt x="21600" y="16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495928" y="715423"/>
              <a:ext cx="234008" cy="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50" fill="norm" stroke="1" extrusionOk="0">
                  <a:moveTo>
                    <a:pt x="9837" y="2700"/>
                  </a:moveTo>
                  <a:cubicBezTo>
                    <a:pt x="8670" y="7200"/>
                    <a:pt x="7502" y="11700"/>
                    <a:pt x="6529" y="14850"/>
                  </a:cubicBezTo>
                  <a:cubicBezTo>
                    <a:pt x="5556" y="18000"/>
                    <a:pt x="4778" y="19800"/>
                    <a:pt x="3902" y="20700"/>
                  </a:cubicBezTo>
                  <a:cubicBezTo>
                    <a:pt x="3027" y="21600"/>
                    <a:pt x="2054" y="21600"/>
                    <a:pt x="1275" y="19125"/>
                  </a:cubicBezTo>
                  <a:cubicBezTo>
                    <a:pt x="497" y="16650"/>
                    <a:pt x="-87" y="11700"/>
                    <a:pt x="10" y="8550"/>
                  </a:cubicBezTo>
                  <a:cubicBezTo>
                    <a:pt x="108" y="5400"/>
                    <a:pt x="886" y="4050"/>
                    <a:pt x="4583" y="2925"/>
                  </a:cubicBezTo>
                  <a:cubicBezTo>
                    <a:pt x="8281" y="1800"/>
                    <a:pt x="14897" y="900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755335" y="564031"/>
              <a:ext cx="120651" cy="12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5409"/>
                  </a:moveTo>
                  <a:cubicBezTo>
                    <a:pt x="0" y="3547"/>
                    <a:pt x="0" y="1685"/>
                    <a:pt x="947" y="754"/>
                  </a:cubicBezTo>
                  <a:cubicBezTo>
                    <a:pt x="1895" y="-177"/>
                    <a:pt x="3789" y="-177"/>
                    <a:pt x="5495" y="382"/>
                  </a:cubicBezTo>
                  <a:cubicBezTo>
                    <a:pt x="7200" y="940"/>
                    <a:pt x="8716" y="2057"/>
                    <a:pt x="8905" y="4292"/>
                  </a:cubicBezTo>
                  <a:cubicBezTo>
                    <a:pt x="9095" y="6526"/>
                    <a:pt x="7958" y="9878"/>
                    <a:pt x="6821" y="12299"/>
                  </a:cubicBezTo>
                  <a:cubicBezTo>
                    <a:pt x="5684" y="14720"/>
                    <a:pt x="4547" y="16209"/>
                    <a:pt x="3411" y="17699"/>
                  </a:cubicBezTo>
                  <a:cubicBezTo>
                    <a:pt x="2274" y="19189"/>
                    <a:pt x="1137" y="20678"/>
                    <a:pt x="2274" y="21051"/>
                  </a:cubicBezTo>
                  <a:cubicBezTo>
                    <a:pt x="3411" y="21423"/>
                    <a:pt x="6821" y="20678"/>
                    <a:pt x="10421" y="19747"/>
                  </a:cubicBezTo>
                  <a:cubicBezTo>
                    <a:pt x="14021" y="18816"/>
                    <a:pt x="17811" y="17699"/>
                    <a:pt x="21600" y="16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400919" y="773442"/>
              <a:ext cx="541867" cy="72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9" fill="norm" stroke="1" extrusionOk="0">
                  <a:moveTo>
                    <a:pt x="7144" y="13498"/>
                  </a:moveTo>
                  <a:cubicBezTo>
                    <a:pt x="6976" y="13185"/>
                    <a:pt x="6808" y="12872"/>
                    <a:pt x="6598" y="12590"/>
                  </a:cubicBezTo>
                  <a:cubicBezTo>
                    <a:pt x="6388" y="12309"/>
                    <a:pt x="6135" y="12058"/>
                    <a:pt x="5715" y="11933"/>
                  </a:cubicBezTo>
                  <a:cubicBezTo>
                    <a:pt x="5295" y="11808"/>
                    <a:pt x="4707" y="11808"/>
                    <a:pt x="3908" y="12402"/>
                  </a:cubicBezTo>
                  <a:cubicBezTo>
                    <a:pt x="3110" y="12997"/>
                    <a:pt x="2101" y="14187"/>
                    <a:pt x="1387" y="15627"/>
                  </a:cubicBezTo>
                  <a:cubicBezTo>
                    <a:pt x="672" y="17067"/>
                    <a:pt x="252" y="18757"/>
                    <a:pt x="84" y="19759"/>
                  </a:cubicBezTo>
                  <a:cubicBezTo>
                    <a:pt x="-84" y="20761"/>
                    <a:pt x="0" y="21074"/>
                    <a:pt x="336" y="21262"/>
                  </a:cubicBezTo>
                  <a:cubicBezTo>
                    <a:pt x="672" y="21449"/>
                    <a:pt x="1261" y="21512"/>
                    <a:pt x="2143" y="21011"/>
                  </a:cubicBezTo>
                  <a:cubicBezTo>
                    <a:pt x="3026" y="20510"/>
                    <a:pt x="4202" y="19446"/>
                    <a:pt x="5505" y="17849"/>
                  </a:cubicBezTo>
                  <a:cubicBezTo>
                    <a:pt x="6808" y="16253"/>
                    <a:pt x="8237" y="14124"/>
                    <a:pt x="9245" y="11933"/>
                  </a:cubicBezTo>
                  <a:cubicBezTo>
                    <a:pt x="10254" y="9742"/>
                    <a:pt x="10842" y="7488"/>
                    <a:pt x="11052" y="5735"/>
                  </a:cubicBezTo>
                  <a:cubicBezTo>
                    <a:pt x="11262" y="3982"/>
                    <a:pt x="11094" y="2729"/>
                    <a:pt x="10842" y="1884"/>
                  </a:cubicBezTo>
                  <a:cubicBezTo>
                    <a:pt x="10590" y="1039"/>
                    <a:pt x="10254" y="601"/>
                    <a:pt x="9876" y="319"/>
                  </a:cubicBezTo>
                  <a:cubicBezTo>
                    <a:pt x="9497" y="37"/>
                    <a:pt x="9077" y="-88"/>
                    <a:pt x="8783" y="69"/>
                  </a:cubicBezTo>
                  <a:cubicBezTo>
                    <a:pt x="8489" y="225"/>
                    <a:pt x="8321" y="663"/>
                    <a:pt x="8069" y="1978"/>
                  </a:cubicBezTo>
                  <a:cubicBezTo>
                    <a:pt x="7816" y="3293"/>
                    <a:pt x="7480" y="5484"/>
                    <a:pt x="7270" y="7863"/>
                  </a:cubicBezTo>
                  <a:cubicBezTo>
                    <a:pt x="7060" y="10242"/>
                    <a:pt x="6976" y="12809"/>
                    <a:pt x="6976" y="14719"/>
                  </a:cubicBezTo>
                  <a:cubicBezTo>
                    <a:pt x="6976" y="16629"/>
                    <a:pt x="7060" y="17881"/>
                    <a:pt x="7102" y="18789"/>
                  </a:cubicBezTo>
                  <a:cubicBezTo>
                    <a:pt x="7144" y="19696"/>
                    <a:pt x="7144" y="20260"/>
                    <a:pt x="7144" y="20260"/>
                  </a:cubicBezTo>
                  <a:cubicBezTo>
                    <a:pt x="7144" y="20260"/>
                    <a:pt x="7144" y="19696"/>
                    <a:pt x="7522" y="18350"/>
                  </a:cubicBezTo>
                  <a:cubicBezTo>
                    <a:pt x="7900" y="17004"/>
                    <a:pt x="8657" y="14875"/>
                    <a:pt x="9203" y="13655"/>
                  </a:cubicBezTo>
                  <a:cubicBezTo>
                    <a:pt x="9749" y="12434"/>
                    <a:pt x="10086" y="12121"/>
                    <a:pt x="10548" y="11933"/>
                  </a:cubicBezTo>
                  <a:cubicBezTo>
                    <a:pt x="11010" y="11745"/>
                    <a:pt x="11598" y="11682"/>
                    <a:pt x="12019" y="11776"/>
                  </a:cubicBezTo>
                  <a:cubicBezTo>
                    <a:pt x="12439" y="11870"/>
                    <a:pt x="12691" y="12121"/>
                    <a:pt x="12985" y="12778"/>
                  </a:cubicBezTo>
                  <a:cubicBezTo>
                    <a:pt x="13279" y="13435"/>
                    <a:pt x="13616" y="14500"/>
                    <a:pt x="13616" y="15502"/>
                  </a:cubicBezTo>
                  <a:cubicBezTo>
                    <a:pt x="13616" y="16503"/>
                    <a:pt x="13279" y="17442"/>
                    <a:pt x="12943" y="18006"/>
                  </a:cubicBezTo>
                  <a:cubicBezTo>
                    <a:pt x="12607" y="18569"/>
                    <a:pt x="12271" y="18757"/>
                    <a:pt x="12061" y="18663"/>
                  </a:cubicBezTo>
                  <a:cubicBezTo>
                    <a:pt x="11851" y="18569"/>
                    <a:pt x="11767" y="18194"/>
                    <a:pt x="12313" y="17474"/>
                  </a:cubicBezTo>
                  <a:cubicBezTo>
                    <a:pt x="12859" y="16754"/>
                    <a:pt x="14036" y="15689"/>
                    <a:pt x="15002" y="14719"/>
                  </a:cubicBezTo>
                  <a:cubicBezTo>
                    <a:pt x="15969" y="13749"/>
                    <a:pt x="16725" y="12872"/>
                    <a:pt x="17230" y="12277"/>
                  </a:cubicBezTo>
                  <a:cubicBezTo>
                    <a:pt x="17734" y="11682"/>
                    <a:pt x="17986" y="11369"/>
                    <a:pt x="17902" y="11401"/>
                  </a:cubicBezTo>
                  <a:cubicBezTo>
                    <a:pt x="17818" y="11432"/>
                    <a:pt x="17398" y="11808"/>
                    <a:pt x="16893" y="12528"/>
                  </a:cubicBezTo>
                  <a:cubicBezTo>
                    <a:pt x="16389" y="13248"/>
                    <a:pt x="15801" y="14312"/>
                    <a:pt x="15885" y="15376"/>
                  </a:cubicBezTo>
                  <a:cubicBezTo>
                    <a:pt x="15969" y="16441"/>
                    <a:pt x="16725" y="17505"/>
                    <a:pt x="17776" y="17975"/>
                  </a:cubicBezTo>
                  <a:cubicBezTo>
                    <a:pt x="18827" y="18444"/>
                    <a:pt x="20171" y="18319"/>
                    <a:pt x="21516" y="18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609535" y="1286650"/>
              <a:ext cx="304801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4500" y="10974"/>
                    <a:pt x="9000" y="1524"/>
                    <a:pt x="12600" y="174"/>
                  </a:cubicBezTo>
                  <a:cubicBezTo>
                    <a:pt x="16200" y="-1176"/>
                    <a:pt x="18900" y="5574"/>
                    <a:pt x="21600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659204" y="1490123"/>
              <a:ext cx="286882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21" fill="norm" stroke="1" extrusionOk="0">
                  <a:moveTo>
                    <a:pt x="1514" y="15247"/>
                  </a:moveTo>
                  <a:cubicBezTo>
                    <a:pt x="720" y="17788"/>
                    <a:pt x="-74" y="20329"/>
                    <a:pt x="5" y="20965"/>
                  </a:cubicBezTo>
                  <a:cubicBezTo>
                    <a:pt x="85" y="21600"/>
                    <a:pt x="1038" y="20329"/>
                    <a:pt x="4770" y="16518"/>
                  </a:cubicBezTo>
                  <a:cubicBezTo>
                    <a:pt x="8502" y="12706"/>
                    <a:pt x="15014" y="6353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707529" y="884427"/>
              <a:ext cx="64057" cy="49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23" fill="norm" stroke="1" extrusionOk="0">
                  <a:moveTo>
                    <a:pt x="6454" y="655"/>
                  </a:moveTo>
                  <a:cubicBezTo>
                    <a:pt x="3667" y="289"/>
                    <a:pt x="880" y="-77"/>
                    <a:pt x="183" y="15"/>
                  </a:cubicBezTo>
                  <a:cubicBezTo>
                    <a:pt x="-514" y="106"/>
                    <a:pt x="880" y="655"/>
                    <a:pt x="2621" y="2715"/>
                  </a:cubicBezTo>
                  <a:cubicBezTo>
                    <a:pt x="4363" y="4774"/>
                    <a:pt x="6454" y="8343"/>
                    <a:pt x="7499" y="11272"/>
                  </a:cubicBezTo>
                  <a:cubicBezTo>
                    <a:pt x="8544" y="14201"/>
                    <a:pt x="8544" y="16489"/>
                    <a:pt x="10634" y="18091"/>
                  </a:cubicBezTo>
                  <a:cubicBezTo>
                    <a:pt x="12725" y="19692"/>
                    <a:pt x="16905" y="20608"/>
                    <a:pt x="21086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771535" y="956723"/>
              <a:ext cx="215951" cy="100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0"/>
                  </a:moveTo>
                  <a:cubicBezTo>
                    <a:pt x="19927" y="1185"/>
                    <a:pt x="18459" y="2370"/>
                    <a:pt x="16467" y="3782"/>
                  </a:cubicBezTo>
                  <a:cubicBezTo>
                    <a:pt x="14475" y="5195"/>
                    <a:pt x="11958" y="6835"/>
                    <a:pt x="9546" y="8590"/>
                  </a:cubicBezTo>
                  <a:cubicBezTo>
                    <a:pt x="7135" y="10344"/>
                    <a:pt x="4828" y="12213"/>
                    <a:pt x="3150" y="14035"/>
                  </a:cubicBezTo>
                  <a:cubicBezTo>
                    <a:pt x="1473" y="15858"/>
                    <a:pt x="424" y="17635"/>
                    <a:pt x="110" y="18889"/>
                  </a:cubicBezTo>
                  <a:cubicBezTo>
                    <a:pt x="-205" y="20142"/>
                    <a:pt x="214" y="20871"/>
                    <a:pt x="6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951851" y="1513257"/>
              <a:ext cx="499186" cy="38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32" fill="norm" stroke="1" extrusionOk="0">
                  <a:moveTo>
                    <a:pt x="167" y="5379"/>
                  </a:moveTo>
                  <a:cubicBezTo>
                    <a:pt x="-14" y="3978"/>
                    <a:pt x="-196" y="2577"/>
                    <a:pt x="485" y="1526"/>
                  </a:cubicBezTo>
                  <a:cubicBezTo>
                    <a:pt x="1165" y="476"/>
                    <a:pt x="2708" y="-225"/>
                    <a:pt x="4160" y="67"/>
                  </a:cubicBezTo>
                  <a:cubicBezTo>
                    <a:pt x="5612" y="359"/>
                    <a:pt x="6974" y="1643"/>
                    <a:pt x="7473" y="3920"/>
                  </a:cubicBezTo>
                  <a:cubicBezTo>
                    <a:pt x="7972" y="6197"/>
                    <a:pt x="7609" y="9466"/>
                    <a:pt x="6928" y="12210"/>
                  </a:cubicBezTo>
                  <a:cubicBezTo>
                    <a:pt x="6248" y="14953"/>
                    <a:pt x="5249" y="17172"/>
                    <a:pt x="4659" y="18631"/>
                  </a:cubicBezTo>
                  <a:cubicBezTo>
                    <a:pt x="4070" y="20091"/>
                    <a:pt x="3888" y="20791"/>
                    <a:pt x="4206" y="21083"/>
                  </a:cubicBezTo>
                  <a:cubicBezTo>
                    <a:pt x="4523" y="21375"/>
                    <a:pt x="5340" y="21258"/>
                    <a:pt x="7428" y="20558"/>
                  </a:cubicBezTo>
                  <a:cubicBezTo>
                    <a:pt x="9515" y="19857"/>
                    <a:pt x="12873" y="18573"/>
                    <a:pt x="15414" y="17931"/>
                  </a:cubicBezTo>
                  <a:cubicBezTo>
                    <a:pt x="17955" y="17289"/>
                    <a:pt x="19680" y="17289"/>
                    <a:pt x="21404" y="17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29542" y="3318923"/>
              <a:ext cx="1569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62"/>
                    <a:pt x="-1582" y="10924"/>
                    <a:pt x="1118" y="14524"/>
                  </a:cubicBezTo>
                  <a:cubicBezTo>
                    <a:pt x="3818" y="18124"/>
                    <a:pt x="11918" y="19862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51585" y="318557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65885" y="3331623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35"/>
                    <a:pt x="4800" y="11270"/>
                    <a:pt x="8400" y="14870"/>
                  </a:cubicBezTo>
                  <a:cubicBezTo>
                    <a:pt x="12000" y="18470"/>
                    <a:pt x="1680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59535" y="321097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67485" y="3287173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00"/>
                    <a:pt x="0" y="11400"/>
                    <a:pt x="3600" y="15000"/>
                  </a:cubicBezTo>
                  <a:cubicBezTo>
                    <a:pt x="7200" y="18600"/>
                    <a:pt x="144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32470" y="3195595"/>
              <a:ext cx="22316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052" fill="norm" stroke="1" extrusionOk="0">
                  <a:moveTo>
                    <a:pt x="20702" y="21052"/>
                  </a:moveTo>
                  <a:cubicBezTo>
                    <a:pt x="18738" y="16583"/>
                    <a:pt x="16775" y="12114"/>
                    <a:pt x="11866" y="8390"/>
                  </a:cubicBezTo>
                  <a:cubicBezTo>
                    <a:pt x="6957" y="4666"/>
                    <a:pt x="-898" y="1686"/>
                    <a:pt x="84" y="569"/>
                  </a:cubicBezTo>
                  <a:cubicBezTo>
                    <a:pt x="1066" y="-548"/>
                    <a:pt x="10884" y="197"/>
                    <a:pt x="20702" y="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92885" y="3185573"/>
              <a:ext cx="14134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4696" y="0"/>
                  </a:moveTo>
                  <a:cubicBezTo>
                    <a:pt x="9078" y="244"/>
                    <a:pt x="13461" y="488"/>
                    <a:pt x="16591" y="2014"/>
                  </a:cubicBezTo>
                  <a:cubicBezTo>
                    <a:pt x="19722" y="3539"/>
                    <a:pt x="21600" y="6346"/>
                    <a:pt x="20661" y="9458"/>
                  </a:cubicBezTo>
                  <a:cubicBezTo>
                    <a:pt x="19722" y="12569"/>
                    <a:pt x="15965" y="15986"/>
                    <a:pt x="12052" y="18061"/>
                  </a:cubicBezTo>
                  <a:cubicBezTo>
                    <a:pt x="8139" y="20136"/>
                    <a:pt x="4070" y="208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-1" y="3189645"/>
              <a:ext cx="221437" cy="38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73" fill="norm" stroke="1" extrusionOk="0">
                  <a:moveTo>
                    <a:pt x="12035" y="481"/>
                  </a:moveTo>
                  <a:cubicBezTo>
                    <a:pt x="9612" y="127"/>
                    <a:pt x="7190" y="-227"/>
                    <a:pt x="5171" y="186"/>
                  </a:cubicBezTo>
                  <a:cubicBezTo>
                    <a:pt x="3153" y="599"/>
                    <a:pt x="1538" y="1780"/>
                    <a:pt x="629" y="4081"/>
                  </a:cubicBezTo>
                  <a:cubicBezTo>
                    <a:pt x="-279" y="6383"/>
                    <a:pt x="-481" y="9806"/>
                    <a:pt x="1941" y="12875"/>
                  </a:cubicBezTo>
                  <a:cubicBezTo>
                    <a:pt x="4364" y="15943"/>
                    <a:pt x="9411" y="18658"/>
                    <a:pt x="13044" y="20016"/>
                  </a:cubicBezTo>
                  <a:cubicBezTo>
                    <a:pt x="16678" y="21373"/>
                    <a:pt x="18898" y="21373"/>
                    <a:pt x="21119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510485" y="3016809"/>
              <a:ext cx="209551" cy="101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829"/>
                  </a:moveTo>
                  <a:cubicBezTo>
                    <a:pt x="20509" y="1380"/>
                    <a:pt x="19418" y="931"/>
                    <a:pt x="17455" y="572"/>
                  </a:cubicBezTo>
                  <a:cubicBezTo>
                    <a:pt x="15491" y="212"/>
                    <a:pt x="12655" y="-57"/>
                    <a:pt x="10255" y="10"/>
                  </a:cubicBezTo>
                  <a:cubicBezTo>
                    <a:pt x="7855" y="78"/>
                    <a:pt x="5891" y="482"/>
                    <a:pt x="4364" y="1402"/>
                  </a:cubicBezTo>
                  <a:cubicBezTo>
                    <a:pt x="2836" y="2323"/>
                    <a:pt x="1745" y="3760"/>
                    <a:pt x="2073" y="5130"/>
                  </a:cubicBezTo>
                  <a:cubicBezTo>
                    <a:pt x="2400" y="6499"/>
                    <a:pt x="4145" y="7802"/>
                    <a:pt x="6764" y="9149"/>
                  </a:cubicBezTo>
                  <a:cubicBezTo>
                    <a:pt x="9382" y="10496"/>
                    <a:pt x="12873" y="11888"/>
                    <a:pt x="15491" y="13235"/>
                  </a:cubicBezTo>
                  <a:cubicBezTo>
                    <a:pt x="18109" y="14583"/>
                    <a:pt x="19855" y="15885"/>
                    <a:pt x="19964" y="17187"/>
                  </a:cubicBezTo>
                  <a:cubicBezTo>
                    <a:pt x="20073" y="18489"/>
                    <a:pt x="18545" y="19792"/>
                    <a:pt x="16145" y="20555"/>
                  </a:cubicBezTo>
                  <a:cubicBezTo>
                    <a:pt x="13745" y="21318"/>
                    <a:pt x="10473" y="21543"/>
                    <a:pt x="7636" y="21498"/>
                  </a:cubicBezTo>
                  <a:cubicBezTo>
                    <a:pt x="4800" y="21453"/>
                    <a:pt x="2400" y="21139"/>
                    <a:pt x="0" y="20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504135" y="4197924"/>
              <a:ext cx="387351" cy="27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1062" y="19042"/>
                    <a:pt x="2125" y="16698"/>
                    <a:pt x="3069" y="14102"/>
                  </a:cubicBezTo>
                  <a:cubicBezTo>
                    <a:pt x="4013" y="11507"/>
                    <a:pt x="4839" y="8660"/>
                    <a:pt x="5252" y="6819"/>
                  </a:cubicBezTo>
                  <a:cubicBezTo>
                    <a:pt x="5666" y="4977"/>
                    <a:pt x="5666" y="4139"/>
                    <a:pt x="5489" y="2967"/>
                  </a:cubicBezTo>
                  <a:cubicBezTo>
                    <a:pt x="5311" y="1795"/>
                    <a:pt x="4957" y="288"/>
                    <a:pt x="4662" y="37"/>
                  </a:cubicBezTo>
                  <a:cubicBezTo>
                    <a:pt x="4367" y="-214"/>
                    <a:pt x="4131" y="791"/>
                    <a:pt x="4131" y="3219"/>
                  </a:cubicBezTo>
                  <a:cubicBezTo>
                    <a:pt x="4131" y="5646"/>
                    <a:pt x="4367" y="9498"/>
                    <a:pt x="4603" y="12009"/>
                  </a:cubicBezTo>
                  <a:cubicBezTo>
                    <a:pt x="4839" y="14521"/>
                    <a:pt x="5075" y="15693"/>
                    <a:pt x="5489" y="16781"/>
                  </a:cubicBezTo>
                  <a:cubicBezTo>
                    <a:pt x="5902" y="17870"/>
                    <a:pt x="6492" y="18874"/>
                    <a:pt x="7082" y="19126"/>
                  </a:cubicBezTo>
                  <a:cubicBezTo>
                    <a:pt x="7672" y="19377"/>
                    <a:pt x="8262" y="18874"/>
                    <a:pt x="9679" y="16530"/>
                  </a:cubicBezTo>
                  <a:cubicBezTo>
                    <a:pt x="11095" y="14186"/>
                    <a:pt x="13338" y="10000"/>
                    <a:pt x="14518" y="7488"/>
                  </a:cubicBezTo>
                  <a:cubicBezTo>
                    <a:pt x="15698" y="4977"/>
                    <a:pt x="15816" y="4139"/>
                    <a:pt x="15816" y="4139"/>
                  </a:cubicBezTo>
                  <a:cubicBezTo>
                    <a:pt x="15816" y="4139"/>
                    <a:pt x="15698" y="4977"/>
                    <a:pt x="15993" y="6567"/>
                  </a:cubicBezTo>
                  <a:cubicBezTo>
                    <a:pt x="16289" y="8158"/>
                    <a:pt x="16997" y="10502"/>
                    <a:pt x="18000" y="11926"/>
                  </a:cubicBezTo>
                  <a:cubicBezTo>
                    <a:pt x="19003" y="13349"/>
                    <a:pt x="20302" y="13851"/>
                    <a:pt x="21600" y="14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444552" y="2614069"/>
              <a:ext cx="276700" cy="18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666" fill="norm" stroke="1" extrusionOk="0">
                  <a:moveTo>
                    <a:pt x="7552" y="4369"/>
                  </a:moveTo>
                  <a:cubicBezTo>
                    <a:pt x="7716" y="7281"/>
                    <a:pt x="7879" y="10194"/>
                    <a:pt x="7388" y="12985"/>
                  </a:cubicBezTo>
                  <a:cubicBezTo>
                    <a:pt x="6897" y="15776"/>
                    <a:pt x="5752" y="18445"/>
                    <a:pt x="4770" y="19780"/>
                  </a:cubicBezTo>
                  <a:cubicBezTo>
                    <a:pt x="3788" y="21115"/>
                    <a:pt x="2970" y="21115"/>
                    <a:pt x="2070" y="18567"/>
                  </a:cubicBezTo>
                  <a:cubicBezTo>
                    <a:pt x="1170" y="16018"/>
                    <a:pt x="188" y="10922"/>
                    <a:pt x="25" y="7645"/>
                  </a:cubicBezTo>
                  <a:cubicBezTo>
                    <a:pt x="-139" y="4369"/>
                    <a:pt x="516" y="2913"/>
                    <a:pt x="2070" y="2913"/>
                  </a:cubicBezTo>
                  <a:cubicBezTo>
                    <a:pt x="3625" y="2913"/>
                    <a:pt x="6079" y="4369"/>
                    <a:pt x="8697" y="7403"/>
                  </a:cubicBezTo>
                  <a:cubicBezTo>
                    <a:pt x="11316" y="10436"/>
                    <a:pt x="14097" y="15048"/>
                    <a:pt x="16143" y="17596"/>
                  </a:cubicBezTo>
                  <a:cubicBezTo>
                    <a:pt x="18188" y="20144"/>
                    <a:pt x="19497" y="20630"/>
                    <a:pt x="20316" y="20144"/>
                  </a:cubicBezTo>
                  <a:cubicBezTo>
                    <a:pt x="21134" y="19659"/>
                    <a:pt x="21461" y="18203"/>
                    <a:pt x="21379" y="15169"/>
                  </a:cubicBezTo>
                  <a:cubicBezTo>
                    <a:pt x="21297" y="12135"/>
                    <a:pt x="20806" y="7524"/>
                    <a:pt x="19170" y="4369"/>
                  </a:cubicBezTo>
                  <a:cubicBezTo>
                    <a:pt x="17534" y="1214"/>
                    <a:pt x="14752" y="-485"/>
                    <a:pt x="12543" y="122"/>
                  </a:cubicBezTo>
                  <a:cubicBezTo>
                    <a:pt x="10334" y="728"/>
                    <a:pt x="8697" y="3641"/>
                    <a:pt x="7879" y="5704"/>
                  </a:cubicBezTo>
                  <a:cubicBezTo>
                    <a:pt x="7061" y="7767"/>
                    <a:pt x="7061" y="8980"/>
                    <a:pt x="7061" y="10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904185" y="3325926"/>
              <a:ext cx="311151" cy="24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5435"/>
                  </a:moveTo>
                  <a:cubicBezTo>
                    <a:pt x="0" y="4519"/>
                    <a:pt x="0" y="3604"/>
                    <a:pt x="147" y="2597"/>
                  </a:cubicBezTo>
                  <a:cubicBezTo>
                    <a:pt x="294" y="1591"/>
                    <a:pt x="588" y="492"/>
                    <a:pt x="1469" y="126"/>
                  </a:cubicBezTo>
                  <a:cubicBezTo>
                    <a:pt x="2351" y="-240"/>
                    <a:pt x="3820" y="126"/>
                    <a:pt x="5216" y="2048"/>
                  </a:cubicBezTo>
                  <a:cubicBezTo>
                    <a:pt x="6612" y="3970"/>
                    <a:pt x="7935" y="7448"/>
                    <a:pt x="7935" y="10743"/>
                  </a:cubicBezTo>
                  <a:cubicBezTo>
                    <a:pt x="7935" y="14038"/>
                    <a:pt x="6612" y="17150"/>
                    <a:pt x="5584" y="18980"/>
                  </a:cubicBezTo>
                  <a:cubicBezTo>
                    <a:pt x="4555" y="20811"/>
                    <a:pt x="3820" y="21360"/>
                    <a:pt x="3380" y="21085"/>
                  </a:cubicBezTo>
                  <a:cubicBezTo>
                    <a:pt x="2939" y="20811"/>
                    <a:pt x="2792" y="19713"/>
                    <a:pt x="3673" y="17333"/>
                  </a:cubicBezTo>
                  <a:cubicBezTo>
                    <a:pt x="4555" y="14953"/>
                    <a:pt x="6465" y="11292"/>
                    <a:pt x="7935" y="8729"/>
                  </a:cubicBezTo>
                  <a:cubicBezTo>
                    <a:pt x="9404" y="6167"/>
                    <a:pt x="10433" y="4702"/>
                    <a:pt x="11314" y="3421"/>
                  </a:cubicBezTo>
                  <a:cubicBezTo>
                    <a:pt x="12196" y="2140"/>
                    <a:pt x="12931" y="1041"/>
                    <a:pt x="13151" y="1316"/>
                  </a:cubicBezTo>
                  <a:cubicBezTo>
                    <a:pt x="13371" y="1591"/>
                    <a:pt x="13078" y="3238"/>
                    <a:pt x="12857" y="5343"/>
                  </a:cubicBezTo>
                  <a:cubicBezTo>
                    <a:pt x="12637" y="7448"/>
                    <a:pt x="12490" y="10011"/>
                    <a:pt x="13518" y="12024"/>
                  </a:cubicBezTo>
                  <a:cubicBezTo>
                    <a:pt x="14547" y="14038"/>
                    <a:pt x="16751" y="15502"/>
                    <a:pt x="18294" y="16052"/>
                  </a:cubicBezTo>
                  <a:cubicBezTo>
                    <a:pt x="19837" y="16601"/>
                    <a:pt x="20718" y="16235"/>
                    <a:pt x="21600" y="15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355035" y="3471323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901135" y="3083973"/>
              <a:ext cx="69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582"/>
                    <a:pt x="9164" y="9164"/>
                    <a:pt x="12764" y="12764"/>
                  </a:cubicBezTo>
                  <a:cubicBezTo>
                    <a:pt x="16364" y="16364"/>
                    <a:pt x="18982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746619" y="3536534"/>
              <a:ext cx="675217" cy="5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4" fill="norm" stroke="1" extrusionOk="0">
                  <a:moveTo>
                    <a:pt x="677" y="16153"/>
                  </a:moveTo>
                  <a:cubicBezTo>
                    <a:pt x="339" y="17753"/>
                    <a:pt x="0" y="19353"/>
                    <a:pt x="0" y="20153"/>
                  </a:cubicBezTo>
                  <a:cubicBezTo>
                    <a:pt x="0" y="20953"/>
                    <a:pt x="339" y="20953"/>
                    <a:pt x="1761" y="18153"/>
                  </a:cubicBezTo>
                  <a:cubicBezTo>
                    <a:pt x="3182" y="15353"/>
                    <a:pt x="5688" y="9753"/>
                    <a:pt x="8159" y="5753"/>
                  </a:cubicBezTo>
                  <a:cubicBezTo>
                    <a:pt x="10631" y="1753"/>
                    <a:pt x="13068" y="-647"/>
                    <a:pt x="15303" y="153"/>
                  </a:cubicBezTo>
                  <a:cubicBezTo>
                    <a:pt x="17537" y="953"/>
                    <a:pt x="19569" y="4953"/>
                    <a:pt x="21600" y="8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722252" y="3889907"/>
              <a:ext cx="337634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35" fill="norm" stroke="1" extrusionOk="0">
                  <a:moveTo>
                    <a:pt x="3691" y="2671"/>
                  </a:moveTo>
                  <a:cubicBezTo>
                    <a:pt x="3825" y="7035"/>
                    <a:pt x="3959" y="11399"/>
                    <a:pt x="3959" y="14235"/>
                  </a:cubicBezTo>
                  <a:cubicBezTo>
                    <a:pt x="3959" y="17071"/>
                    <a:pt x="3825" y="18380"/>
                    <a:pt x="3422" y="19471"/>
                  </a:cubicBezTo>
                  <a:cubicBezTo>
                    <a:pt x="3020" y="20562"/>
                    <a:pt x="2349" y="21435"/>
                    <a:pt x="1745" y="21326"/>
                  </a:cubicBezTo>
                  <a:cubicBezTo>
                    <a:pt x="1142" y="21217"/>
                    <a:pt x="605" y="20126"/>
                    <a:pt x="270" y="17726"/>
                  </a:cubicBezTo>
                  <a:cubicBezTo>
                    <a:pt x="-66" y="15326"/>
                    <a:pt x="-200" y="11617"/>
                    <a:pt x="538" y="8562"/>
                  </a:cubicBezTo>
                  <a:cubicBezTo>
                    <a:pt x="1276" y="5508"/>
                    <a:pt x="2886" y="3108"/>
                    <a:pt x="5368" y="1690"/>
                  </a:cubicBezTo>
                  <a:cubicBezTo>
                    <a:pt x="7850" y="271"/>
                    <a:pt x="11204" y="-165"/>
                    <a:pt x="14021" y="53"/>
                  </a:cubicBezTo>
                  <a:cubicBezTo>
                    <a:pt x="16839" y="271"/>
                    <a:pt x="19119" y="1144"/>
                    <a:pt x="21400" y="2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072585" y="3704156"/>
              <a:ext cx="450851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755"/>
                  </a:moveTo>
                  <a:cubicBezTo>
                    <a:pt x="304" y="17966"/>
                    <a:pt x="608" y="19178"/>
                    <a:pt x="1115" y="20086"/>
                  </a:cubicBezTo>
                  <a:cubicBezTo>
                    <a:pt x="1623" y="20994"/>
                    <a:pt x="2332" y="21600"/>
                    <a:pt x="2738" y="21600"/>
                  </a:cubicBezTo>
                  <a:cubicBezTo>
                    <a:pt x="3144" y="21600"/>
                    <a:pt x="3245" y="20994"/>
                    <a:pt x="3245" y="19228"/>
                  </a:cubicBezTo>
                  <a:cubicBezTo>
                    <a:pt x="3245" y="17462"/>
                    <a:pt x="3144" y="14535"/>
                    <a:pt x="2941" y="11759"/>
                  </a:cubicBezTo>
                  <a:cubicBezTo>
                    <a:pt x="2738" y="8983"/>
                    <a:pt x="2434" y="6359"/>
                    <a:pt x="2231" y="4744"/>
                  </a:cubicBezTo>
                  <a:cubicBezTo>
                    <a:pt x="2028" y="3129"/>
                    <a:pt x="1927" y="2523"/>
                    <a:pt x="2738" y="1968"/>
                  </a:cubicBezTo>
                  <a:cubicBezTo>
                    <a:pt x="3549" y="1413"/>
                    <a:pt x="5273" y="908"/>
                    <a:pt x="7910" y="555"/>
                  </a:cubicBezTo>
                  <a:cubicBezTo>
                    <a:pt x="10546" y="202"/>
                    <a:pt x="14096" y="0"/>
                    <a:pt x="16530" y="0"/>
                  </a:cubicBezTo>
                  <a:cubicBezTo>
                    <a:pt x="18963" y="0"/>
                    <a:pt x="20282" y="202"/>
                    <a:pt x="21600" y="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263085" y="3884867"/>
              <a:ext cx="152401" cy="18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3549"/>
                  </a:moveTo>
                  <a:cubicBezTo>
                    <a:pt x="0" y="2336"/>
                    <a:pt x="0" y="1122"/>
                    <a:pt x="750" y="516"/>
                  </a:cubicBezTo>
                  <a:cubicBezTo>
                    <a:pt x="1500" y="-91"/>
                    <a:pt x="3000" y="-91"/>
                    <a:pt x="4500" y="152"/>
                  </a:cubicBezTo>
                  <a:cubicBezTo>
                    <a:pt x="6000" y="394"/>
                    <a:pt x="7500" y="880"/>
                    <a:pt x="8100" y="3064"/>
                  </a:cubicBezTo>
                  <a:cubicBezTo>
                    <a:pt x="8700" y="5248"/>
                    <a:pt x="8400" y="9131"/>
                    <a:pt x="7650" y="11558"/>
                  </a:cubicBezTo>
                  <a:cubicBezTo>
                    <a:pt x="6900" y="13985"/>
                    <a:pt x="5700" y="14956"/>
                    <a:pt x="4050" y="16291"/>
                  </a:cubicBezTo>
                  <a:cubicBezTo>
                    <a:pt x="2400" y="17626"/>
                    <a:pt x="300" y="19325"/>
                    <a:pt x="150" y="20296"/>
                  </a:cubicBezTo>
                  <a:cubicBezTo>
                    <a:pt x="0" y="21266"/>
                    <a:pt x="1800" y="21509"/>
                    <a:pt x="5700" y="20660"/>
                  </a:cubicBezTo>
                  <a:cubicBezTo>
                    <a:pt x="9600" y="19810"/>
                    <a:pt x="15600" y="17869"/>
                    <a:pt x="21600" y="15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504385" y="3915823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33"/>
                    <a:pt x="7200" y="5867"/>
                    <a:pt x="3600" y="9467"/>
                  </a:cubicBezTo>
                  <a:cubicBezTo>
                    <a:pt x="0" y="13067"/>
                    <a:pt x="0" y="17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612335" y="3884073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427724" y="3865023"/>
              <a:ext cx="34971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199" y="21600"/>
                  </a:moveTo>
                  <a:cubicBezTo>
                    <a:pt x="679" y="19800"/>
                    <a:pt x="158" y="18000"/>
                    <a:pt x="28" y="16200"/>
                  </a:cubicBezTo>
                  <a:cubicBezTo>
                    <a:pt x="-102" y="14400"/>
                    <a:pt x="158" y="12600"/>
                    <a:pt x="2045" y="10080"/>
                  </a:cubicBezTo>
                  <a:cubicBezTo>
                    <a:pt x="3932" y="7560"/>
                    <a:pt x="7445" y="4320"/>
                    <a:pt x="10958" y="2520"/>
                  </a:cubicBezTo>
                  <a:cubicBezTo>
                    <a:pt x="14471" y="720"/>
                    <a:pt x="17985" y="360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111520" y="3305791"/>
              <a:ext cx="440616" cy="37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36" fill="norm" stroke="1" extrusionOk="0">
                  <a:moveTo>
                    <a:pt x="1341" y="10350"/>
                  </a:moveTo>
                  <a:cubicBezTo>
                    <a:pt x="3277" y="10468"/>
                    <a:pt x="5213" y="10587"/>
                    <a:pt x="6690" y="10053"/>
                  </a:cubicBezTo>
                  <a:cubicBezTo>
                    <a:pt x="8167" y="9519"/>
                    <a:pt x="9186" y="8332"/>
                    <a:pt x="9849" y="6849"/>
                  </a:cubicBezTo>
                  <a:cubicBezTo>
                    <a:pt x="10511" y="5365"/>
                    <a:pt x="10817" y="3585"/>
                    <a:pt x="10867" y="2398"/>
                  </a:cubicBezTo>
                  <a:cubicBezTo>
                    <a:pt x="10918" y="1211"/>
                    <a:pt x="10715" y="618"/>
                    <a:pt x="10052" y="262"/>
                  </a:cubicBezTo>
                  <a:cubicBezTo>
                    <a:pt x="9390" y="-94"/>
                    <a:pt x="8269" y="-213"/>
                    <a:pt x="6690" y="736"/>
                  </a:cubicBezTo>
                  <a:cubicBezTo>
                    <a:pt x="5111" y="1686"/>
                    <a:pt x="3073" y="3703"/>
                    <a:pt x="1698" y="6552"/>
                  </a:cubicBezTo>
                  <a:cubicBezTo>
                    <a:pt x="322" y="9400"/>
                    <a:pt x="-391" y="13079"/>
                    <a:pt x="220" y="15809"/>
                  </a:cubicBezTo>
                  <a:cubicBezTo>
                    <a:pt x="832" y="18539"/>
                    <a:pt x="2767" y="20319"/>
                    <a:pt x="5518" y="20853"/>
                  </a:cubicBezTo>
                  <a:cubicBezTo>
                    <a:pt x="8269" y="21387"/>
                    <a:pt x="11835" y="20675"/>
                    <a:pt x="14586" y="19725"/>
                  </a:cubicBezTo>
                  <a:cubicBezTo>
                    <a:pt x="17337" y="18776"/>
                    <a:pt x="19273" y="17589"/>
                    <a:pt x="21209" y="16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196535" y="2899823"/>
              <a:ext cx="292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19600"/>
                    <a:pt x="313" y="17600"/>
                    <a:pt x="1800" y="15400"/>
                  </a:cubicBezTo>
                  <a:cubicBezTo>
                    <a:pt x="3287" y="13200"/>
                    <a:pt x="6104" y="10800"/>
                    <a:pt x="9626" y="8200"/>
                  </a:cubicBezTo>
                  <a:cubicBezTo>
                    <a:pt x="13148" y="5600"/>
                    <a:pt x="17374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552528" y="2591097"/>
              <a:ext cx="120258" cy="31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35" fill="norm" stroke="1" extrusionOk="0">
                  <a:moveTo>
                    <a:pt x="20800" y="4155"/>
                  </a:moveTo>
                  <a:cubicBezTo>
                    <a:pt x="20434" y="3435"/>
                    <a:pt x="20068" y="2715"/>
                    <a:pt x="19336" y="1923"/>
                  </a:cubicBezTo>
                  <a:cubicBezTo>
                    <a:pt x="18603" y="1131"/>
                    <a:pt x="17505" y="267"/>
                    <a:pt x="16224" y="51"/>
                  </a:cubicBezTo>
                  <a:cubicBezTo>
                    <a:pt x="14942" y="-165"/>
                    <a:pt x="13478" y="267"/>
                    <a:pt x="10732" y="2067"/>
                  </a:cubicBezTo>
                  <a:cubicBezTo>
                    <a:pt x="7986" y="3867"/>
                    <a:pt x="3959" y="7035"/>
                    <a:pt x="1763" y="9843"/>
                  </a:cubicBezTo>
                  <a:cubicBezTo>
                    <a:pt x="-434" y="12651"/>
                    <a:pt x="-800" y="15099"/>
                    <a:pt x="1946" y="16971"/>
                  </a:cubicBezTo>
                  <a:cubicBezTo>
                    <a:pt x="4692" y="18843"/>
                    <a:pt x="10549" y="20139"/>
                    <a:pt x="16407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673491" y="2698724"/>
              <a:ext cx="215195" cy="15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77" fill="norm" stroke="1" extrusionOk="0">
                  <a:moveTo>
                    <a:pt x="559" y="4964"/>
                  </a:moveTo>
                  <a:cubicBezTo>
                    <a:pt x="139" y="3213"/>
                    <a:pt x="-280" y="1461"/>
                    <a:pt x="244" y="586"/>
                  </a:cubicBezTo>
                  <a:cubicBezTo>
                    <a:pt x="769" y="-290"/>
                    <a:pt x="2237" y="-290"/>
                    <a:pt x="3914" y="1315"/>
                  </a:cubicBezTo>
                  <a:cubicBezTo>
                    <a:pt x="5592" y="2921"/>
                    <a:pt x="7479" y="6132"/>
                    <a:pt x="8213" y="9342"/>
                  </a:cubicBezTo>
                  <a:cubicBezTo>
                    <a:pt x="8947" y="12553"/>
                    <a:pt x="8528" y="15764"/>
                    <a:pt x="8003" y="17953"/>
                  </a:cubicBezTo>
                  <a:cubicBezTo>
                    <a:pt x="7479" y="20142"/>
                    <a:pt x="6850" y="21310"/>
                    <a:pt x="6536" y="21164"/>
                  </a:cubicBezTo>
                  <a:cubicBezTo>
                    <a:pt x="6221" y="21018"/>
                    <a:pt x="6221" y="19559"/>
                    <a:pt x="6955" y="16640"/>
                  </a:cubicBezTo>
                  <a:cubicBezTo>
                    <a:pt x="7689" y="13721"/>
                    <a:pt x="9157" y="9342"/>
                    <a:pt x="10415" y="6278"/>
                  </a:cubicBezTo>
                  <a:cubicBezTo>
                    <a:pt x="11673" y="3213"/>
                    <a:pt x="12722" y="1461"/>
                    <a:pt x="13246" y="1315"/>
                  </a:cubicBezTo>
                  <a:cubicBezTo>
                    <a:pt x="13770" y="1169"/>
                    <a:pt x="13770" y="2629"/>
                    <a:pt x="13561" y="5548"/>
                  </a:cubicBezTo>
                  <a:cubicBezTo>
                    <a:pt x="13351" y="8467"/>
                    <a:pt x="12932" y="12845"/>
                    <a:pt x="13037" y="15618"/>
                  </a:cubicBezTo>
                  <a:cubicBezTo>
                    <a:pt x="13141" y="18391"/>
                    <a:pt x="13770" y="19559"/>
                    <a:pt x="15238" y="20142"/>
                  </a:cubicBezTo>
                  <a:cubicBezTo>
                    <a:pt x="16706" y="20726"/>
                    <a:pt x="19013" y="20726"/>
                    <a:pt x="21320" y="20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996635" y="277282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136335" y="2614073"/>
              <a:ext cx="247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8486"/>
                    <a:pt x="2215" y="15373"/>
                    <a:pt x="3692" y="12162"/>
                  </a:cubicBezTo>
                  <a:cubicBezTo>
                    <a:pt x="5169" y="8951"/>
                    <a:pt x="7015" y="5643"/>
                    <a:pt x="8123" y="3405"/>
                  </a:cubicBezTo>
                  <a:cubicBezTo>
                    <a:pt x="9231" y="1168"/>
                    <a:pt x="9600" y="0"/>
                    <a:pt x="9508" y="0"/>
                  </a:cubicBezTo>
                  <a:cubicBezTo>
                    <a:pt x="9415" y="0"/>
                    <a:pt x="8862" y="1168"/>
                    <a:pt x="8031" y="3892"/>
                  </a:cubicBezTo>
                  <a:cubicBezTo>
                    <a:pt x="7200" y="6616"/>
                    <a:pt x="6092" y="10897"/>
                    <a:pt x="5723" y="13524"/>
                  </a:cubicBezTo>
                  <a:cubicBezTo>
                    <a:pt x="5354" y="16151"/>
                    <a:pt x="5723" y="17124"/>
                    <a:pt x="6369" y="17611"/>
                  </a:cubicBezTo>
                  <a:cubicBezTo>
                    <a:pt x="7015" y="18097"/>
                    <a:pt x="7938" y="18097"/>
                    <a:pt x="9323" y="16541"/>
                  </a:cubicBezTo>
                  <a:cubicBezTo>
                    <a:pt x="10708" y="14984"/>
                    <a:pt x="12554" y="11870"/>
                    <a:pt x="13662" y="9730"/>
                  </a:cubicBezTo>
                  <a:cubicBezTo>
                    <a:pt x="14769" y="7589"/>
                    <a:pt x="15138" y="6422"/>
                    <a:pt x="15508" y="5254"/>
                  </a:cubicBezTo>
                  <a:cubicBezTo>
                    <a:pt x="15877" y="4086"/>
                    <a:pt x="16246" y="2919"/>
                    <a:pt x="16431" y="2919"/>
                  </a:cubicBezTo>
                  <a:cubicBezTo>
                    <a:pt x="16615" y="2919"/>
                    <a:pt x="16615" y="4086"/>
                    <a:pt x="16615" y="5449"/>
                  </a:cubicBezTo>
                  <a:cubicBezTo>
                    <a:pt x="16615" y="6811"/>
                    <a:pt x="16615" y="8368"/>
                    <a:pt x="17446" y="9730"/>
                  </a:cubicBezTo>
                  <a:cubicBezTo>
                    <a:pt x="18277" y="11092"/>
                    <a:pt x="19938" y="12259"/>
                    <a:pt x="21600" y="13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396685" y="2582323"/>
              <a:ext cx="3762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600" fill="norm" stroke="1" extrusionOk="0">
                  <a:moveTo>
                    <a:pt x="10232" y="4696"/>
                  </a:moveTo>
                  <a:cubicBezTo>
                    <a:pt x="9095" y="3757"/>
                    <a:pt x="7958" y="2817"/>
                    <a:pt x="7389" y="1878"/>
                  </a:cubicBezTo>
                  <a:cubicBezTo>
                    <a:pt x="6821" y="939"/>
                    <a:pt x="6821" y="0"/>
                    <a:pt x="7389" y="0"/>
                  </a:cubicBezTo>
                  <a:cubicBezTo>
                    <a:pt x="7958" y="0"/>
                    <a:pt x="9095" y="939"/>
                    <a:pt x="12505" y="3522"/>
                  </a:cubicBezTo>
                  <a:cubicBezTo>
                    <a:pt x="15916" y="6104"/>
                    <a:pt x="21600" y="10330"/>
                    <a:pt x="19895" y="13617"/>
                  </a:cubicBezTo>
                  <a:cubicBezTo>
                    <a:pt x="18189" y="16904"/>
                    <a:pt x="9095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436487" y="2342063"/>
              <a:ext cx="201499" cy="14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40" fill="norm" stroke="1" extrusionOk="0">
                  <a:moveTo>
                    <a:pt x="1169" y="5402"/>
                  </a:moveTo>
                  <a:cubicBezTo>
                    <a:pt x="494" y="4168"/>
                    <a:pt x="-181" y="2934"/>
                    <a:pt x="44" y="2008"/>
                  </a:cubicBezTo>
                  <a:cubicBezTo>
                    <a:pt x="269" y="1082"/>
                    <a:pt x="1394" y="465"/>
                    <a:pt x="2969" y="157"/>
                  </a:cubicBezTo>
                  <a:cubicBezTo>
                    <a:pt x="4544" y="-152"/>
                    <a:pt x="6569" y="-152"/>
                    <a:pt x="7919" y="1545"/>
                  </a:cubicBezTo>
                  <a:cubicBezTo>
                    <a:pt x="9269" y="3242"/>
                    <a:pt x="9944" y="6637"/>
                    <a:pt x="10057" y="9105"/>
                  </a:cubicBezTo>
                  <a:cubicBezTo>
                    <a:pt x="10169" y="11574"/>
                    <a:pt x="9719" y="13117"/>
                    <a:pt x="9044" y="15122"/>
                  </a:cubicBezTo>
                  <a:cubicBezTo>
                    <a:pt x="8369" y="17128"/>
                    <a:pt x="7469" y="19597"/>
                    <a:pt x="8032" y="20522"/>
                  </a:cubicBezTo>
                  <a:cubicBezTo>
                    <a:pt x="8594" y="21448"/>
                    <a:pt x="10619" y="20831"/>
                    <a:pt x="13094" y="20677"/>
                  </a:cubicBezTo>
                  <a:cubicBezTo>
                    <a:pt x="15569" y="20522"/>
                    <a:pt x="18494" y="20831"/>
                    <a:pt x="21419" y="21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605617" y="2976023"/>
              <a:ext cx="670419" cy="9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31" fill="norm" stroke="1" extrusionOk="0">
                  <a:moveTo>
                    <a:pt x="1952" y="19302"/>
                  </a:moveTo>
                  <a:cubicBezTo>
                    <a:pt x="1544" y="19762"/>
                    <a:pt x="1137" y="20221"/>
                    <a:pt x="729" y="20681"/>
                  </a:cubicBezTo>
                  <a:cubicBezTo>
                    <a:pt x="322" y="21140"/>
                    <a:pt x="-86" y="21600"/>
                    <a:pt x="16" y="21140"/>
                  </a:cubicBezTo>
                  <a:cubicBezTo>
                    <a:pt x="118" y="20681"/>
                    <a:pt x="729" y="19302"/>
                    <a:pt x="2156" y="17004"/>
                  </a:cubicBezTo>
                  <a:cubicBezTo>
                    <a:pt x="3582" y="14706"/>
                    <a:pt x="5823" y="11489"/>
                    <a:pt x="8201" y="8732"/>
                  </a:cubicBezTo>
                  <a:cubicBezTo>
                    <a:pt x="10578" y="5974"/>
                    <a:pt x="13091" y="3677"/>
                    <a:pt x="15333" y="2298"/>
                  </a:cubicBezTo>
                  <a:cubicBezTo>
                    <a:pt x="17574" y="919"/>
                    <a:pt x="19544" y="460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765919" y="3130539"/>
              <a:ext cx="211667" cy="20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3456" y="3786"/>
                  </a:moveTo>
                  <a:cubicBezTo>
                    <a:pt x="3240" y="2672"/>
                    <a:pt x="3024" y="1559"/>
                    <a:pt x="3456" y="891"/>
                  </a:cubicBezTo>
                  <a:cubicBezTo>
                    <a:pt x="3888" y="223"/>
                    <a:pt x="4968" y="0"/>
                    <a:pt x="6048" y="0"/>
                  </a:cubicBezTo>
                  <a:cubicBezTo>
                    <a:pt x="7128" y="0"/>
                    <a:pt x="8208" y="223"/>
                    <a:pt x="8856" y="891"/>
                  </a:cubicBezTo>
                  <a:cubicBezTo>
                    <a:pt x="9504" y="1559"/>
                    <a:pt x="9720" y="2672"/>
                    <a:pt x="8532" y="5456"/>
                  </a:cubicBezTo>
                  <a:cubicBezTo>
                    <a:pt x="7344" y="8239"/>
                    <a:pt x="4752" y="12693"/>
                    <a:pt x="2916" y="15588"/>
                  </a:cubicBezTo>
                  <a:cubicBezTo>
                    <a:pt x="1080" y="18482"/>
                    <a:pt x="0" y="19819"/>
                    <a:pt x="0" y="20598"/>
                  </a:cubicBezTo>
                  <a:cubicBezTo>
                    <a:pt x="0" y="21377"/>
                    <a:pt x="1080" y="21600"/>
                    <a:pt x="4860" y="20487"/>
                  </a:cubicBezTo>
                  <a:cubicBezTo>
                    <a:pt x="8640" y="19373"/>
                    <a:pt x="15120" y="16924"/>
                    <a:pt x="21600" y="14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976769" y="3179223"/>
              <a:ext cx="210367" cy="12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15" fill="norm" stroke="1" extrusionOk="0">
                  <a:moveTo>
                    <a:pt x="9706" y="5400"/>
                  </a:moveTo>
                  <a:cubicBezTo>
                    <a:pt x="8423" y="9720"/>
                    <a:pt x="7140" y="14040"/>
                    <a:pt x="6071" y="16740"/>
                  </a:cubicBezTo>
                  <a:cubicBezTo>
                    <a:pt x="5002" y="19440"/>
                    <a:pt x="4146" y="20520"/>
                    <a:pt x="3184" y="21060"/>
                  </a:cubicBezTo>
                  <a:cubicBezTo>
                    <a:pt x="2221" y="21600"/>
                    <a:pt x="1152" y="21600"/>
                    <a:pt x="510" y="20520"/>
                  </a:cubicBezTo>
                  <a:cubicBezTo>
                    <a:pt x="-131" y="19440"/>
                    <a:pt x="-345" y="17280"/>
                    <a:pt x="938" y="14040"/>
                  </a:cubicBezTo>
                  <a:cubicBezTo>
                    <a:pt x="2221" y="10800"/>
                    <a:pt x="5002" y="6480"/>
                    <a:pt x="8637" y="3960"/>
                  </a:cubicBezTo>
                  <a:cubicBezTo>
                    <a:pt x="12273" y="1440"/>
                    <a:pt x="16764" y="720"/>
                    <a:pt x="212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218885" y="3062488"/>
              <a:ext cx="215901" cy="10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4" fill="norm" stroke="1" extrusionOk="0">
                  <a:moveTo>
                    <a:pt x="0" y="4216"/>
                  </a:moveTo>
                  <a:cubicBezTo>
                    <a:pt x="635" y="2555"/>
                    <a:pt x="1271" y="893"/>
                    <a:pt x="2118" y="270"/>
                  </a:cubicBezTo>
                  <a:cubicBezTo>
                    <a:pt x="2965" y="-353"/>
                    <a:pt x="4024" y="62"/>
                    <a:pt x="4765" y="1932"/>
                  </a:cubicBezTo>
                  <a:cubicBezTo>
                    <a:pt x="5506" y="3801"/>
                    <a:pt x="5929" y="7124"/>
                    <a:pt x="5824" y="9616"/>
                  </a:cubicBezTo>
                  <a:cubicBezTo>
                    <a:pt x="5718" y="12109"/>
                    <a:pt x="5082" y="13770"/>
                    <a:pt x="4447" y="15639"/>
                  </a:cubicBezTo>
                  <a:cubicBezTo>
                    <a:pt x="3812" y="17509"/>
                    <a:pt x="3176" y="19585"/>
                    <a:pt x="3388" y="20416"/>
                  </a:cubicBezTo>
                  <a:cubicBezTo>
                    <a:pt x="3600" y="21247"/>
                    <a:pt x="4659" y="20832"/>
                    <a:pt x="7835" y="18962"/>
                  </a:cubicBezTo>
                  <a:cubicBezTo>
                    <a:pt x="11012" y="17093"/>
                    <a:pt x="16306" y="13770"/>
                    <a:pt x="21600" y="10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778906" y="3125163"/>
              <a:ext cx="500430" cy="67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53" fill="norm" stroke="1" extrusionOk="0">
                  <a:moveTo>
                    <a:pt x="6782" y="15746"/>
                  </a:moveTo>
                  <a:cubicBezTo>
                    <a:pt x="6600" y="15407"/>
                    <a:pt x="6418" y="15069"/>
                    <a:pt x="5871" y="14764"/>
                  </a:cubicBezTo>
                  <a:cubicBezTo>
                    <a:pt x="5324" y="14459"/>
                    <a:pt x="4413" y="14188"/>
                    <a:pt x="3501" y="14629"/>
                  </a:cubicBezTo>
                  <a:cubicBezTo>
                    <a:pt x="2590" y="15069"/>
                    <a:pt x="1679" y="16220"/>
                    <a:pt x="1086" y="17303"/>
                  </a:cubicBezTo>
                  <a:cubicBezTo>
                    <a:pt x="494" y="18387"/>
                    <a:pt x="220" y="19402"/>
                    <a:pt x="84" y="20079"/>
                  </a:cubicBezTo>
                  <a:cubicBezTo>
                    <a:pt x="-53" y="20756"/>
                    <a:pt x="-53" y="21095"/>
                    <a:pt x="312" y="21298"/>
                  </a:cubicBezTo>
                  <a:cubicBezTo>
                    <a:pt x="676" y="21501"/>
                    <a:pt x="1405" y="21569"/>
                    <a:pt x="2362" y="21095"/>
                  </a:cubicBezTo>
                  <a:cubicBezTo>
                    <a:pt x="3319" y="20621"/>
                    <a:pt x="4504" y="19605"/>
                    <a:pt x="5552" y="17913"/>
                  </a:cubicBezTo>
                  <a:cubicBezTo>
                    <a:pt x="6600" y="16220"/>
                    <a:pt x="7512" y="13850"/>
                    <a:pt x="8058" y="11412"/>
                  </a:cubicBezTo>
                  <a:cubicBezTo>
                    <a:pt x="8605" y="8975"/>
                    <a:pt x="8788" y="6469"/>
                    <a:pt x="8788" y="4675"/>
                  </a:cubicBezTo>
                  <a:cubicBezTo>
                    <a:pt x="8788" y="2881"/>
                    <a:pt x="8605" y="1797"/>
                    <a:pt x="8423" y="1086"/>
                  </a:cubicBezTo>
                  <a:cubicBezTo>
                    <a:pt x="8241" y="375"/>
                    <a:pt x="8058" y="37"/>
                    <a:pt x="7831" y="3"/>
                  </a:cubicBezTo>
                  <a:cubicBezTo>
                    <a:pt x="7603" y="-31"/>
                    <a:pt x="7329" y="240"/>
                    <a:pt x="7056" y="1628"/>
                  </a:cubicBezTo>
                  <a:cubicBezTo>
                    <a:pt x="6782" y="3016"/>
                    <a:pt x="6509" y="5521"/>
                    <a:pt x="6555" y="8027"/>
                  </a:cubicBezTo>
                  <a:cubicBezTo>
                    <a:pt x="6600" y="10532"/>
                    <a:pt x="6965" y="13037"/>
                    <a:pt x="7193" y="14087"/>
                  </a:cubicBezTo>
                  <a:cubicBezTo>
                    <a:pt x="7420" y="15136"/>
                    <a:pt x="7512" y="14730"/>
                    <a:pt x="7876" y="14188"/>
                  </a:cubicBezTo>
                  <a:cubicBezTo>
                    <a:pt x="8241" y="13647"/>
                    <a:pt x="8879" y="12970"/>
                    <a:pt x="9425" y="12597"/>
                  </a:cubicBezTo>
                  <a:cubicBezTo>
                    <a:pt x="9972" y="12225"/>
                    <a:pt x="10428" y="12157"/>
                    <a:pt x="10838" y="12225"/>
                  </a:cubicBezTo>
                  <a:cubicBezTo>
                    <a:pt x="11248" y="12293"/>
                    <a:pt x="11613" y="12496"/>
                    <a:pt x="11977" y="13207"/>
                  </a:cubicBezTo>
                  <a:cubicBezTo>
                    <a:pt x="12342" y="13918"/>
                    <a:pt x="12706" y="15136"/>
                    <a:pt x="12752" y="16152"/>
                  </a:cubicBezTo>
                  <a:cubicBezTo>
                    <a:pt x="12798" y="17168"/>
                    <a:pt x="12524" y="17980"/>
                    <a:pt x="12205" y="18556"/>
                  </a:cubicBezTo>
                  <a:cubicBezTo>
                    <a:pt x="11886" y="19131"/>
                    <a:pt x="11522" y="19470"/>
                    <a:pt x="11339" y="19436"/>
                  </a:cubicBezTo>
                  <a:cubicBezTo>
                    <a:pt x="11157" y="19402"/>
                    <a:pt x="11157" y="18996"/>
                    <a:pt x="11613" y="18014"/>
                  </a:cubicBezTo>
                  <a:cubicBezTo>
                    <a:pt x="12069" y="17032"/>
                    <a:pt x="12980" y="15475"/>
                    <a:pt x="13618" y="14425"/>
                  </a:cubicBezTo>
                  <a:cubicBezTo>
                    <a:pt x="14256" y="13376"/>
                    <a:pt x="14620" y="12834"/>
                    <a:pt x="14712" y="12733"/>
                  </a:cubicBezTo>
                  <a:cubicBezTo>
                    <a:pt x="14803" y="12631"/>
                    <a:pt x="14620" y="12970"/>
                    <a:pt x="14712" y="13816"/>
                  </a:cubicBezTo>
                  <a:cubicBezTo>
                    <a:pt x="14803" y="14662"/>
                    <a:pt x="15167" y="16017"/>
                    <a:pt x="16352" y="16829"/>
                  </a:cubicBezTo>
                  <a:cubicBezTo>
                    <a:pt x="17537" y="17642"/>
                    <a:pt x="19542" y="17913"/>
                    <a:pt x="21547" y="18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793685" y="3532379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70" y="12582"/>
                    <a:pt x="9341" y="4867"/>
                    <a:pt x="12941" y="1782"/>
                  </a:cubicBezTo>
                  <a:cubicBezTo>
                    <a:pt x="16541" y="-1304"/>
                    <a:pt x="1907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793685" y="3674523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21600"/>
                    <a:pt x="8640" y="21600"/>
                    <a:pt x="12240" y="18000"/>
                  </a:cubicBezTo>
                  <a:cubicBezTo>
                    <a:pt x="15840" y="14400"/>
                    <a:pt x="1872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742785" y="3212188"/>
              <a:ext cx="370109" cy="95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25" fill="norm" stroke="1" extrusionOk="0">
                  <a:moveTo>
                    <a:pt x="13111" y="4968"/>
                  </a:moveTo>
                  <a:cubicBezTo>
                    <a:pt x="12990" y="4445"/>
                    <a:pt x="12869" y="3921"/>
                    <a:pt x="13900" y="3160"/>
                  </a:cubicBezTo>
                  <a:cubicBezTo>
                    <a:pt x="14932" y="2399"/>
                    <a:pt x="17116" y="1400"/>
                    <a:pt x="18633" y="781"/>
                  </a:cubicBezTo>
                  <a:cubicBezTo>
                    <a:pt x="20150" y="163"/>
                    <a:pt x="20999" y="-75"/>
                    <a:pt x="21181" y="20"/>
                  </a:cubicBezTo>
                  <a:cubicBezTo>
                    <a:pt x="21363" y="115"/>
                    <a:pt x="20878" y="544"/>
                    <a:pt x="19725" y="1519"/>
                  </a:cubicBezTo>
                  <a:cubicBezTo>
                    <a:pt x="18572" y="2494"/>
                    <a:pt x="16752" y="4017"/>
                    <a:pt x="14871" y="5610"/>
                  </a:cubicBezTo>
                  <a:cubicBezTo>
                    <a:pt x="12990" y="7204"/>
                    <a:pt x="11048" y="8869"/>
                    <a:pt x="9046" y="10535"/>
                  </a:cubicBezTo>
                  <a:cubicBezTo>
                    <a:pt x="7044" y="12200"/>
                    <a:pt x="4981" y="13865"/>
                    <a:pt x="3343" y="15388"/>
                  </a:cubicBezTo>
                  <a:cubicBezTo>
                    <a:pt x="1705" y="16910"/>
                    <a:pt x="491" y="18290"/>
                    <a:pt x="127" y="19289"/>
                  </a:cubicBezTo>
                  <a:cubicBezTo>
                    <a:pt x="-237" y="20288"/>
                    <a:pt x="248" y="20906"/>
                    <a:pt x="734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562035" y="3200009"/>
              <a:ext cx="596901" cy="48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536" y="20480"/>
                    <a:pt x="1072" y="19438"/>
                    <a:pt x="1877" y="17733"/>
                  </a:cubicBezTo>
                  <a:cubicBezTo>
                    <a:pt x="2681" y="16027"/>
                    <a:pt x="3753" y="13659"/>
                    <a:pt x="4749" y="11101"/>
                  </a:cubicBezTo>
                  <a:cubicBezTo>
                    <a:pt x="5745" y="8543"/>
                    <a:pt x="6664" y="5796"/>
                    <a:pt x="7200" y="4090"/>
                  </a:cubicBezTo>
                  <a:cubicBezTo>
                    <a:pt x="7736" y="2385"/>
                    <a:pt x="7889" y="1722"/>
                    <a:pt x="7966" y="1154"/>
                  </a:cubicBezTo>
                  <a:cubicBezTo>
                    <a:pt x="8043" y="585"/>
                    <a:pt x="8043" y="111"/>
                    <a:pt x="7889" y="17"/>
                  </a:cubicBezTo>
                  <a:cubicBezTo>
                    <a:pt x="7736" y="-78"/>
                    <a:pt x="7430" y="206"/>
                    <a:pt x="7047" y="1296"/>
                  </a:cubicBezTo>
                  <a:cubicBezTo>
                    <a:pt x="6664" y="2385"/>
                    <a:pt x="6204" y="4280"/>
                    <a:pt x="5936" y="6696"/>
                  </a:cubicBezTo>
                  <a:cubicBezTo>
                    <a:pt x="5668" y="9111"/>
                    <a:pt x="5591" y="12048"/>
                    <a:pt x="5783" y="13990"/>
                  </a:cubicBezTo>
                  <a:cubicBezTo>
                    <a:pt x="5974" y="15933"/>
                    <a:pt x="6434" y="16880"/>
                    <a:pt x="6894" y="17448"/>
                  </a:cubicBezTo>
                  <a:cubicBezTo>
                    <a:pt x="7353" y="18017"/>
                    <a:pt x="7813" y="18206"/>
                    <a:pt x="8464" y="17875"/>
                  </a:cubicBezTo>
                  <a:cubicBezTo>
                    <a:pt x="9115" y="17543"/>
                    <a:pt x="9957" y="16690"/>
                    <a:pt x="11068" y="14654"/>
                  </a:cubicBezTo>
                  <a:cubicBezTo>
                    <a:pt x="12179" y="12617"/>
                    <a:pt x="13557" y="9396"/>
                    <a:pt x="14285" y="7548"/>
                  </a:cubicBezTo>
                  <a:cubicBezTo>
                    <a:pt x="15013" y="5701"/>
                    <a:pt x="15089" y="5227"/>
                    <a:pt x="15089" y="5227"/>
                  </a:cubicBezTo>
                  <a:cubicBezTo>
                    <a:pt x="15089" y="5227"/>
                    <a:pt x="15013" y="5701"/>
                    <a:pt x="15051" y="6885"/>
                  </a:cubicBezTo>
                  <a:cubicBezTo>
                    <a:pt x="15089" y="8069"/>
                    <a:pt x="15243" y="9964"/>
                    <a:pt x="16162" y="11622"/>
                  </a:cubicBezTo>
                  <a:cubicBezTo>
                    <a:pt x="17081" y="13280"/>
                    <a:pt x="18766" y="14701"/>
                    <a:pt x="19800" y="15269"/>
                  </a:cubicBezTo>
                  <a:cubicBezTo>
                    <a:pt x="20834" y="15838"/>
                    <a:pt x="21217" y="15554"/>
                    <a:pt x="21600" y="15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031935" y="3209914"/>
              <a:ext cx="368301" cy="87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27"/>
                  </a:moveTo>
                  <a:cubicBezTo>
                    <a:pt x="20979" y="-26"/>
                    <a:pt x="20359" y="-78"/>
                    <a:pt x="18931" y="707"/>
                  </a:cubicBezTo>
                  <a:cubicBezTo>
                    <a:pt x="17503" y="1491"/>
                    <a:pt x="15269" y="3112"/>
                    <a:pt x="13159" y="4760"/>
                  </a:cubicBezTo>
                  <a:cubicBezTo>
                    <a:pt x="11048" y="6407"/>
                    <a:pt x="9062" y="8081"/>
                    <a:pt x="7200" y="9885"/>
                  </a:cubicBezTo>
                  <a:cubicBezTo>
                    <a:pt x="5338" y="11690"/>
                    <a:pt x="3600" y="13625"/>
                    <a:pt x="2421" y="15586"/>
                  </a:cubicBezTo>
                  <a:cubicBezTo>
                    <a:pt x="1241" y="17547"/>
                    <a:pt x="621" y="19535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256174" y="3651429"/>
              <a:ext cx="385362" cy="3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85" fill="norm" stroke="1" extrusionOk="0">
                  <a:moveTo>
                    <a:pt x="1305" y="6696"/>
                  </a:moveTo>
                  <a:cubicBezTo>
                    <a:pt x="833" y="5354"/>
                    <a:pt x="361" y="4012"/>
                    <a:pt x="125" y="3006"/>
                  </a:cubicBezTo>
                  <a:cubicBezTo>
                    <a:pt x="-111" y="2000"/>
                    <a:pt x="-111" y="1329"/>
                    <a:pt x="1010" y="725"/>
                  </a:cubicBezTo>
                  <a:cubicBezTo>
                    <a:pt x="2132" y="122"/>
                    <a:pt x="4374" y="-415"/>
                    <a:pt x="6086" y="457"/>
                  </a:cubicBezTo>
                  <a:cubicBezTo>
                    <a:pt x="7797" y="1329"/>
                    <a:pt x="8978" y="3610"/>
                    <a:pt x="8446" y="6696"/>
                  </a:cubicBezTo>
                  <a:cubicBezTo>
                    <a:pt x="7915" y="9781"/>
                    <a:pt x="5673" y="13672"/>
                    <a:pt x="4256" y="15953"/>
                  </a:cubicBezTo>
                  <a:cubicBezTo>
                    <a:pt x="2840" y="18233"/>
                    <a:pt x="2250" y="18904"/>
                    <a:pt x="2191" y="19441"/>
                  </a:cubicBezTo>
                  <a:cubicBezTo>
                    <a:pt x="2132" y="19978"/>
                    <a:pt x="2604" y="20380"/>
                    <a:pt x="4669" y="20380"/>
                  </a:cubicBezTo>
                  <a:cubicBezTo>
                    <a:pt x="6735" y="20380"/>
                    <a:pt x="10394" y="19978"/>
                    <a:pt x="13463" y="20045"/>
                  </a:cubicBezTo>
                  <a:cubicBezTo>
                    <a:pt x="16532" y="20112"/>
                    <a:pt x="19010" y="20648"/>
                    <a:pt x="21489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7" name="Drawing"/>
          <p:cNvGrpSpPr/>
          <p:nvPr/>
        </p:nvGrpSpPr>
        <p:grpSpPr>
          <a:xfrm>
            <a:off x="1174750" y="1293388"/>
            <a:ext cx="9547021" cy="6842092"/>
            <a:chOff x="0" y="0"/>
            <a:chExt cx="9547020" cy="6842091"/>
          </a:xfrm>
        </p:grpSpPr>
        <p:sp>
          <p:nvSpPr>
            <p:cNvPr id="1982" name="Line"/>
            <p:cNvSpPr/>
            <p:nvPr/>
          </p:nvSpPr>
          <p:spPr>
            <a:xfrm>
              <a:off x="1731105" y="220263"/>
              <a:ext cx="338995" cy="37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67" fill="norm" stroke="1" extrusionOk="0">
                  <a:moveTo>
                    <a:pt x="155" y="1667"/>
                  </a:moveTo>
                  <a:cubicBezTo>
                    <a:pt x="21" y="1067"/>
                    <a:pt x="-113" y="467"/>
                    <a:pt x="155" y="167"/>
                  </a:cubicBezTo>
                  <a:cubicBezTo>
                    <a:pt x="424" y="-133"/>
                    <a:pt x="1094" y="-133"/>
                    <a:pt x="3107" y="1067"/>
                  </a:cubicBezTo>
                  <a:cubicBezTo>
                    <a:pt x="5119" y="2267"/>
                    <a:pt x="8473" y="4667"/>
                    <a:pt x="11358" y="7667"/>
                  </a:cubicBezTo>
                  <a:cubicBezTo>
                    <a:pt x="14242" y="10667"/>
                    <a:pt x="16657" y="14267"/>
                    <a:pt x="18267" y="16667"/>
                  </a:cubicBezTo>
                  <a:cubicBezTo>
                    <a:pt x="19877" y="19067"/>
                    <a:pt x="20682" y="20267"/>
                    <a:pt x="21487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864269" y="193454"/>
              <a:ext cx="186781" cy="44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54" fill="norm" stroke="1" extrusionOk="0">
                  <a:moveTo>
                    <a:pt x="21178" y="2114"/>
                  </a:moveTo>
                  <a:cubicBezTo>
                    <a:pt x="20698" y="1600"/>
                    <a:pt x="20218" y="1085"/>
                    <a:pt x="19498" y="674"/>
                  </a:cubicBezTo>
                  <a:cubicBezTo>
                    <a:pt x="18778" y="263"/>
                    <a:pt x="17818" y="-46"/>
                    <a:pt x="16858" y="5"/>
                  </a:cubicBezTo>
                  <a:cubicBezTo>
                    <a:pt x="15898" y="57"/>
                    <a:pt x="14938" y="468"/>
                    <a:pt x="13018" y="2011"/>
                  </a:cubicBezTo>
                  <a:cubicBezTo>
                    <a:pt x="11098" y="3554"/>
                    <a:pt x="8218" y="6228"/>
                    <a:pt x="5698" y="9057"/>
                  </a:cubicBezTo>
                  <a:cubicBezTo>
                    <a:pt x="3178" y="11885"/>
                    <a:pt x="1018" y="14868"/>
                    <a:pt x="298" y="16977"/>
                  </a:cubicBezTo>
                  <a:cubicBezTo>
                    <a:pt x="-422" y="19085"/>
                    <a:pt x="298" y="20320"/>
                    <a:pt x="1018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151429" y="313161"/>
              <a:ext cx="350471" cy="14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45" fill="norm" stroke="1" extrusionOk="0">
                  <a:moveTo>
                    <a:pt x="2808" y="17843"/>
                  </a:moveTo>
                  <a:cubicBezTo>
                    <a:pt x="2547" y="19409"/>
                    <a:pt x="2287" y="20974"/>
                    <a:pt x="1897" y="21287"/>
                  </a:cubicBezTo>
                  <a:cubicBezTo>
                    <a:pt x="1506" y="21600"/>
                    <a:pt x="986" y="20661"/>
                    <a:pt x="596" y="18313"/>
                  </a:cubicBezTo>
                  <a:cubicBezTo>
                    <a:pt x="205" y="15965"/>
                    <a:pt x="-55" y="12209"/>
                    <a:pt x="10" y="9704"/>
                  </a:cubicBezTo>
                  <a:cubicBezTo>
                    <a:pt x="75" y="7200"/>
                    <a:pt x="465" y="5948"/>
                    <a:pt x="1376" y="5635"/>
                  </a:cubicBezTo>
                  <a:cubicBezTo>
                    <a:pt x="2287" y="5322"/>
                    <a:pt x="3718" y="5948"/>
                    <a:pt x="5215" y="8452"/>
                  </a:cubicBezTo>
                  <a:cubicBezTo>
                    <a:pt x="6711" y="10957"/>
                    <a:pt x="8273" y="15339"/>
                    <a:pt x="9834" y="17374"/>
                  </a:cubicBezTo>
                  <a:cubicBezTo>
                    <a:pt x="11396" y="19409"/>
                    <a:pt x="12957" y="19096"/>
                    <a:pt x="14909" y="15809"/>
                  </a:cubicBezTo>
                  <a:cubicBezTo>
                    <a:pt x="16861" y="12522"/>
                    <a:pt x="19203" y="6261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747433" y="143465"/>
              <a:ext cx="287867" cy="38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1112" y="3406"/>
                  </a:moveTo>
                  <a:cubicBezTo>
                    <a:pt x="794" y="4690"/>
                    <a:pt x="476" y="5974"/>
                    <a:pt x="635" y="8777"/>
                  </a:cubicBezTo>
                  <a:cubicBezTo>
                    <a:pt x="794" y="11579"/>
                    <a:pt x="1429" y="15899"/>
                    <a:pt x="1509" y="16249"/>
                  </a:cubicBezTo>
                  <a:cubicBezTo>
                    <a:pt x="1588" y="16599"/>
                    <a:pt x="1112" y="12980"/>
                    <a:pt x="715" y="9827"/>
                  </a:cubicBezTo>
                  <a:cubicBezTo>
                    <a:pt x="318" y="6675"/>
                    <a:pt x="0" y="3989"/>
                    <a:pt x="0" y="2355"/>
                  </a:cubicBezTo>
                  <a:cubicBezTo>
                    <a:pt x="0" y="720"/>
                    <a:pt x="318" y="137"/>
                    <a:pt x="874" y="20"/>
                  </a:cubicBezTo>
                  <a:cubicBezTo>
                    <a:pt x="1429" y="-97"/>
                    <a:pt x="2224" y="253"/>
                    <a:pt x="3653" y="2238"/>
                  </a:cubicBezTo>
                  <a:cubicBezTo>
                    <a:pt x="5082" y="4223"/>
                    <a:pt x="7147" y="7842"/>
                    <a:pt x="8815" y="10820"/>
                  </a:cubicBezTo>
                  <a:cubicBezTo>
                    <a:pt x="10482" y="13797"/>
                    <a:pt x="11753" y="16132"/>
                    <a:pt x="12865" y="17767"/>
                  </a:cubicBezTo>
                  <a:cubicBezTo>
                    <a:pt x="13976" y="19401"/>
                    <a:pt x="14929" y="20335"/>
                    <a:pt x="15803" y="20861"/>
                  </a:cubicBezTo>
                  <a:cubicBezTo>
                    <a:pt x="16676" y="21386"/>
                    <a:pt x="17471" y="21503"/>
                    <a:pt x="18106" y="21269"/>
                  </a:cubicBezTo>
                  <a:cubicBezTo>
                    <a:pt x="18741" y="21036"/>
                    <a:pt x="19218" y="20452"/>
                    <a:pt x="19615" y="18409"/>
                  </a:cubicBezTo>
                  <a:cubicBezTo>
                    <a:pt x="20012" y="16366"/>
                    <a:pt x="20329" y="12863"/>
                    <a:pt x="20647" y="10119"/>
                  </a:cubicBezTo>
                  <a:cubicBezTo>
                    <a:pt x="20965" y="7375"/>
                    <a:pt x="21282" y="5391"/>
                    <a:pt x="21600" y="3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070966" y="262361"/>
              <a:ext cx="338984" cy="23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2" fill="norm" stroke="1" extrusionOk="0">
                  <a:moveTo>
                    <a:pt x="5353" y="8173"/>
                  </a:moveTo>
                  <a:cubicBezTo>
                    <a:pt x="3753" y="8757"/>
                    <a:pt x="2153" y="9341"/>
                    <a:pt x="1153" y="10703"/>
                  </a:cubicBezTo>
                  <a:cubicBezTo>
                    <a:pt x="153" y="12065"/>
                    <a:pt x="-247" y="14205"/>
                    <a:pt x="153" y="15957"/>
                  </a:cubicBezTo>
                  <a:cubicBezTo>
                    <a:pt x="553" y="17708"/>
                    <a:pt x="1753" y="19070"/>
                    <a:pt x="2953" y="19265"/>
                  </a:cubicBezTo>
                  <a:cubicBezTo>
                    <a:pt x="4153" y="19459"/>
                    <a:pt x="5353" y="18486"/>
                    <a:pt x="6020" y="17027"/>
                  </a:cubicBezTo>
                  <a:cubicBezTo>
                    <a:pt x="6686" y="15568"/>
                    <a:pt x="6820" y="13622"/>
                    <a:pt x="6553" y="12162"/>
                  </a:cubicBezTo>
                  <a:cubicBezTo>
                    <a:pt x="6286" y="10703"/>
                    <a:pt x="5620" y="9730"/>
                    <a:pt x="5420" y="8757"/>
                  </a:cubicBezTo>
                  <a:cubicBezTo>
                    <a:pt x="5220" y="7784"/>
                    <a:pt x="5486" y="6811"/>
                    <a:pt x="6286" y="6324"/>
                  </a:cubicBezTo>
                  <a:cubicBezTo>
                    <a:pt x="7086" y="5838"/>
                    <a:pt x="8420" y="5838"/>
                    <a:pt x="9886" y="7297"/>
                  </a:cubicBezTo>
                  <a:cubicBezTo>
                    <a:pt x="11353" y="8757"/>
                    <a:pt x="12953" y="11676"/>
                    <a:pt x="13753" y="14108"/>
                  </a:cubicBezTo>
                  <a:cubicBezTo>
                    <a:pt x="14553" y="16541"/>
                    <a:pt x="14553" y="18486"/>
                    <a:pt x="14286" y="19751"/>
                  </a:cubicBezTo>
                  <a:cubicBezTo>
                    <a:pt x="14020" y="21016"/>
                    <a:pt x="13486" y="21600"/>
                    <a:pt x="13086" y="21405"/>
                  </a:cubicBezTo>
                  <a:cubicBezTo>
                    <a:pt x="12686" y="21211"/>
                    <a:pt x="12420" y="20238"/>
                    <a:pt x="12286" y="17514"/>
                  </a:cubicBezTo>
                  <a:cubicBezTo>
                    <a:pt x="12153" y="14789"/>
                    <a:pt x="12153" y="10314"/>
                    <a:pt x="13686" y="7103"/>
                  </a:cubicBezTo>
                  <a:cubicBezTo>
                    <a:pt x="15220" y="3892"/>
                    <a:pt x="18286" y="1946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457317" y="146978"/>
              <a:ext cx="200283" cy="34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38" fill="norm" stroke="1" extrusionOk="0">
                  <a:moveTo>
                    <a:pt x="11840" y="3579"/>
                  </a:moveTo>
                  <a:cubicBezTo>
                    <a:pt x="11840" y="2929"/>
                    <a:pt x="11840" y="2278"/>
                    <a:pt x="11502" y="1693"/>
                  </a:cubicBezTo>
                  <a:cubicBezTo>
                    <a:pt x="11165" y="1107"/>
                    <a:pt x="10490" y="587"/>
                    <a:pt x="9590" y="261"/>
                  </a:cubicBezTo>
                  <a:cubicBezTo>
                    <a:pt x="8690" y="-64"/>
                    <a:pt x="7565" y="-194"/>
                    <a:pt x="6103" y="522"/>
                  </a:cubicBezTo>
                  <a:cubicBezTo>
                    <a:pt x="4640" y="1237"/>
                    <a:pt x="2840" y="2799"/>
                    <a:pt x="1603" y="5466"/>
                  </a:cubicBezTo>
                  <a:cubicBezTo>
                    <a:pt x="365" y="8134"/>
                    <a:pt x="-310" y="11907"/>
                    <a:pt x="140" y="14770"/>
                  </a:cubicBezTo>
                  <a:cubicBezTo>
                    <a:pt x="590" y="17633"/>
                    <a:pt x="2165" y="19584"/>
                    <a:pt x="5877" y="20495"/>
                  </a:cubicBezTo>
                  <a:cubicBezTo>
                    <a:pt x="9590" y="21406"/>
                    <a:pt x="15440" y="21276"/>
                    <a:pt x="21290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619500" y="177507"/>
              <a:ext cx="336550" cy="25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0406"/>
                  </a:moveTo>
                  <a:cubicBezTo>
                    <a:pt x="679" y="20233"/>
                    <a:pt x="1358" y="20060"/>
                    <a:pt x="2174" y="18332"/>
                  </a:cubicBezTo>
                  <a:cubicBezTo>
                    <a:pt x="2989" y="16604"/>
                    <a:pt x="3940" y="13321"/>
                    <a:pt x="4687" y="10643"/>
                  </a:cubicBezTo>
                  <a:cubicBezTo>
                    <a:pt x="5434" y="7964"/>
                    <a:pt x="5977" y="5891"/>
                    <a:pt x="6317" y="4076"/>
                  </a:cubicBezTo>
                  <a:cubicBezTo>
                    <a:pt x="6657" y="2262"/>
                    <a:pt x="6792" y="707"/>
                    <a:pt x="6589" y="188"/>
                  </a:cubicBezTo>
                  <a:cubicBezTo>
                    <a:pt x="6385" y="-330"/>
                    <a:pt x="5842" y="188"/>
                    <a:pt x="5434" y="2176"/>
                  </a:cubicBezTo>
                  <a:cubicBezTo>
                    <a:pt x="5026" y="4163"/>
                    <a:pt x="4755" y="7619"/>
                    <a:pt x="5026" y="10902"/>
                  </a:cubicBezTo>
                  <a:cubicBezTo>
                    <a:pt x="5298" y="14185"/>
                    <a:pt x="6113" y="17296"/>
                    <a:pt x="6860" y="19024"/>
                  </a:cubicBezTo>
                  <a:cubicBezTo>
                    <a:pt x="7608" y="20752"/>
                    <a:pt x="8287" y="21097"/>
                    <a:pt x="9102" y="21184"/>
                  </a:cubicBezTo>
                  <a:cubicBezTo>
                    <a:pt x="9917" y="21270"/>
                    <a:pt x="10868" y="21097"/>
                    <a:pt x="11887" y="19024"/>
                  </a:cubicBezTo>
                  <a:cubicBezTo>
                    <a:pt x="12906" y="16950"/>
                    <a:pt x="13992" y="12976"/>
                    <a:pt x="14536" y="10384"/>
                  </a:cubicBezTo>
                  <a:cubicBezTo>
                    <a:pt x="15079" y="7792"/>
                    <a:pt x="15079" y="6582"/>
                    <a:pt x="15147" y="5286"/>
                  </a:cubicBezTo>
                  <a:cubicBezTo>
                    <a:pt x="15215" y="3990"/>
                    <a:pt x="15351" y="2608"/>
                    <a:pt x="15419" y="2348"/>
                  </a:cubicBezTo>
                  <a:cubicBezTo>
                    <a:pt x="15487" y="2089"/>
                    <a:pt x="15487" y="2953"/>
                    <a:pt x="16166" y="5286"/>
                  </a:cubicBezTo>
                  <a:cubicBezTo>
                    <a:pt x="16845" y="7619"/>
                    <a:pt x="18204" y="11420"/>
                    <a:pt x="19223" y="13926"/>
                  </a:cubicBezTo>
                  <a:cubicBezTo>
                    <a:pt x="20242" y="16432"/>
                    <a:pt x="20921" y="17641"/>
                    <a:pt x="21600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051300" y="433811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306110" y="243311"/>
              <a:ext cx="348440" cy="1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5" fill="norm" stroke="1" extrusionOk="0">
                  <a:moveTo>
                    <a:pt x="6586" y="10800"/>
                  </a:moveTo>
                  <a:cubicBezTo>
                    <a:pt x="5806" y="13200"/>
                    <a:pt x="5025" y="15600"/>
                    <a:pt x="4309" y="17400"/>
                  </a:cubicBezTo>
                  <a:cubicBezTo>
                    <a:pt x="3593" y="19200"/>
                    <a:pt x="2943" y="20400"/>
                    <a:pt x="2292" y="21000"/>
                  </a:cubicBezTo>
                  <a:cubicBezTo>
                    <a:pt x="1642" y="21600"/>
                    <a:pt x="991" y="21600"/>
                    <a:pt x="536" y="19920"/>
                  </a:cubicBezTo>
                  <a:cubicBezTo>
                    <a:pt x="80" y="18240"/>
                    <a:pt x="-180" y="14880"/>
                    <a:pt x="145" y="12120"/>
                  </a:cubicBezTo>
                  <a:cubicBezTo>
                    <a:pt x="471" y="9360"/>
                    <a:pt x="1381" y="7200"/>
                    <a:pt x="4244" y="5520"/>
                  </a:cubicBezTo>
                  <a:cubicBezTo>
                    <a:pt x="7107" y="3840"/>
                    <a:pt x="11921" y="2640"/>
                    <a:pt x="15109" y="1800"/>
                  </a:cubicBezTo>
                  <a:cubicBezTo>
                    <a:pt x="18297" y="960"/>
                    <a:pt x="19859" y="480"/>
                    <a:pt x="214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651093" y="-1"/>
              <a:ext cx="270157" cy="18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79" fill="norm" stroke="1" extrusionOk="0">
                  <a:moveTo>
                    <a:pt x="276" y="6783"/>
                  </a:moveTo>
                  <a:cubicBezTo>
                    <a:pt x="107" y="5570"/>
                    <a:pt x="-62" y="4356"/>
                    <a:pt x="22" y="3143"/>
                  </a:cubicBezTo>
                  <a:cubicBezTo>
                    <a:pt x="107" y="1929"/>
                    <a:pt x="444" y="716"/>
                    <a:pt x="1035" y="230"/>
                  </a:cubicBezTo>
                  <a:cubicBezTo>
                    <a:pt x="1626" y="-255"/>
                    <a:pt x="2469" y="-12"/>
                    <a:pt x="3566" y="1323"/>
                  </a:cubicBezTo>
                  <a:cubicBezTo>
                    <a:pt x="4663" y="2657"/>
                    <a:pt x="6013" y="5084"/>
                    <a:pt x="6604" y="7633"/>
                  </a:cubicBezTo>
                  <a:cubicBezTo>
                    <a:pt x="7194" y="10181"/>
                    <a:pt x="7026" y="12851"/>
                    <a:pt x="6688" y="15156"/>
                  </a:cubicBezTo>
                  <a:cubicBezTo>
                    <a:pt x="6350" y="17462"/>
                    <a:pt x="5844" y="19403"/>
                    <a:pt x="6097" y="20374"/>
                  </a:cubicBezTo>
                  <a:cubicBezTo>
                    <a:pt x="6350" y="21345"/>
                    <a:pt x="7363" y="21345"/>
                    <a:pt x="10063" y="20860"/>
                  </a:cubicBezTo>
                  <a:cubicBezTo>
                    <a:pt x="12763" y="20374"/>
                    <a:pt x="17150" y="19403"/>
                    <a:pt x="21538" y="18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889500" y="33761"/>
              <a:ext cx="16234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17820" y="0"/>
                  </a:moveTo>
                  <a:cubicBezTo>
                    <a:pt x="18360" y="1405"/>
                    <a:pt x="18900" y="2810"/>
                    <a:pt x="19710" y="5137"/>
                  </a:cubicBezTo>
                  <a:cubicBezTo>
                    <a:pt x="20520" y="7463"/>
                    <a:pt x="21600" y="10712"/>
                    <a:pt x="19440" y="13434"/>
                  </a:cubicBezTo>
                  <a:cubicBezTo>
                    <a:pt x="17280" y="16156"/>
                    <a:pt x="11880" y="18351"/>
                    <a:pt x="8100" y="19624"/>
                  </a:cubicBezTo>
                  <a:cubicBezTo>
                    <a:pt x="4320" y="20898"/>
                    <a:pt x="2160" y="21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203449" y="1591407"/>
              <a:ext cx="43540" cy="57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60" fill="norm" stroke="1" extrusionOk="0">
                  <a:moveTo>
                    <a:pt x="15429" y="1348"/>
                  </a:moveTo>
                  <a:cubicBezTo>
                    <a:pt x="14400" y="717"/>
                    <a:pt x="13371" y="87"/>
                    <a:pt x="14400" y="8"/>
                  </a:cubicBezTo>
                  <a:cubicBezTo>
                    <a:pt x="15429" y="-71"/>
                    <a:pt x="18514" y="402"/>
                    <a:pt x="20057" y="2018"/>
                  </a:cubicBezTo>
                  <a:cubicBezTo>
                    <a:pt x="21600" y="3634"/>
                    <a:pt x="21600" y="6393"/>
                    <a:pt x="19543" y="9152"/>
                  </a:cubicBezTo>
                  <a:cubicBezTo>
                    <a:pt x="17486" y="11911"/>
                    <a:pt x="13371" y="14671"/>
                    <a:pt x="10286" y="16602"/>
                  </a:cubicBezTo>
                  <a:cubicBezTo>
                    <a:pt x="7200" y="18533"/>
                    <a:pt x="5143" y="19637"/>
                    <a:pt x="3600" y="20386"/>
                  </a:cubicBezTo>
                  <a:cubicBezTo>
                    <a:pt x="2057" y="21135"/>
                    <a:pt x="1029" y="21529"/>
                    <a:pt x="514" y="21450"/>
                  </a:cubicBezTo>
                  <a:cubicBezTo>
                    <a:pt x="0" y="21371"/>
                    <a:pt x="0" y="20820"/>
                    <a:pt x="0" y="20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213617" y="1513311"/>
              <a:ext cx="38988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40" y="21600"/>
                  </a:moveTo>
                  <a:cubicBezTo>
                    <a:pt x="140" y="20314"/>
                    <a:pt x="140" y="19029"/>
                    <a:pt x="81" y="17357"/>
                  </a:cubicBezTo>
                  <a:cubicBezTo>
                    <a:pt x="23" y="15686"/>
                    <a:pt x="-94" y="13629"/>
                    <a:pt x="140" y="12471"/>
                  </a:cubicBezTo>
                  <a:cubicBezTo>
                    <a:pt x="373" y="11314"/>
                    <a:pt x="957" y="11057"/>
                    <a:pt x="3467" y="9643"/>
                  </a:cubicBezTo>
                  <a:cubicBezTo>
                    <a:pt x="5977" y="8229"/>
                    <a:pt x="10414" y="5657"/>
                    <a:pt x="13742" y="3857"/>
                  </a:cubicBezTo>
                  <a:cubicBezTo>
                    <a:pt x="17069" y="2057"/>
                    <a:pt x="19288" y="1029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197099" y="1799061"/>
              <a:ext cx="349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6800"/>
                    <a:pt x="8378" y="12000"/>
                    <a:pt x="11978" y="8400"/>
                  </a:cubicBezTo>
                  <a:cubicBezTo>
                    <a:pt x="15578" y="4800"/>
                    <a:pt x="1858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420299" y="2053061"/>
              <a:ext cx="195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986" y="0"/>
                  </a:moveTo>
                  <a:cubicBezTo>
                    <a:pt x="1057" y="771"/>
                    <a:pt x="128" y="1543"/>
                    <a:pt x="12" y="2443"/>
                  </a:cubicBezTo>
                  <a:cubicBezTo>
                    <a:pt x="-104" y="3343"/>
                    <a:pt x="593" y="4371"/>
                    <a:pt x="3612" y="7071"/>
                  </a:cubicBezTo>
                  <a:cubicBezTo>
                    <a:pt x="6631" y="9771"/>
                    <a:pt x="11973" y="14143"/>
                    <a:pt x="15341" y="16843"/>
                  </a:cubicBezTo>
                  <a:cubicBezTo>
                    <a:pt x="18709" y="19543"/>
                    <a:pt x="20102" y="20571"/>
                    <a:pt x="21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492062" y="2148311"/>
              <a:ext cx="13683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5921" y="1575"/>
                    <a:pt x="10684" y="3150"/>
                    <a:pt x="6921" y="5625"/>
                  </a:cubicBezTo>
                  <a:cubicBezTo>
                    <a:pt x="3157" y="8100"/>
                    <a:pt x="866" y="11475"/>
                    <a:pt x="212" y="14287"/>
                  </a:cubicBezTo>
                  <a:cubicBezTo>
                    <a:pt x="-443" y="17100"/>
                    <a:pt x="539" y="19350"/>
                    <a:pt x="1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801899" y="1578912"/>
              <a:ext cx="176251" cy="53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16" fill="norm" stroke="1" extrusionOk="0">
                  <a:moveTo>
                    <a:pt x="21160" y="1441"/>
                  </a:moveTo>
                  <a:cubicBezTo>
                    <a:pt x="19381" y="932"/>
                    <a:pt x="17602" y="424"/>
                    <a:pt x="16078" y="170"/>
                  </a:cubicBezTo>
                  <a:cubicBezTo>
                    <a:pt x="14553" y="-84"/>
                    <a:pt x="13282" y="-84"/>
                    <a:pt x="11504" y="382"/>
                  </a:cubicBezTo>
                  <a:cubicBezTo>
                    <a:pt x="9725" y="848"/>
                    <a:pt x="7438" y="1780"/>
                    <a:pt x="5278" y="3643"/>
                  </a:cubicBezTo>
                  <a:cubicBezTo>
                    <a:pt x="3118" y="5507"/>
                    <a:pt x="1085" y="8302"/>
                    <a:pt x="322" y="10843"/>
                  </a:cubicBezTo>
                  <a:cubicBezTo>
                    <a:pt x="-440" y="13384"/>
                    <a:pt x="68" y="15671"/>
                    <a:pt x="2736" y="17408"/>
                  </a:cubicBezTo>
                  <a:cubicBezTo>
                    <a:pt x="5405" y="19144"/>
                    <a:pt x="10233" y="20330"/>
                    <a:pt x="15061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049008" y="1741911"/>
              <a:ext cx="233942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6" fill="norm" stroke="1" extrusionOk="0">
                  <a:moveTo>
                    <a:pt x="15085" y="0"/>
                  </a:moveTo>
                  <a:cubicBezTo>
                    <a:pt x="14112" y="1451"/>
                    <a:pt x="13139" y="2901"/>
                    <a:pt x="12166" y="5884"/>
                  </a:cubicBezTo>
                  <a:cubicBezTo>
                    <a:pt x="11193" y="8866"/>
                    <a:pt x="10221" y="13379"/>
                    <a:pt x="9442" y="16039"/>
                  </a:cubicBezTo>
                  <a:cubicBezTo>
                    <a:pt x="8664" y="18699"/>
                    <a:pt x="8080" y="19504"/>
                    <a:pt x="7107" y="20230"/>
                  </a:cubicBezTo>
                  <a:cubicBezTo>
                    <a:pt x="6134" y="20955"/>
                    <a:pt x="4772" y="21600"/>
                    <a:pt x="3799" y="21519"/>
                  </a:cubicBezTo>
                  <a:cubicBezTo>
                    <a:pt x="2826" y="21439"/>
                    <a:pt x="2242" y="20633"/>
                    <a:pt x="1658" y="19666"/>
                  </a:cubicBezTo>
                  <a:cubicBezTo>
                    <a:pt x="1075" y="18699"/>
                    <a:pt x="491" y="17570"/>
                    <a:pt x="199" y="16361"/>
                  </a:cubicBezTo>
                  <a:cubicBezTo>
                    <a:pt x="-93" y="15152"/>
                    <a:pt x="-93" y="13863"/>
                    <a:pt x="393" y="13137"/>
                  </a:cubicBezTo>
                  <a:cubicBezTo>
                    <a:pt x="880" y="12412"/>
                    <a:pt x="1853" y="12251"/>
                    <a:pt x="4188" y="12734"/>
                  </a:cubicBezTo>
                  <a:cubicBezTo>
                    <a:pt x="6523" y="13218"/>
                    <a:pt x="10221" y="14346"/>
                    <a:pt x="13334" y="15716"/>
                  </a:cubicBezTo>
                  <a:cubicBezTo>
                    <a:pt x="16448" y="17087"/>
                    <a:pt x="18977" y="18699"/>
                    <a:pt x="21507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352800" y="1677105"/>
              <a:ext cx="104647" cy="46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65" fill="norm" stroke="1" extrusionOk="0">
                  <a:moveTo>
                    <a:pt x="0" y="60"/>
                  </a:moveTo>
                  <a:cubicBezTo>
                    <a:pt x="2118" y="-37"/>
                    <a:pt x="4235" y="-135"/>
                    <a:pt x="7835" y="794"/>
                  </a:cubicBezTo>
                  <a:cubicBezTo>
                    <a:pt x="11435" y="1722"/>
                    <a:pt x="16518" y="3677"/>
                    <a:pt x="19059" y="6267"/>
                  </a:cubicBezTo>
                  <a:cubicBezTo>
                    <a:pt x="21600" y="8857"/>
                    <a:pt x="21600" y="12082"/>
                    <a:pt x="18847" y="14721"/>
                  </a:cubicBezTo>
                  <a:cubicBezTo>
                    <a:pt x="16094" y="17360"/>
                    <a:pt x="10588" y="19413"/>
                    <a:pt x="5082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962400" y="1830248"/>
              <a:ext cx="3746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05" y="2735"/>
                    <a:pt x="7810" y="-1585"/>
                    <a:pt x="11410" y="575"/>
                  </a:cubicBezTo>
                  <a:cubicBezTo>
                    <a:pt x="15010" y="2735"/>
                    <a:pt x="1830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133850" y="1875261"/>
              <a:ext cx="323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6800"/>
                    <a:pt x="10447" y="12000"/>
                    <a:pt x="14047" y="8400"/>
                  </a:cubicBezTo>
                  <a:cubicBezTo>
                    <a:pt x="17647" y="4800"/>
                    <a:pt x="1962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079999" y="1364365"/>
              <a:ext cx="237582" cy="99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69" fill="norm" stroke="1" extrusionOk="0">
                  <a:moveTo>
                    <a:pt x="20463" y="3064"/>
                  </a:moveTo>
                  <a:cubicBezTo>
                    <a:pt x="21032" y="2382"/>
                    <a:pt x="21600" y="1699"/>
                    <a:pt x="21032" y="1177"/>
                  </a:cubicBezTo>
                  <a:cubicBezTo>
                    <a:pt x="20463" y="654"/>
                    <a:pt x="18758" y="290"/>
                    <a:pt x="16674" y="108"/>
                  </a:cubicBezTo>
                  <a:cubicBezTo>
                    <a:pt x="14589" y="-74"/>
                    <a:pt x="12126" y="-74"/>
                    <a:pt x="9758" y="494"/>
                  </a:cubicBezTo>
                  <a:cubicBezTo>
                    <a:pt x="7389" y="1063"/>
                    <a:pt x="5116" y="2200"/>
                    <a:pt x="3695" y="3609"/>
                  </a:cubicBezTo>
                  <a:cubicBezTo>
                    <a:pt x="2274" y="5019"/>
                    <a:pt x="1705" y="6702"/>
                    <a:pt x="2463" y="8293"/>
                  </a:cubicBezTo>
                  <a:cubicBezTo>
                    <a:pt x="3221" y="9885"/>
                    <a:pt x="5305" y="11385"/>
                    <a:pt x="7958" y="12931"/>
                  </a:cubicBezTo>
                  <a:cubicBezTo>
                    <a:pt x="10611" y="14478"/>
                    <a:pt x="13832" y="16069"/>
                    <a:pt x="15347" y="17433"/>
                  </a:cubicBezTo>
                  <a:cubicBezTo>
                    <a:pt x="16863" y="18798"/>
                    <a:pt x="16674" y="19934"/>
                    <a:pt x="15158" y="20617"/>
                  </a:cubicBezTo>
                  <a:cubicBezTo>
                    <a:pt x="13642" y="21299"/>
                    <a:pt x="10800" y="21526"/>
                    <a:pt x="8053" y="21458"/>
                  </a:cubicBezTo>
                  <a:cubicBezTo>
                    <a:pt x="5305" y="21390"/>
                    <a:pt x="2653" y="21026"/>
                    <a:pt x="0" y="20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016499" y="2503911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7673"/>
                    <a:pt x="7047" y="13745"/>
                    <a:pt x="10647" y="10145"/>
                  </a:cubicBezTo>
                  <a:cubicBezTo>
                    <a:pt x="14247" y="6545"/>
                    <a:pt x="17923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335135" y="2397785"/>
              <a:ext cx="245380" cy="22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23" fill="norm" stroke="1" extrusionOk="0">
                  <a:moveTo>
                    <a:pt x="12427" y="5994"/>
                  </a:moveTo>
                  <a:cubicBezTo>
                    <a:pt x="11519" y="5994"/>
                    <a:pt x="10612" y="5994"/>
                    <a:pt x="10067" y="6714"/>
                  </a:cubicBezTo>
                  <a:cubicBezTo>
                    <a:pt x="9523" y="7434"/>
                    <a:pt x="9341" y="8874"/>
                    <a:pt x="8615" y="11240"/>
                  </a:cubicBezTo>
                  <a:cubicBezTo>
                    <a:pt x="7889" y="13606"/>
                    <a:pt x="6618" y="16897"/>
                    <a:pt x="5620" y="18852"/>
                  </a:cubicBezTo>
                  <a:cubicBezTo>
                    <a:pt x="4622" y="20806"/>
                    <a:pt x="3896" y="21423"/>
                    <a:pt x="3079" y="21423"/>
                  </a:cubicBezTo>
                  <a:cubicBezTo>
                    <a:pt x="2262" y="21423"/>
                    <a:pt x="1355" y="20806"/>
                    <a:pt x="719" y="18440"/>
                  </a:cubicBezTo>
                  <a:cubicBezTo>
                    <a:pt x="84" y="16074"/>
                    <a:pt x="-279" y="11960"/>
                    <a:pt x="266" y="9286"/>
                  </a:cubicBezTo>
                  <a:cubicBezTo>
                    <a:pt x="810" y="6612"/>
                    <a:pt x="2262" y="5377"/>
                    <a:pt x="4259" y="5480"/>
                  </a:cubicBezTo>
                  <a:cubicBezTo>
                    <a:pt x="6255" y="5583"/>
                    <a:pt x="8797" y="7023"/>
                    <a:pt x="10612" y="8874"/>
                  </a:cubicBezTo>
                  <a:cubicBezTo>
                    <a:pt x="12427" y="10726"/>
                    <a:pt x="13516" y="12989"/>
                    <a:pt x="14605" y="14429"/>
                  </a:cubicBezTo>
                  <a:cubicBezTo>
                    <a:pt x="15694" y="15869"/>
                    <a:pt x="16783" y="16486"/>
                    <a:pt x="17782" y="15869"/>
                  </a:cubicBezTo>
                  <a:cubicBezTo>
                    <a:pt x="18780" y="15252"/>
                    <a:pt x="19687" y="13400"/>
                    <a:pt x="20323" y="11343"/>
                  </a:cubicBezTo>
                  <a:cubicBezTo>
                    <a:pt x="20958" y="9286"/>
                    <a:pt x="21321" y="7023"/>
                    <a:pt x="20776" y="5069"/>
                  </a:cubicBezTo>
                  <a:cubicBezTo>
                    <a:pt x="20232" y="3114"/>
                    <a:pt x="18780" y="1469"/>
                    <a:pt x="16420" y="646"/>
                  </a:cubicBezTo>
                  <a:cubicBezTo>
                    <a:pt x="14060" y="-177"/>
                    <a:pt x="10793" y="-177"/>
                    <a:pt x="8706" y="440"/>
                  </a:cubicBezTo>
                  <a:cubicBezTo>
                    <a:pt x="6618" y="1057"/>
                    <a:pt x="5711" y="2292"/>
                    <a:pt x="4803" y="3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979682" y="1025522"/>
              <a:ext cx="309868" cy="23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01" fill="norm" stroke="1" extrusionOk="0">
                  <a:moveTo>
                    <a:pt x="15780" y="1630"/>
                  </a:moveTo>
                  <a:cubicBezTo>
                    <a:pt x="15633" y="665"/>
                    <a:pt x="15487" y="-299"/>
                    <a:pt x="15340" y="87"/>
                  </a:cubicBezTo>
                  <a:cubicBezTo>
                    <a:pt x="15193" y="472"/>
                    <a:pt x="15046" y="2208"/>
                    <a:pt x="14238" y="5197"/>
                  </a:cubicBezTo>
                  <a:cubicBezTo>
                    <a:pt x="13429" y="8187"/>
                    <a:pt x="11960" y="12430"/>
                    <a:pt x="10491" y="15130"/>
                  </a:cubicBezTo>
                  <a:cubicBezTo>
                    <a:pt x="9021" y="17830"/>
                    <a:pt x="7552" y="18987"/>
                    <a:pt x="6082" y="18987"/>
                  </a:cubicBezTo>
                  <a:cubicBezTo>
                    <a:pt x="4613" y="18987"/>
                    <a:pt x="3144" y="17830"/>
                    <a:pt x="2115" y="16576"/>
                  </a:cubicBezTo>
                  <a:cubicBezTo>
                    <a:pt x="1087" y="15322"/>
                    <a:pt x="499" y="13972"/>
                    <a:pt x="205" y="12526"/>
                  </a:cubicBezTo>
                  <a:cubicBezTo>
                    <a:pt x="-89" y="11080"/>
                    <a:pt x="-89" y="9537"/>
                    <a:pt x="352" y="8669"/>
                  </a:cubicBezTo>
                  <a:cubicBezTo>
                    <a:pt x="793" y="7801"/>
                    <a:pt x="1674" y="7608"/>
                    <a:pt x="3805" y="8090"/>
                  </a:cubicBezTo>
                  <a:cubicBezTo>
                    <a:pt x="5935" y="8572"/>
                    <a:pt x="9315" y="9730"/>
                    <a:pt x="12107" y="11465"/>
                  </a:cubicBezTo>
                  <a:cubicBezTo>
                    <a:pt x="14899" y="13201"/>
                    <a:pt x="17103" y="15515"/>
                    <a:pt x="18572" y="17251"/>
                  </a:cubicBezTo>
                  <a:cubicBezTo>
                    <a:pt x="20042" y="18987"/>
                    <a:pt x="20776" y="20144"/>
                    <a:pt x="21511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013449" y="1379961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667"/>
                    <a:pt x="11520" y="9333"/>
                    <a:pt x="15120" y="12933"/>
                  </a:cubicBezTo>
                  <a:cubicBezTo>
                    <a:pt x="18720" y="16533"/>
                    <a:pt x="20160" y="190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803899" y="1785143"/>
              <a:ext cx="704851" cy="7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2659" y="18789"/>
                    <a:pt x="5319" y="16248"/>
                    <a:pt x="7784" y="13071"/>
                  </a:cubicBezTo>
                  <a:cubicBezTo>
                    <a:pt x="10249" y="9895"/>
                    <a:pt x="12519" y="6083"/>
                    <a:pt x="14627" y="3542"/>
                  </a:cubicBezTo>
                  <a:cubicBezTo>
                    <a:pt x="16735" y="1001"/>
                    <a:pt x="18681" y="-270"/>
                    <a:pt x="19816" y="48"/>
                  </a:cubicBezTo>
                  <a:cubicBezTo>
                    <a:pt x="20951" y="365"/>
                    <a:pt x="21276" y="2271"/>
                    <a:pt x="21600" y="4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791199" y="2107581"/>
              <a:ext cx="311151" cy="18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6612" y="4618"/>
                  </a:moveTo>
                  <a:cubicBezTo>
                    <a:pt x="7053" y="7258"/>
                    <a:pt x="7494" y="9898"/>
                    <a:pt x="7420" y="12658"/>
                  </a:cubicBezTo>
                  <a:cubicBezTo>
                    <a:pt x="7347" y="15418"/>
                    <a:pt x="6759" y="18298"/>
                    <a:pt x="5731" y="19738"/>
                  </a:cubicBezTo>
                  <a:cubicBezTo>
                    <a:pt x="4702" y="21178"/>
                    <a:pt x="3233" y="21178"/>
                    <a:pt x="2057" y="20098"/>
                  </a:cubicBezTo>
                  <a:cubicBezTo>
                    <a:pt x="882" y="19018"/>
                    <a:pt x="0" y="16858"/>
                    <a:pt x="0" y="14218"/>
                  </a:cubicBezTo>
                  <a:cubicBezTo>
                    <a:pt x="0" y="11578"/>
                    <a:pt x="882" y="8458"/>
                    <a:pt x="3820" y="5818"/>
                  </a:cubicBezTo>
                  <a:cubicBezTo>
                    <a:pt x="6759" y="3178"/>
                    <a:pt x="11755" y="1018"/>
                    <a:pt x="15061" y="298"/>
                  </a:cubicBezTo>
                  <a:cubicBezTo>
                    <a:pt x="18367" y="-422"/>
                    <a:pt x="19984" y="298"/>
                    <a:pt x="21600" y="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131422" y="1908473"/>
              <a:ext cx="370978" cy="45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51" fill="norm" stroke="1" extrusionOk="0">
                  <a:moveTo>
                    <a:pt x="155" y="16057"/>
                  </a:moveTo>
                  <a:cubicBezTo>
                    <a:pt x="33" y="17152"/>
                    <a:pt x="-90" y="18247"/>
                    <a:pt x="94" y="19043"/>
                  </a:cubicBezTo>
                  <a:cubicBezTo>
                    <a:pt x="278" y="19839"/>
                    <a:pt x="769" y="20337"/>
                    <a:pt x="1260" y="20735"/>
                  </a:cubicBezTo>
                  <a:cubicBezTo>
                    <a:pt x="1751" y="21133"/>
                    <a:pt x="2242" y="21432"/>
                    <a:pt x="2610" y="21332"/>
                  </a:cubicBezTo>
                  <a:cubicBezTo>
                    <a:pt x="2978" y="21233"/>
                    <a:pt x="3224" y="20735"/>
                    <a:pt x="3162" y="18944"/>
                  </a:cubicBezTo>
                  <a:cubicBezTo>
                    <a:pt x="3101" y="17152"/>
                    <a:pt x="2733" y="14066"/>
                    <a:pt x="2303" y="11528"/>
                  </a:cubicBezTo>
                  <a:cubicBezTo>
                    <a:pt x="1874" y="8990"/>
                    <a:pt x="1383" y="6999"/>
                    <a:pt x="1628" y="5605"/>
                  </a:cubicBezTo>
                  <a:cubicBezTo>
                    <a:pt x="1874" y="4212"/>
                    <a:pt x="2855" y="3415"/>
                    <a:pt x="5494" y="2520"/>
                  </a:cubicBezTo>
                  <a:cubicBezTo>
                    <a:pt x="8133" y="1624"/>
                    <a:pt x="12428" y="628"/>
                    <a:pt x="15374" y="230"/>
                  </a:cubicBezTo>
                  <a:cubicBezTo>
                    <a:pt x="18319" y="-168"/>
                    <a:pt x="19915" y="31"/>
                    <a:pt x="21510" y="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290587" y="2108094"/>
              <a:ext cx="205463" cy="20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74" fill="norm" stroke="1" extrusionOk="0">
                  <a:moveTo>
                    <a:pt x="236" y="2808"/>
                  </a:moveTo>
                  <a:cubicBezTo>
                    <a:pt x="15" y="1728"/>
                    <a:pt x="-205" y="648"/>
                    <a:pt x="346" y="216"/>
                  </a:cubicBezTo>
                  <a:cubicBezTo>
                    <a:pt x="897" y="-216"/>
                    <a:pt x="2219" y="0"/>
                    <a:pt x="3762" y="864"/>
                  </a:cubicBezTo>
                  <a:cubicBezTo>
                    <a:pt x="5305" y="1728"/>
                    <a:pt x="7068" y="3240"/>
                    <a:pt x="7289" y="5724"/>
                  </a:cubicBezTo>
                  <a:cubicBezTo>
                    <a:pt x="7509" y="8208"/>
                    <a:pt x="6187" y="11664"/>
                    <a:pt x="4975" y="13932"/>
                  </a:cubicBezTo>
                  <a:cubicBezTo>
                    <a:pt x="3762" y="16200"/>
                    <a:pt x="2660" y="17280"/>
                    <a:pt x="1779" y="18252"/>
                  </a:cubicBezTo>
                  <a:cubicBezTo>
                    <a:pt x="897" y="19224"/>
                    <a:pt x="236" y="20088"/>
                    <a:pt x="566" y="20628"/>
                  </a:cubicBezTo>
                  <a:cubicBezTo>
                    <a:pt x="897" y="21168"/>
                    <a:pt x="2219" y="21384"/>
                    <a:pt x="5856" y="20304"/>
                  </a:cubicBezTo>
                  <a:cubicBezTo>
                    <a:pt x="9493" y="19224"/>
                    <a:pt x="15444" y="16848"/>
                    <a:pt x="21395" y="14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508749" y="2154661"/>
              <a:ext cx="63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234"/>
                    <a:pt x="11520" y="4469"/>
                    <a:pt x="7920" y="8069"/>
                  </a:cubicBezTo>
                  <a:cubicBezTo>
                    <a:pt x="4320" y="11669"/>
                    <a:pt x="2160" y="166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616699" y="2173711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66"/>
                    <a:pt x="7200" y="9931"/>
                    <a:pt x="3600" y="13531"/>
                  </a:cubicBezTo>
                  <a:cubicBezTo>
                    <a:pt x="0" y="17131"/>
                    <a:pt x="0" y="19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471645" y="2122911"/>
              <a:ext cx="25300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452" y="21600"/>
                  </a:moveTo>
                  <a:cubicBezTo>
                    <a:pt x="95" y="18600"/>
                    <a:pt x="-262" y="15600"/>
                    <a:pt x="274" y="12900"/>
                  </a:cubicBezTo>
                  <a:cubicBezTo>
                    <a:pt x="809" y="10200"/>
                    <a:pt x="2237" y="7800"/>
                    <a:pt x="5897" y="5700"/>
                  </a:cubicBezTo>
                  <a:cubicBezTo>
                    <a:pt x="9556" y="3600"/>
                    <a:pt x="15447" y="1800"/>
                    <a:pt x="213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7086743" y="1554533"/>
              <a:ext cx="368158" cy="3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09" fill="norm" stroke="1" extrusionOk="0">
                  <a:moveTo>
                    <a:pt x="1090" y="10434"/>
                  </a:moveTo>
                  <a:cubicBezTo>
                    <a:pt x="2799" y="11026"/>
                    <a:pt x="4507" y="11618"/>
                    <a:pt x="6521" y="11026"/>
                  </a:cubicBezTo>
                  <a:cubicBezTo>
                    <a:pt x="8534" y="10434"/>
                    <a:pt x="10853" y="8659"/>
                    <a:pt x="12134" y="6957"/>
                  </a:cubicBezTo>
                  <a:cubicBezTo>
                    <a:pt x="13416" y="5256"/>
                    <a:pt x="13660" y="3629"/>
                    <a:pt x="13233" y="2297"/>
                  </a:cubicBezTo>
                  <a:cubicBezTo>
                    <a:pt x="12806" y="966"/>
                    <a:pt x="11707" y="-70"/>
                    <a:pt x="10121" y="4"/>
                  </a:cubicBezTo>
                  <a:cubicBezTo>
                    <a:pt x="8534" y="78"/>
                    <a:pt x="6460" y="1262"/>
                    <a:pt x="4507" y="3703"/>
                  </a:cubicBezTo>
                  <a:cubicBezTo>
                    <a:pt x="2555" y="6144"/>
                    <a:pt x="724" y="9842"/>
                    <a:pt x="175" y="12875"/>
                  </a:cubicBezTo>
                  <a:cubicBezTo>
                    <a:pt x="-374" y="15908"/>
                    <a:pt x="358" y="18275"/>
                    <a:pt x="2555" y="19681"/>
                  </a:cubicBezTo>
                  <a:cubicBezTo>
                    <a:pt x="4751" y="21086"/>
                    <a:pt x="8412" y="21530"/>
                    <a:pt x="11768" y="21382"/>
                  </a:cubicBezTo>
                  <a:cubicBezTo>
                    <a:pt x="15124" y="21234"/>
                    <a:pt x="18175" y="20494"/>
                    <a:pt x="21226" y="19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207249" y="1062461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200"/>
                    <a:pt x="12343" y="8800"/>
                    <a:pt x="15943" y="5200"/>
                  </a:cubicBezTo>
                  <a:cubicBezTo>
                    <a:pt x="19543" y="1600"/>
                    <a:pt x="20571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554065" y="800982"/>
              <a:ext cx="104036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35" fill="norm" stroke="1" extrusionOk="0">
                  <a:moveTo>
                    <a:pt x="16049" y="1758"/>
                  </a:moveTo>
                  <a:cubicBezTo>
                    <a:pt x="13889" y="917"/>
                    <a:pt x="11729" y="75"/>
                    <a:pt x="10001" y="5"/>
                  </a:cubicBezTo>
                  <a:cubicBezTo>
                    <a:pt x="8273" y="-65"/>
                    <a:pt x="6977" y="636"/>
                    <a:pt x="5033" y="3161"/>
                  </a:cubicBezTo>
                  <a:cubicBezTo>
                    <a:pt x="3089" y="5686"/>
                    <a:pt x="497" y="10034"/>
                    <a:pt x="65" y="13049"/>
                  </a:cubicBezTo>
                  <a:cubicBezTo>
                    <a:pt x="-367" y="16065"/>
                    <a:pt x="1361" y="17748"/>
                    <a:pt x="5249" y="18940"/>
                  </a:cubicBezTo>
                  <a:cubicBezTo>
                    <a:pt x="9137" y="20132"/>
                    <a:pt x="15185" y="20834"/>
                    <a:pt x="21233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689799" y="900449"/>
              <a:ext cx="241351" cy="20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56" fill="norm" stroke="1" extrusionOk="0">
                  <a:moveTo>
                    <a:pt x="568" y="2323"/>
                  </a:moveTo>
                  <a:cubicBezTo>
                    <a:pt x="193" y="1221"/>
                    <a:pt x="-183" y="119"/>
                    <a:pt x="99" y="9"/>
                  </a:cubicBezTo>
                  <a:cubicBezTo>
                    <a:pt x="380" y="-101"/>
                    <a:pt x="1320" y="781"/>
                    <a:pt x="2916" y="2985"/>
                  </a:cubicBezTo>
                  <a:cubicBezTo>
                    <a:pt x="4513" y="5189"/>
                    <a:pt x="6767" y="8715"/>
                    <a:pt x="7894" y="11581"/>
                  </a:cubicBezTo>
                  <a:cubicBezTo>
                    <a:pt x="9020" y="14446"/>
                    <a:pt x="9020" y="16650"/>
                    <a:pt x="8739" y="18193"/>
                  </a:cubicBezTo>
                  <a:cubicBezTo>
                    <a:pt x="8457" y="19736"/>
                    <a:pt x="7894" y="20617"/>
                    <a:pt x="7142" y="21058"/>
                  </a:cubicBezTo>
                  <a:cubicBezTo>
                    <a:pt x="6391" y="21499"/>
                    <a:pt x="5452" y="21499"/>
                    <a:pt x="4982" y="20728"/>
                  </a:cubicBezTo>
                  <a:cubicBezTo>
                    <a:pt x="4513" y="19956"/>
                    <a:pt x="4513" y="18413"/>
                    <a:pt x="5452" y="15217"/>
                  </a:cubicBezTo>
                  <a:cubicBezTo>
                    <a:pt x="6391" y="12021"/>
                    <a:pt x="8269" y="7172"/>
                    <a:pt x="9584" y="4307"/>
                  </a:cubicBezTo>
                  <a:cubicBezTo>
                    <a:pt x="10899" y="1442"/>
                    <a:pt x="11650" y="560"/>
                    <a:pt x="12026" y="781"/>
                  </a:cubicBezTo>
                  <a:cubicBezTo>
                    <a:pt x="12401" y="1001"/>
                    <a:pt x="12401" y="2323"/>
                    <a:pt x="12214" y="4307"/>
                  </a:cubicBezTo>
                  <a:cubicBezTo>
                    <a:pt x="12026" y="6291"/>
                    <a:pt x="11650" y="8936"/>
                    <a:pt x="12214" y="10919"/>
                  </a:cubicBezTo>
                  <a:cubicBezTo>
                    <a:pt x="12777" y="12903"/>
                    <a:pt x="14280" y="14226"/>
                    <a:pt x="15970" y="14887"/>
                  </a:cubicBezTo>
                  <a:cubicBezTo>
                    <a:pt x="17660" y="15548"/>
                    <a:pt x="19539" y="15548"/>
                    <a:pt x="21417" y="15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981949" y="1018011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102599" y="904206"/>
              <a:ext cx="304801" cy="19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1307"/>
                  </a:moveTo>
                  <a:cubicBezTo>
                    <a:pt x="900" y="17272"/>
                    <a:pt x="1800" y="13237"/>
                    <a:pt x="2700" y="10032"/>
                  </a:cubicBezTo>
                  <a:cubicBezTo>
                    <a:pt x="3600" y="6828"/>
                    <a:pt x="4500" y="4454"/>
                    <a:pt x="5175" y="2674"/>
                  </a:cubicBezTo>
                  <a:cubicBezTo>
                    <a:pt x="5850" y="894"/>
                    <a:pt x="6300" y="-293"/>
                    <a:pt x="6300" y="63"/>
                  </a:cubicBezTo>
                  <a:cubicBezTo>
                    <a:pt x="6300" y="419"/>
                    <a:pt x="5850" y="2318"/>
                    <a:pt x="5400" y="5404"/>
                  </a:cubicBezTo>
                  <a:cubicBezTo>
                    <a:pt x="4950" y="8489"/>
                    <a:pt x="4500" y="12762"/>
                    <a:pt x="4350" y="15492"/>
                  </a:cubicBezTo>
                  <a:cubicBezTo>
                    <a:pt x="4200" y="18221"/>
                    <a:pt x="4350" y="19408"/>
                    <a:pt x="4800" y="20120"/>
                  </a:cubicBezTo>
                  <a:cubicBezTo>
                    <a:pt x="5250" y="20832"/>
                    <a:pt x="6000" y="21070"/>
                    <a:pt x="6975" y="20120"/>
                  </a:cubicBezTo>
                  <a:cubicBezTo>
                    <a:pt x="7950" y="19171"/>
                    <a:pt x="9150" y="17034"/>
                    <a:pt x="10275" y="14423"/>
                  </a:cubicBezTo>
                  <a:cubicBezTo>
                    <a:pt x="11400" y="11812"/>
                    <a:pt x="12450" y="8727"/>
                    <a:pt x="13350" y="6591"/>
                  </a:cubicBezTo>
                  <a:cubicBezTo>
                    <a:pt x="14250" y="4454"/>
                    <a:pt x="15000" y="3267"/>
                    <a:pt x="15450" y="3623"/>
                  </a:cubicBezTo>
                  <a:cubicBezTo>
                    <a:pt x="15900" y="3980"/>
                    <a:pt x="16050" y="5878"/>
                    <a:pt x="16350" y="7659"/>
                  </a:cubicBezTo>
                  <a:cubicBezTo>
                    <a:pt x="16650" y="9439"/>
                    <a:pt x="17100" y="11100"/>
                    <a:pt x="17700" y="12169"/>
                  </a:cubicBezTo>
                  <a:cubicBezTo>
                    <a:pt x="18300" y="13237"/>
                    <a:pt x="19050" y="13711"/>
                    <a:pt x="19725" y="13593"/>
                  </a:cubicBezTo>
                  <a:cubicBezTo>
                    <a:pt x="20400" y="13474"/>
                    <a:pt x="21000" y="12762"/>
                    <a:pt x="21600" y="12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8401049" y="874078"/>
              <a:ext cx="64656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5891" y="5666"/>
                  </a:moveTo>
                  <a:cubicBezTo>
                    <a:pt x="5891" y="4603"/>
                    <a:pt x="5891" y="3541"/>
                    <a:pt x="5891" y="2390"/>
                  </a:cubicBezTo>
                  <a:cubicBezTo>
                    <a:pt x="5891" y="1239"/>
                    <a:pt x="5891" y="0"/>
                    <a:pt x="7200" y="0"/>
                  </a:cubicBezTo>
                  <a:cubicBezTo>
                    <a:pt x="8509" y="0"/>
                    <a:pt x="11127" y="1239"/>
                    <a:pt x="14400" y="3364"/>
                  </a:cubicBezTo>
                  <a:cubicBezTo>
                    <a:pt x="17673" y="5489"/>
                    <a:pt x="21600" y="8498"/>
                    <a:pt x="19309" y="11685"/>
                  </a:cubicBezTo>
                  <a:cubicBezTo>
                    <a:pt x="17018" y="14872"/>
                    <a:pt x="8509" y="182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470849" y="695607"/>
              <a:ext cx="165151" cy="17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18" fill="norm" stroke="1" extrusionOk="0">
                  <a:moveTo>
                    <a:pt x="827" y="3818"/>
                  </a:moveTo>
                  <a:cubicBezTo>
                    <a:pt x="280" y="2485"/>
                    <a:pt x="-267" y="1151"/>
                    <a:pt x="143" y="485"/>
                  </a:cubicBezTo>
                  <a:cubicBezTo>
                    <a:pt x="553" y="-182"/>
                    <a:pt x="1920" y="-182"/>
                    <a:pt x="3424" y="618"/>
                  </a:cubicBezTo>
                  <a:cubicBezTo>
                    <a:pt x="4928" y="1418"/>
                    <a:pt x="6568" y="3018"/>
                    <a:pt x="7389" y="5285"/>
                  </a:cubicBezTo>
                  <a:cubicBezTo>
                    <a:pt x="8209" y="7551"/>
                    <a:pt x="8209" y="10485"/>
                    <a:pt x="7799" y="12618"/>
                  </a:cubicBezTo>
                  <a:cubicBezTo>
                    <a:pt x="7389" y="14751"/>
                    <a:pt x="6568" y="16085"/>
                    <a:pt x="6568" y="17285"/>
                  </a:cubicBezTo>
                  <a:cubicBezTo>
                    <a:pt x="6568" y="18485"/>
                    <a:pt x="7389" y="19551"/>
                    <a:pt x="9986" y="20218"/>
                  </a:cubicBezTo>
                  <a:cubicBezTo>
                    <a:pt x="12584" y="20885"/>
                    <a:pt x="16958" y="21151"/>
                    <a:pt x="21333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670799" y="1243683"/>
              <a:ext cx="596901" cy="3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1379" y="20816"/>
                  </a:moveTo>
                  <a:cubicBezTo>
                    <a:pt x="689" y="19545"/>
                    <a:pt x="0" y="18275"/>
                    <a:pt x="0" y="17640"/>
                  </a:cubicBezTo>
                  <a:cubicBezTo>
                    <a:pt x="0" y="17004"/>
                    <a:pt x="689" y="17004"/>
                    <a:pt x="2413" y="14463"/>
                  </a:cubicBezTo>
                  <a:cubicBezTo>
                    <a:pt x="4136" y="11922"/>
                    <a:pt x="6894" y="6840"/>
                    <a:pt x="9613" y="3663"/>
                  </a:cubicBezTo>
                  <a:cubicBezTo>
                    <a:pt x="12332" y="487"/>
                    <a:pt x="15013" y="-784"/>
                    <a:pt x="17004" y="487"/>
                  </a:cubicBezTo>
                  <a:cubicBezTo>
                    <a:pt x="18996" y="1757"/>
                    <a:pt x="20298" y="5569"/>
                    <a:pt x="21600" y="9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829549" y="1374037"/>
              <a:ext cx="190501" cy="17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577"/>
                  </a:moveTo>
                  <a:cubicBezTo>
                    <a:pt x="0" y="3291"/>
                    <a:pt x="0" y="2005"/>
                    <a:pt x="600" y="1234"/>
                  </a:cubicBezTo>
                  <a:cubicBezTo>
                    <a:pt x="1200" y="462"/>
                    <a:pt x="2400" y="205"/>
                    <a:pt x="3720" y="77"/>
                  </a:cubicBezTo>
                  <a:cubicBezTo>
                    <a:pt x="5040" y="-52"/>
                    <a:pt x="6480" y="-52"/>
                    <a:pt x="7680" y="334"/>
                  </a:cubicBezTo>
                  <a:cubicBezTo>
                    <a:pt x="8880" y="719"/>
                    <a:pt x="9840" y="1491"/>
                    <a:pt x="9600" y="3677"/>
                  </a:cubicBezTo>
                  <a:cubicBezTo>
                    <a:pt x="9360" y="5862"/>
                    <a:pt x="7920" y="9462"/>
                    <a:pt x="6480" y="12034"/>
                  </a:cubicBezTo>
                  <a:cubicBezTo>
                    <a:pt x="5040" y="14605"/>
                    <a:pt x="3600" y="16148"/>
                    <a:pt x="2760" y="17562"/>
                  </a:cubicBezTo>
                  <a:cubicBezTo>
                    <a:pt x="1920" y="18977"/>
                    <a:pt x="1680" y="20262"/>
                    <a:pt x="2160" y="20905"/>
                  </a:cubicBezTo>
                  <a:cubicBezTo>
                    <a:pt x="2640" y="21548"/>
                    <a:pt x="3840" y="21548"/>
                    <a:pt x="7200" y="20905"/>
                  </a:cubicBezTo>
                  <a:cubicBezTo>
                    <a:pt x="10560" y="20262"/>
                    <a:pt x="16080" y="18977"/>
                    <a:pt x="21600" y="17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012079" y="1462511"/>
              <a:ext cx="236571" cy="13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19" fill="norm" stroke="1" extrusionOk="0">
                  <a:moveTo>
                    <a:pt x="9322" y="997"/>
                  </a:moveTo>
                  <a:cubicBezTo>
                    <a:pt x="7601" y="4985"/>
                    <a:pt x="5881" y="8972"/>
                    <a:pt x="4734" y="11963"/>
                  </a:cubicBezTo>
                  <a:cubicBezTo>
                    <a:pt x="3587" y="14954"/>
                    <a:pt x="3014" y="16948"/>
                    <a:pt x="2345" y="18609"/>
                  </a:cubicBezTo>
                  <a:cubicBezTo>
                    <a:pt x="1676" y="20271"/>
                    <a:pt x="911" y="21600"/>
                    <a:pt x="433" y="21268"/>
                  </a:cubicBezTo>
                  <a:cubicBezTo>
                    <a:pt x="-45" y="20935"/>
                    <a:pt x="-236" y="18942"/>
                    <a:pt x="433" y="16449"/>
                  </a:cubicBezTo>
                  <a:cubicBezTo>
                    <a:pt x="1102" y="13957"/>
                    <a:pt x="2631" y="10966"/>
                    <a:pt x="6263" y="8142"/>
                  </a:cubicBezTo>
                  <a:cubicBezTo>
                    <a:pt x="9895" y="5317"/>
                    <a:pt x="15629" y="2658"/>
                    <a:pt x="213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251734" y="1370664"/>
              <a:ext cx="200116" cy="14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17" fill="norm" stroke="1" extrusionOk="0">
                  <a:moveTo>
                    <a:pt x="1715" y="3118"/>
                  </a:moveTo>
                  <a:cubicBezTo>
                    <a:pt x="805" y="2218"/>
                    <a:pt x="-104" y="1318"/>
                    <a:pt x="10" y="718"/>
                  </a:cubicBezTo>
                  <a:cubicBezTo>
                    <a:pt x="123" y="118"/>
                    <a:pt x="1260" y="-182"/>
                    <a:pt x="2397" y="118"/>
                  </a:cubicBezTo>
                  <a:cubicBezTo>
                    <a:pt x="3534" y="418"/>
                    <a:pt x="4671" y="1318"/>
                    <a:pt x="5467" y="3268"/>
                  </a:cubicBezTo>
                  <a:cubicBezTo>
                    <a:pt x="6262" y="5218"/>
                    <a:pt x="6717" y="8218"/>
                    <a:pt x="6603" y="10318"/>
                  </a:cubicBezTo>
                  <a:cubicBezTo>
                    <a:pt x="6490" y="12418"/>
                    <a:pt x="5808" y="13618"/>
                    <a:pt x="5125" y="15118"/>
                  </a:cubicBezTo>
                  <a:cubicBezTo>
                    <a:pt x="4443" y="16618"/>
                    <a:pt x="3761" y="18418"/>
                    <a:pt x="4102" y="19618"/>
                  </a:cubicBezTo>
                  <a:cubicBezTo>
                    <a:pt x="4443" y="20818"/>
                    <a:pt x="5808" y="21418"/>
                    <a:pt x="8877" y="20968"/>
                  </a:cubicBezTo>
                  <a:cubicBezTo>
                    <a:pt x="11947" y="20518"/>
                    <a:pt x="16721" y="19018"/>
                    <a:pt x="21496" y="17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772772" y="1352445"/>
              <a:ext cx="485528" cy="62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70" fill="norm" stroke="1" extrusionOk="0">
                  <a:moveTo>
                    <a:pt x="6328" y="14351"/>
                  </a:moveTo>
                  <a:cubicBezTo>
                    <a:pt x="5952" y="13912"/>
                    <a:pt x="5577" y="13473"/>
                    <a:pt x="5013" y="13216"/>
                  </a:cubicBezTo>
                  <a:cubicBezTo>
                    <a:pt x="4450" y="12960"/>
                    <a:pt x="3699" y="12887"/>
                    <a:pt x="2947" y="13289"/>
                  </a:cubicBezTo>
                  <a:cubicBezTo>
                    <a:pt x="2196" y="13692"/>
                    <a:pt x="1445" y="14571"/>
                    <a:pt x="928" y="15779"/>
                  </a:cubicBezTo>
                  <a:cubicBezTo>
                    <a:pt x="412" y="16987"/>
                    <a:pt x="130" y="18525"/>
                    <a:pt x="36" y="19477"/>
                  </a:cubicBezTo>
                  <a:cubicBezTo>
                    <a:pt x="-58" y="20428"/>
                    <a:pt x="36" y="20795"/>
                    <a:pt x="271" y="21087"/>
                  </a:cubicBezTo>
                  <a:cubicBezTo>
                    <a:pt x="505" y="21380"/>
                    <a:pt x="881" y="21600"/>
                    <a:pt x="1679" y="21380"/>
                  </a:cubicBezTo>
                  <a:cubicBezTo>
                    <a:pt x="2478" y="21161"/>
                    <a:pt x="3699" y="20502"/>
                    <a:pt x="5060" y="19111"/>
                  </a:cubicBezTo>
                  <a:cubicBezTo>
                    <a:pt x="6422" y="17719"/>
                    <a:pt x="7925" y="15596"/>
                    <a:pt x="9052" y="13180"/>
                  </a:cubicBezTo>
                  <a:cubicBezTo>
                    <a:pt x="10179" y="10763"/>
                    <a:pt x="10930" y="8054"/>
                    <a:pt x="11352" y="5931"/>
                  </a:cubicBezTo>
                  <a:cubicBezTo>
                    <a:pt x="11775" y="3807"/>
                    <a:pt x="11869" y="2270"/>
                    <a:pt x="11822" y="1318"/>
                  </a:cubicBezTo>
                  <a:cubicBezTo>
                    <a:pt x="11775" y="366"/>
                    <a:pt x="11587" y="0"/>
                    <a:pt x="11259" y="0"/>
                  </a:cubicBezTo>
                  <a:cubicBezTo>
                    <a:pt x="10930" y="0"/>
                    <a:pt x="10460" y="366"/>
                    <a:pt x="9897" y="1647"/>
                  </a:cubicBezTo>
                  <a:cubicBezTo>
                    <a:pt x="9333" y="2929"/>
                    <a:pt x="8676" y="5125"/>
                    <a:pt x="8394" y="7578"/>
                  </a:cubicBezTo>
                  <a:cubicBezTo>
                    <a:pt x="8112" y="10031"/>
                    <a:pt x="8206" y="12740"/>
                    <a:pt x="8253" y="14498"/>
                  </a:cubicBezTo>
                  <a:cubicBezTo>
                    <a:pt x="8300" y="16255"/>
                    <a:pt x="8300" y="17060"/>
                    <a:pt x="8300" y="17207"/>
                  </a:cubicBezTo>
                  <a:cubicBezTo>
                    <a:pt x="8300" y="17353"/>
                    <a:pt x="8300" y="16841"/>
                    <a:pt x="8629" y="15925"/>
                  </a:cubicBezTo>
                  <a:cubicBezTo>
                    <a:pt x="8958" y="15010"/>
                    <a:pt x="9615" y="13692"/>
                    <a:pt x="10038" y="12850"/>
                  </a:cubicBezTo>
                  <a:cubicBezTo>
                    <a:pt x="10460" y="12008"/>
                    <a:pt x="10648" y="11642"/>
                    <a:pt x="10977" y="11386"/>
                  </a:cubicBezTo>
                  <a:cubicBezTo>
                    <a:pt x="11305" y="11129"/>
                    <a:pt x="11775" y="10983"/>
                    <a:pt x="12198" y="11020"/>
                  </a:cubicBezTo>
                  <a:cubicBezTo>
                    <a:pt x="12620" y="11056"/>
                    <a:pt x="12996" y="11276"/>
                    <a:pt x="13465" y="12228"/>
                  </a:cubicBezTo>
                  <a:cubicBezTo>
                    <a:pt x="13935" y="13180"/>
                    <a:pt x="14499" y="14864"/>
                    <a:pt x="14733" y="16072"/>
                  </a:cubicBezTo>
                  <a:cubicBezTo>
                    <a:pt x="14968" y="17280"/>
                    <a:pt x="14874" y="18012"/>
                    <a:pt x="14499" y="18598"/>
                  </a:cubicBezTo>
                  <a:cubicBezTo>
                    <a:pt x="14123" y="19184"/>
                    <a:pt x="13465" y="19623"/>
                    <a:pt x="13090" y="19660"/>
                  </a:cubicBezTo>
                  <a:cubicBezTo>
                    <a:pt x="12714" y="19696"/>
                    <a:pt x="12620" y="19330"/>
                    <a:pt x="13090" y="18452"/>
                  </a:cubicBezTo>
                  <a:cubicBezTo>
                    <a:pt x="13559" y="17573"/>
                    <a:pt x="14592" y="16182"/>
                    <a:pt x="15532" y="15120"/>
                  </a:cubicBezTo>
                  <a:cubicBezTo>
                    <a:pt x="16471" y="14058"/>
                    <a:pt x="17316" y="13326"/>
                    <a:pt x="17879" y="12740"/>
                  </a:cubicBezTo>
                  <a:cubicBezTo>
                    <a:pt x="18443" y="12155"/>
                    <a:pt x="18725" y="11715"/>
                    <a:pt x="18725" y="11679"/>
                  </a:cubicBezTo>
                  <a:cubicBezTo>
                    <a:pt x="18725" y="11642"/>
                    <a:pt x="18443" y="12008"/>
                    <a:pt x="18114" y="13070"/>
                  </a:cubicBezTo>
                  <a:cubicBezTo>
                    <a:pt x="17785" y="14132"/>
                    <a:pt x="17410" y="15889"/>
                    <a:pt x="17551" y="17134"/>
                  </a:cubicBezTo>
                  <a:cubicBezTo>
                    <a:pt x="17692" y="18378"/>
                    <a:pt x="18349" y="19111"/>
                    <a:pt x="19100" y="19513"/>
                  </a:cubicBezTo>
                  <a:cubicBezTo>
                    <a:pt x="19852" y="19916"/>
                    <a:pt x="20697" y="19989"/>
                    <a:pt x="21542" y="20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0" y="2964468"/>
              <a:ext cx="9156700" cy="5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09"/>
                  </a:moveTo>
                  <a:cubicBezTo>
                    <a:pt x="165" y="32"/>
                    <a:pt x="330" y="-46"/>
                    <a:pt x="509" y="32"/>
                  </a:cubicBezTo>
                  <a:cubicBezTo>
                    <a:pt x="689" y="109"/>
                    <a:pt x="884" y="342"/>
                    <a:pt x="1069" y="614"/>
                  </a:cubicBezTo>
                  <a:cubicBezTo>
                    <a:pt x="1253" y="886"/>
                    <a:pt x="1428" y="1197"/>
                    <a:pt x="1623" y="1469"/>
                  </a:cubicBezTo>
                  <a:cubicBezTo>
                    <a:pt x="1817" y="1741"/>
                    <a:pt x="2032" y="1974"/>
                    <a:pt x="2224" y="2130"/>
                  </a:cubicBezTo>
                  <a:cubicBezTo>
                    <a:pt x="2417" y="2285"/>
                    <a:pt x="2586" y="2363"/>
                    <a:pt x="2779" y="2440"/>
                  </a:cubicBezTo>
                  <a:cubicBezTo>
                    <a:pt x="2971" y="2518"/>
                    <a:pt x="3186" y="2596"/>
                    <a:pt x="3348" y="2635"/>
                  </a:cubicBezTo>
                  <a:cubicBezTo>
                    <a:pt x="3510" y="2673"/>
                    <a:pt x="3620" y="2673"/>
                    <a:pt x="3735" y="2673"/>
                  </a:cubicBezTo>
                  <a:cubicBezTo>
                    <a:pt x="3850" y="2673"/>
                    <a:pt x="3969" y="2673"/>
                    <a:pt x="4087" y="2673"/>
                  </a:cubicBezTo>
                  <a:cubicBezTo>
                    <a:pt x="4204" y="2673"/>
                    <a:pt x="4319" y="2673"/>
                    <a:pt x="4441" y="2635"/>
                  </a:cubicBezTo>
                  <a:cubicBezTo>
                    <a:pt x="4564" y="2596"/>
                    <a:pt x="4693" y="2518"/>
                    <a:pt x="4833" y="2479"/>
                  </a:cubicBezTo>
                  <a:cubicBezTo>
                    <a:pt x="4973" y="2440"/>
                    <a:pt x="5123" y="2440"/>
                    <a:pt x="5263" y="2401"/>
                  </a:cubicBezTo>
                  <a:cubicBezTo>
                    <a:pt x="5402" y="2363"/>
                    <a:pt x="5532" y="2285"/>
                    <a:pt x="5675" y="2207"/>
                  </a:cubicBezTo>
                  <a:cubicBezTo>
                    <a:pt x="5817" y="2130"/>
                    <a:pt x="5972" y="2052"/>
                    <a:pt x="6124" y="2013"/>
                  </a:cubicBezTo>
                  <a:cubicBezTo>
                    <a:pt x="6276" y="1974"/>
                    <a:pt x="6426" y="1974"/>
                    <a:pt x="6581" y="1935"/>
                  </a:cubicBezTo>
                  <a:cubicBezTo>
                    <a:pt x="6736" y="1896"/>
                    <a:pt x="6895" y="1819"/>
                    <a:pt x="7048" y="1780"/>
                  </a:cubicBezTo>
                  <a:cubicBezTo>
                    <a:pt x="7200" y="1741"/>
                    <a:pt x="7345" y="1741"/>
                    <a:pt x="7505" y="1702"/>
                  </a:cubicBezTo>
                  <a:cubicBezTo>
                    <a:pt x="7664" y="1663"/>
                    <a:pt x="7839" y="1586"/>
                    <a:pt x="8011" y="1547"/>
                  </a:cubicBezTo>
                  <a:cubicBezTo>
                    <a:pt x="8184" y="1508"/>
                    <a:pt x="8353" y="1508"/>
                    <a:pt x="8526" y="1508"/>
                  </a:cubicBezTo>
                  <a:cubicBezTo>
                    <a:pt x="8698" y="1508"/>
                    <a:pt x="8873" y="1508"/>
                    <a:pt x="9040" y="1508"/>
                  </a:cubicBezTo>
                  <a:cubicBezTo>
                    <a:pt x="9207" y="1508"/>
                    <a:pt x="9367" y="1508"/>
                    <a:pt x="9542" y="1508"/>
                  </a:cubicBezTo>
                  <a:cubicBezTo>
                    <a:pt x="9717" y="1508"/>
                    <a:pt x="9906" y="1508"/>
                    <a:pt x="10091" y="1508"/>
                  </a:cubicBezTo>
                  <a:cubicBezTo>
                    <a:pt x="10276" y="1508"/>
                    <a:pt x="10455" y="1508"/>
                    <a:pt x="10640" y="1547"/>
                  </a:cubicBezTo>
                  <a:cubicBezTo>
                    <a:pt x="10825" y="1586"/>
                    <a:pt x="11015" y="1663"/>
                    <a:pt x="11194" y="1780"/>
                  </a:cubicBezTo>
                  <a:cubicBezTo>
                    <a:pt x="11374" y="1896"/>
                    <a:pt x="11544" y="2052"/>
                    <a:pt x="11729" y="2207"/>
                  </a:cubicBezTo>
                  <a:cubicBezTo>
                    <a:pt x="11913" y="2363"/>
                    <a:pt x="12113" y="2518"/>
                    <a:pt x="12308" y="2673"/>
                  </a:cubicBezTo>
                  <a:cubicBezTo>
                    <a:pt x="12503" y="2829"/>
                    <a:pt x="12692" y="2984"/>
                    <a:pt x="12882" y="3178"/>
                  </a:cubicBezTo>
                  <a:cubicBezTo>
                    <a:pt x="13072" y="3373"/>
                    <a:pt x="13262" y="3606"/>
                    <a:pt x="13444" y="3839"/>
                  </a:cubicBezTo>
                  <a:cubicBezTo>
                    <a:pt x="13626" y="4072"/>
                    <a:pt x="13801" y="4305"/>
                    <a:pt x="13988" y="4577"/>
                  </a:cubicBezTo>
                  <a:cubicBezTo>
                    <a:pt x="14175" y="4849"/>
                    <a:pt x="14375" y="5160"/>
                    <a:pt x="14567" y="5471"/>
                  </a:cubicBezTo>
                  <a:cubicBezTo>
                    <a:pt x="14760" y="5781"/>
                    <a:pt x="14944" y="6092"/>
                    <a:pt x="15131" y="6403"/>
                  </a:cubicBezTo>
                  <a:cubicBezTo>
                    <a:pt x="15319" y="6714"/>
                    <a:pt x="15508" y="7025"/>
                    <a:pt x="15686" y="7374"/>
                  </a:cubicBezTo>
                  <a:cubicBezTo>
                    <a:pt x="15863" y="7724"/>
                    <a:pt x="16028" y="8112"/>
                    <a:pt x="16202" y="8462"/>
                  </a:cubicBezTo>
                  <a:cubicBezTo>
                    <a:pt x="16377" y="8812"/>
                    <a:pt x="16562" y="9122"/>
                    <a:pt x="16739" y="9472"/>
                  </a:cubicBezTo>
                  <a:cubicBezTo>
                    <a:pt x="16917" y="9822"/>
                    <a:pt x="17086" y="10210"/>
                    <a:pt x="17256" y="10560"/>
                  </a:cubicBezTo>
                  <a:cubicBezTo>
                    <a:pt x="17426" y="10909"/>
                    <a:pt x="17596" y="11220"/>
                    <a:pt x="17755" y="11531"/>
                  </a:cubicBezTo>
                  <a:cubicBezTo>
                    <a:pt x="17915" y="11842"/>
                    <a:pt x="18065" y="12153"/>
                    <a:pt x="18220" y="12463"/>
                  </a:cubicBezTo>
                  <a:cubicBezTo>
                    <a:pt x="18374" y="12774"/>
                    <a:pt x="18534" y="13085"/>
                    <a:pt x="18756" y="13551"/>
                  </a:cubicBezTo>
                  <a:cubicBezTo>
                    <a:pt x="18979" y="14017"/>
                    <a:pt x="19263" y="14639"/>
                    <a:pt x="19528" y="15260"/>
                  </a:cubicBezTo>
                  <a:cubicBezTo>
                    <a:pt x="19793" y="15882"/>
                    <a:pt x="20037" y="16504"/>
                    <a:pt x="20262" y="17086"/>
                  </a:cubicBezTo>
                  <a:cubicBezTo>
                    <a:pt x="20487" y="17669"/>
                    <a:pt x="20691" y="18213"/>
                    <a:pt x="20911" y="18951"/>
                  </a:cubicBezTo>
                  <a:cubicBezTo>
                    <a:pt x="21131" y="19689"/>
                    <a:pt x="21365" y="20622"/>
                    <a:pt x="2160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72493" y="3524009"/>
              <a:ext cx="449907" cy="31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67" fill="norm" stroke="1" extrusionOk="0">
                  <a:moveTo>
                    <a:pt x="563" y="4841"/>
                  </a:moveTo>
                  <a:cubicBezTo>
                    <a:pt x="563" y="4130"/>
                    <a:pt x="563" y="3420"/>
                    <a:pt x="868" y="2922"/>
                  </a:cubicBezTo>
                  <a:cubicBezTo>
                    <a:pt x="1172" y="2425"/>
                    <a:pt x="1780" y="2141"/>
                    <a:pt x="3758" y="1643"/>
                  </a:cubicBezTo>
                  <a:cubicBezTo>
                    <a:pt x="5735" y="1146"/>
                    <a:pt x="9082" y="435"/>
                    <a:pt x="11769" y="151"/>
                  </a:cubicBezTo>
                  <a:cubicBezTo>
                    <a:pt x="14456" y="-133"/>
                    <a:pt x="16485" y="9"/>
                    <a:pt x="17752" y="364"/>
                  </a:cubicBezTo>
                  <a:cubicBezTo>
                    <a:pt x="19020" y="720"/>
                    <a:pt x="19527" y="1288"/>
                    <a:pt x="19730" y="1928"/>
                  </a:cubicBezTo>
                  <a:cubicBezTo>
                    <a:pt x="19932" y="2567"/>
                    <a:pt x="19831" y="3278"/>
                    <a:pt x="18614" y="4770"/>
                  </a:cubicBezTo>
                  <a:cubicBezTo>
                    <a:pt x="17397" y="6262"/>
                    <a:pt x="15065" y="8535"/>
                    <a:pt x="12175" y="10809"/>
                  </a:cubicBezTo>
                  <a:cubicBezTo>
                    <a:pt x="9285" y="13083"/>
                    <a:pt x="5837" y="15356"/>
                    <a:pt x="3809" y="16706"/>
                  </a:cubicBezTo>
                  <a:cubicBezTo>
                    <a:pt x="1780" y="18056"/>
                    <a:pt x="1172" y="18483"/>
                    <a:pt x="716" y="18980"/>
                  </a:cubicBezTo>
                  <a:cubicBezTo>
                    <a:pt x="259" y="19478"/>
                    <a:pt x="-45" y="20046"/>
                    <a:pt x="6" y="20543"/>
                  </a:cubicBezTo>
                  <a:cubicBezTo>
                    <a:pt x="56" y="21041"/>
                    <a:pt x="462" y="21467"/>
                    <a:pt x="1983" y="21467"/>
                  </a:cubicBezTo>
                  <a:cubicBezTo>
                    <a:pt x="3504" y="21467"/>
                    <a:pt x="6141" y="21041"/>
                    <a:pt x="9234" y="20472"/>
                  </a:cubicBezTo>
                  <a:cubicBezTo>
                    <a:pt x="12327" y="19904"/>
                    <a:pt x="15876" y="19193"/>
                    <a:pt x="18006" y="18909"/>
                  </a:cubicBezTo>
                  <a:cubicBezTo>
                    <a:pt x="20135" y="18625"/>
                    <a:pt x="20845" y="18767"/>
                    <a:pt x="21555" y="18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677559" y="3646911"/>
              <a:ext cx="39254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08" fill="norm" stroke="1" extrusionOk="0">
                  <a:moveTo>
                    <a:pt x="5510" y="14886"/>
                  </a:moveTo>
                  <a:cubicBezTo>
                    <a:pt x="4465" y="16930"/>
                    <a:pt x="3420" y="18973"/>
                    <a:pt x="2491" y="20141"/>
                  </a:cubicBezTo>
                  <a:cubicBezTo>
                    <a:pt x="1562" y="21308"/>
                    <a:pt x="749" y="21600"/>
                    <a:pt x="342" y="21016"/>
                  </a:cubicBezTo>
                  <a:cubicBezTo>
                    <a:pt x="-64" y="20432"/>
                    <a:pt x="-64" y="18973"/>
                    <a:pt x="110" y="16930"/>
                  </a:cubicBezTo>
                  <a:cubicBezTo>
                    <a:pt x="284" y="14886"/>
                    <a:pt x="633" y="12259"/>
                    <a:pt x="1388" y="10070"/>
                  </a:cubicBezTo>
                  <a:cubicBezTo>
                    <a:pt x="2142" y="7881"/>
                    <a:pt x="3304" y="6130"/>
                    <a:pt x="5220" y="7005"/>
                  </a:cubicBezTo>
                  <a:cubicBezTo>
                    <a:pt x="7136" y="7881"/>
                    <a:pt x="9807" y="11384"/>
                    <a:pt x="11375" y="13719"/>
                  </a:cubicBezTo>
                  <a:cubicBezTo>
                    <a:pt x="12942" y="16054"/>
                    <a:pt x="13407" y="17222"/>
                    <a:pt x="14046" y="17951"/>
                  </a:cubicBezTo>
                  <a:cubicBezTo>
                    <a:pt x="14684" y="18681"/>
                    <a:pt x="15497" y="18973"/>
                    <a:pt x="16252" y="17368"/>
                  </a:cubicBezTo>
                  <a:cubicBezTo>
                    <a:pt x="17007" y="15762"/>
                    <a:pt x="17704" y="12259"/>
                    <a:pt x="18575" y="9049"/>
                  </a:cubicBezTo>
                  <a:cubicBezTo>
                    <a:pt x="19446" y="5838"/>
                    <a:pt x="20491" y="2919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140214" y="3523319"/>
              <a:ext cx="221986" cy="29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228" fill="norm" stroke="1" extrusionOk="0">
                  <a:moveTo>
                    <a:pt x="4294" y="8367"/>
                  </a:moveTo>
                  <a:cubicBezTo>
                    <a:pt x="3677" y="12294"/>
                    <a:pt x="3060" y="16221"/>
                    <a:pt x="2443" y="18487"/>
                  </a:cubicBezTo>
                  <a:cubicBezTo>
                    <a:pt x="1825" y="20753"/>
                    <a:pt x="1208" y="21357"/>
                    <a:pt x="797" y="21206"/>
                  </a:cubicBezTo>
                  <a:cubicBezTo>
                    <a:pt x="385" y="21055"/>
                    <a:pt x="180" y="20149"/>
                    <a:pt x="77" y="17505"/>
                  </a:cubicBezTo>
                  <a:cubicBezTo>
                    <a:pt x="-26" y="14862"/>
                    <a:pt x="-26" y="10481"/>
                    <a:pt x="77" y="7838"/>
                  </a:cubicBezTo>
                  <a:cubicBezTo>
                    <a:pt x="180" y="5195"/>
                    <a:pt x="385" y="4288"/>
                    <a:pt x="797" y="3533"/>
                  </a:cubicBezTo>
                  <a:cubicBezTo>
                    <a:pt x="1208" y="2778"/>
                    <a:pt x="1825" y="2174"/>
                    <a:pt x="2648" y="2023"/>
                  </a:cubicBezTo>
                  <a:cubicBezTo>
                    <a:pt x="3471" y="1872"/>
                    <a:pt x="4500" y="2174"/>
                    <a:pt x="6557" y="4666"/>
                  </a:cubicBezTo>
                  <a:cubicBezTo>
                    <a:pt x="8614" y="7158"/>
                    <a:pt x="11700" y="11841"/>
                    <a:pt x="13448" y="14560"/>
                  </a:cubicBezTo>
                  <a:cubicBezTo>
                    <a:pt x="15197" y="17279"/>
                    <a:pt x="15608" y="18034"/>
                    <a:pt x="16328" y="18638"/>
                  </a:cubicBezTo>
                  <a:cubicBezTo>
                    <a:pt x="17048" y="19242"/>
                    <a:pt x="18077" y="19695"/>
                    <a:pt x="18900" y="19620"/>
                  </a:cubicBezTo>
                  <a:cubicBezTo>
                    <a:pt x="19723" y="19544"/>
                    <a:pt x="20340" y="18940"/>
                    <a:pt x="20751" y="16448"/>
                  </a:cubicBezTo>
                  <a:cubicBezTo>
                    <a:pt x="21163" y="13956"/>
                    <a:pt x="21368" y="9575"/>
                    <a:pt x="21471" y="6781"/>
                  </a:cubicBezTo>
                  <a:cubicBezTo>
                    <a:pt x="21574" y="3986"/>
                    <a:pt x="21574" y="2778"/>
                    <a:pt x="21574" y="1721"/>
                  </a:cubicBezTo>
                  <a:cubicBezTo>
                    <a:pt x="21574" y="663"/>
                    <a:pt x="21574" y="-243"/>
                    <a:pt x="21471" y="59"/>
                  </a:cubicBezTo>
                  <a:cubicBezTo>
                    <a:pt x="21368" y="361"/>
                    <a:pt x="21163" y="1872"/>
                    <a:pt x="20957" y="3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452045" y="3654203"/>
              <a:ext cx="113355" cy="14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37" fill="norm" stroke="1" extrusionOk="0">
                  <a:moveTo>
                    <a:pt x="21421" y="1714"/>
                  </a:moveTo>
                  <a:cubicBezTo>
                    <a:pt x="19821" y="789"/>
                    <a:pt x="18221" y="-137"/>
                    <a:pt x="15221" y="17"/>
                  </a:cubicBezTo>
                  <a:cubicBezTo>
                    <a:pt x="12221" y="172"/>
                    <a:pt x="7821" y="1406"/>
                    <a:pt x="4821" y="4492"/>
                  </a:cubicBezTo>
                  <a:cubicBezTo>
                    <a:pt x="1821" y="7577"/>
                    <a:pt x="221" y="12514"/>
                    <a:pt x="21" y="15754"/>
                  </a:cubicBezTo>
                  <a:cubicBezTo>
                    <a:pt x="-179" y="18994"/>
                    <a:pt x="1021" y="20537"/>
                    <a:pt x="3821" y="21000"/>
                  </a:cubicBezTo>
                  <a:cubicBezTo>
                    <a:pt x="6621" y="21463"/>
                    <a:pt x="11021" y="20846"/>
                    <a:pt x="13621" y="17760"/>
                  </a:cubicBezTo>
                  <a:cubicBezTo>
                    <a:pt x="16221" y="14674"/>
                    <a:pt x="17021" y="9120"/>
                    <a:pt x="16621" y="5880"/>
                  </a:cubicBezTo>
                  <a:cubicBezTo>
                    <a:pt x="16221" y="2640"/>
                    <a:pt x="14621" y="1714"/>
                    <a:pt x="13421" y="1406"/>
                  </a:cubicBezTo>
                  <a:cubicBezTo>
                    <a:pt x="12221" y="1097"/>
                    <a:pt x="11421" y="1406"/>
                    <a:pt x="10621" y="1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616200" y="3584656"/>
              <a:ext cx="241300" cy="17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5880"/>
                  </a:moveTo>
                  <a:cubicBezTo>
                    <a:pt x="379" y="4624"/>
                    <a:pt x="758" y="3368"/>
                    <a:pt x="1421" y="2741"/>
                  </a:cubicBezTo>
                  <a:cubicBezTo>
                    <a:pt x="2084" y="2113"/>
                    <a:pt x="3032" y="2113"/>
                    <a:pt x="4168" y="3620"/>
                  </a:cubicBezTo>
                  <a:cubicBezTo>
                    <a:pt x="5305" y="5127"/>
                    <a:pt x="6632" y="8141"/>
                    <a:pt x="7484" y="10903"/>
                  </a:cubicBezTo>
                  <a:cubicBezTo>
                    <a:pt x="8337" y="13666"/>
                    <a:pt x="8716" y="16178"/>
                    <a:pt x="8905" y="18061"/>
                  </a:cubicBezTo>
                  <a:cubicBezTo>
                    <a:pt x="9095" y="19945"/>
                    <a:pt x="9095" y="21201"/>
                    <a:pt x="8811" y="21201"/>
                  </a:cubicBezTo>
                  <a:cubicBezTo>
                    <a:pt x="8526" y="21201"/>
                    <a:pt x="7958" y="19945"/>
                    <a:pt x="7863" y="17182"/>
                  </a:cubicBezTo>
                  <a:cubicBezTo>
                    <a:pt x="7768" y="14420"/>
                    <a:pt x="8147" y="10150"/>
                    <a:pt x="9663" y="6885"/>
                  </a:cubicBezTo>
                  <a:cubicBezTo>
                    <a:pt x="11179" y="3620"/>
                    <a:pt x="13832" y="1359"/>
                    <a:pt x="16011" y="480"/>
                  </a:cubicBezTo>
                  <a:cubicBezTo>
                    <a:pt x="18189" y="-399"/>
                    <a:pt x="19895" y="103"/>
                    <a:pt x="21600" y="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907957" y="3442509"/>
              <a:ext cx="184493" cy="41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52" fill="norm" stroke="1" extrusionOk="0">
                  <a:moveTo>
                    <a:pt x="20919" y="723"/>
                  </a:moveTo>
                  <a:cubicBezTo>
                    <a:pt x="19959" y="393"/>
                    <a:pt x="18999" y="62"/>
                    <a:pt x="17799" y="7"/>
                  </a:cubicBezTo>
                  <a:cubicBezTo>
                    <a:pt x="16599" y="-48"/>
                    <a:pt x="15159" y="172"/>
                    <a:pt x="12039" y="1660"/>
                  </a:cubicBezTo>
                  <a:cubicBezTo>
                    <a:pt x="8919" y="3148"/>
                    <a:pt x="4119" y="5903"/>
                    <a:pt x="1719" y="8603"/>
                  </a:cubicBezTo>
                  <a:cubicBezTo>
                    <a:pt x="-681" y="11303"/>
                    <a:pt x="-681" y="13948"/>
                    <a:pt x="2439" y="16097"/>
                  </a:cubicBezTo>
                  <a:cubicBezTo>
                    <a:pt x="5559" y="18246"/>
                    <a:pt x="11799" y="19899"/>
                    <a:pt x="18039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158066" y="3518931"/>
              <a:ext cx="152019" cy="31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56" fill="norm" stroke="1" extrusionOk="0">
                  <a:moveTo>
                    <a:pt x="19233" y="4301"/>
                  </a:moveTo>
                  <a:cubicBezTo>
                    <a:pt x="18937" y="3454"/>
                    <a:pt x="18641" y="2607"/>
                    <a:pt x="18049" y="1901"/>
                  </a:cubicBezTo>
                  <a:cubicBezTo>
                    <a:pt x="17458" y="1195"/>
                    <a:pt x="16570" y="630"/>
                    <a:pt x="15238" y="277"/>
                  </a:cubicBezTo>
                  <a:cubicBezTo>
                    <a:pt x="13907" y="-76"/>
                    <a:pt x="12132" y="-217"/>
                    <a:pt x="9912" y="630"/>
                  </a:cubicBezTo>
                  <a:cubicBezTo>
                    <a:pt x="7693" y="1477"/>
                    <a:pt x="5030" y="3312"/>
                    <a:pt x="3107" y="6207"/>
                  </a:cubicBezTo>
                  <a:cubicBezTo>
                    <a:pt x="1184" y="9101"/>
                    <a:pt x="0" y="13054"/>
                    <a:pt x="0" y="15665"/>
                  </a:cubicBezTo>
                  <a:cubicBezTo>
                    <a:pt x="0" y="18277"/>
                    <a:pt x="1184" y="19548"/>
                    <a:pt x="2663" y="20324"/>
                  </a:cubicBezTo>
                  <a:cubicBezTo>
                    <a:pt x="4142" y="21101"/>
                    <a:pt x="5918" y="21383"/>
                    <a:pt x="8285" y="20959"/>
                  </a:cubicBezTo>
                  <a:cubicBezTo>
                    <a:pt x="10652" y="20536"/>
                    <a:pt x="13611" y="19407"/>
                    <a:pt x="16126" y="17359"/>
                  </a:cubicBezTo>
                  <a:cubicBezTo>
                    <a:pt x="18641" y="15312"/>
                    <a:pt x="20712" y="12348"/>
                    <a:pt x="21156" y="9948"/>
                  </a:cubicBezTo>
                  <a:cubicBezTo>
                    <a:pt x="21600" y="7548"/>
                    <a:pt x="20416" y="5712"/>
                    <a:pt x="18937" y="4583"/>
                  </a:cubicBezTo>
                  <a:cubicBezTo>
                    <a:pt x="17458" y="3454"/>
                    <a:pt x="15682" y="3030"/>
                    <a:pt x="14351" y="3242"/>
                  </a:cubicBezTo>
                  <a:cubicBezTo>
                    <a:pt x="13019" y="3454"/>
                    <a:pt x="12132" y="4301"/>
                    <a:pt x="11244" y="5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302000" y="3818361"/>
              <a:ext cx="152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082"/>
                    <a:pt x="9000" y="10165"/>
                    <a:pt x="5400" y="13765"/>
                  </a:cubicBezTo>
                  <a:cubicBezTo>
                    <a:pt x="1800" y="17365"/>
                    <a:pt x="90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657600" y="3577061"/>
              <a:ext cx="9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64"/>
                    <a:pt x="17280" y="11127"/>
                    <a:pt x="19440" y="14727"/>
                  </a:cubicBezTo>
                  <a:cubicBezTo>
                    <a:pt x="21600" y="18327"/>
                    <a:pt x="17280" y="19964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714750" y="3475302"/>
              <a:ext cx="189031" cy="47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17" fill="norm" stroke="1" extrusionOk="0">
                  <a:moveTo>
                    <a:pt x="2136" y="2291"/>
                  </a:moveTo>
                  <a:cubicBezTo>
                    <a:pt x="3323" y="1435"/>
                    <a:pt x="4510" y="578"/>
                    <a:pt x="7121" y="198"/>
                  </a:cubicBezTo>
                  <a:cubicBezTo>
                    <a:pt x="9732" y="-183"/>
                    <a:pt x="13767" y="-88"/>
                    <a:pt x="16734" y="1149"/>
                  </a:cubicBezTo>
                  <a:cubicBezTo>
                    <a:pt x="19701" y="2386"/>
                    <a:pt x="21600" y="4765"/>
                    <a:pt x="21125" y="7429"/>
                  </a:cubicBezTo>
                  <a:cubicBezTo>
                    <a:pt x="20651" y="10094"/>
                    <a:pt x="17802" y="13043"/>
                    <a:pt x="13886" y="15422"/>
                  </a:cubicBezTo>
                  <a:cubicBezTo>
                    <a:pt x="9969" y="17801"/>
                    <a:pt x="4985" y="19609"/>
                    <a:pt x="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000500" y="3830789"/>
              <a:ext cx="5080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20424"/>
                  </a:moveTo>
                  <a:cubicBezTo>
                    <a:pt x="20700" y="10974"/>
                    <a:pt x="19800" y="1524"/>
                    <a:pt x="16200" y="174"/>
                  </a:cubicBezTo>
                  <a:cubicBezTo>
                    <a:pt x="12600" y="-1176"/>
                    <a:pt x="6300" y="5574"/>
                    <a:pt x="0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344083" y="4643861"/>
              <a:ext cx="9101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7182" y="3211"/>
                    <a:pt x="13254" y="6422"/>
                    <a:pt x="9573" y="9681"/>
                  </a:cubicBezTo>
                  <a:cubicBezTo>
                    <a:pt x="5891" y="12941"/>
                    <a:pt x="2454" y="16249"/>
                    <a:pt x="982" y="18243"/>
                  </a:cubicBezTo>
                  <a:cubicBezTo>
                    <a:pt x="-491" y="20238"/>
                    <a:pt x="0" y="20919"/>
                    <a:pt x="4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314449" y="4561311"/>
              <a:ext cx="444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9200"/>
                    <a:pt x="1646" y="16800"/>
                    <a:pt x="4011" y="13800"/>
                  </a:cubicBezTo>
                  <a:cubicBezTo>
                    <a:pt x="6377" y="10800"/>
                    <a:pt x="10286" y="7200"/>
                    <a:pt x="13474" y="4800"/>
                  </a:cubicBezTo>
                  <a:cubicBezTo>
                    <a:pt x="16663" y="2400"/>
                    <a:pt x="1913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371599" y="4777211"/>
              <a:ext cx="298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4" y="16650"/>
                    <a:pt x="6128" y="11700"/>
                    <a:pt x="9728" y="8100"/>
                  </a:cubicBezTo>
                  <a:cubicBezTo>
                    <a:pt x="13328" y="4500"/>
                    <a:pt x="17464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446670" y="5054530"/>
              <a:ext cx="299580" cy="17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07" fill="norm" stroke="1" extrusionOk="0">
                  <a:moveTo>
                    <a:pt x="1450" y="4768"/>
                  </a:moveTo>
                  <a:cubicBezTo>
                    <a:pt x="2819" y="4015"/>
                    <a:pt x="4188" y="3261"/>
                    <a:pt x="6014" y="2508"/>
                  </a:cubicBezTo>
                  <a:cubicBezTo>
                    <a:pt x="7839" y="1754"/>
                    <a:pt x="10121" y="1001"/>
                    <a:pt x="11642" y="498"/>
                  </a:cubicBezTo>
                  <a:cubicBezTo>
                    <a:pt x="13163" y="-4"/>
                    <a:pt x="13923" y="-255"/>
                    <a:pt x="14075" y="373"/>
                  </a:cubicBezTo>
                  <a:cubicBezTo>
                    <a:pt x="14228" y="1001"/>
                    <a:pt x="13771" y="2508"/>
                    <a:pt x="12098" y="4894"/>
                  </a:cubicBezTo>
                  <a:cubicBezTo>
                    <a:pt x="10425" y="7280"/>
                    <a:pt x="7535" y="10545"/>
                    <a:pt x="5633" y="12554"/>
                  </a:cubicBezTo>
                  <a:cubicBezTo>
                    <a:pt x="3732" y="14564"/>
                    <a:pt x="2819" y="15317"/>
                    <a:pt x="1906" y="16573"/>
                  </a:cubicBezTo>
                  <a:cubicBezTo>
                    <a:pt x="994" y="17829"/>
                    <a:pt x="81" y="19587"/>
                    <a:pt x="5" y="20466"/>
                  </a:cubicBezTo>
                  <a:cubicBezTo>
                    <a:pt x="-71" y="21345"/>
                    <a:pt x="690" y="21345"/>
                    <a:pt x="3123" y="20968"/>
                  </a:cubicBezTo>
                  <a:cubicBezTo>
                    <a:pt x="5557" y="20592"/>
                    <a:pt x="9664" y="19838"/>
                    <a:pt x="13011" y="18959"/>
                  </a:cubicBezTo>
                  <a:cubicBezTo>
                    <a:pt x="16357" y="18080"/>
                    <a:pt x="18943" y="17075"/>
                    <a:pt x="21529" y="16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934972" y="4658023"/>
              <a:ext cx="249428" cy="35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81" fill="norm" stroke="1" extrusionOk="0">
                  <a:moveTo>
                    <a:pt x="21036" y="295"/>
                  </a:moveTo>
                  <a:cubicBezTo>
                    <a:pt x="20143" y="40"/>
                    <a:pt x="19251" y="-216"/>
                    <a:pt x="17287" y="295"/>
                  </a:cubicBezTo>
                  <a:cubicBezTo>
                    <a:pt x="15324" y="806"/>
                    <a:pt x="12289" y="2085"/>
                    <a:pt x="9076" y="4513"/>
                  </a:cubicBezTo>
                  <a:cubicBezTo>
                    <a:pt x="5862" y="6941"/>
                    <a:pt x="2471" y="10520"/>
                    <a:pt x="953" y="13268"/>
                  </a:cubicBezTo>
                  <a:cubicBezTo>
                    <a:pt x="-564" y="16016"/>
                    <a:pt x="-207" y="17933"/>
                    <a:pt x="1578" y="19211"/>
                  </a:cubicBezTo>
                  <a:cubicBezTo>
                    <a:pt x="3363" y="20489"/>
                    <a:pt x="6576" y="21128"/>
                    <a:pt x="9343" y="21256"/>
                  </a:cubicBezTo>
                  <a:cubicBezTo>
                    <a:pt x="12110" y="21384"/>
                    <a:pt x="14431" y="21001"/>
                    <a:pt x="16752" y="2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165991" y="4756471"/>
              <a:ext cx="342259" cy="20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35" fill="norm" stroke="1" extrusionOk="0">
                  <a:moveTo>
                    <a:pt x="15560" y="3482"/>
                  </a:moveTo>
                  <a:cubicBezTo>
                    <a:pt x="15693" y="1939"/>
                    <a:pt x="15827" y="396"/>
                    <a:pt x="15693" y="66"/>
                  </a:cubicBezTo>
                  <a:cubicBezTo>
                    <a:pt x="15560" y="-265"/>
                    <a:pt x="15160" y="617"/>
                    <a:pt x="13827" y="3482"/>
                  </a:cubicBezTo>
                  <a:cubicBezTo>
                    <a:pt x="12493" y="6347"/>
                    <a:pt x="10227" y="11196"/>
                    <a:pt x="8427" y="14282"/>
                  </a:cubicBezTo>
                  <a:cubicBezTo>
                    <a:pt x="6627" y="17368"/>
                    <a:pt x="5293" y="18690"/>
                    <a:pt x="4093" y="19572"/>
                  </a:cubicBezTo>
                  <a:cubicBezTo>
                    <a:pt x="2893" y="20453"/>
                    <a:pt x="1827" y="20894"/>
                    <a:pt x="1160" y="20564"/>
                  </a:cubicBezTo>
                  <a:cubicBezTo>
                    <a:pt x="493" y="20233"/>
                    <a:pt x="227" y="19131"/>
                    <a:pt x="93" y="17808"/>
                  </a:cubicBezTo>
                  <a:cubicBezTo>
                    <a:pt x="-40" y="16486"/>
                    <a:pt x="-40" y="14943"/>
                    <a:pt x="160" y="13731"/>
                  </a:cubicBezTo>
                  <a:cubicBezTo>
                    <a:pt x="360" y="12519"/>
                    <a:pt x="760" y="11637"/>
                    <a:pt x="1627" y="10866"/>
                  </a:cubicBezTo>
                  <a:cubicBezTo>
                    <a:pt x="2493" y="10094"/>
                    <a:pt x="3827" y="9433"/>
                    <a:pt x="5960" y="10094"/>
                  </a:cubicBezTo>
                  <a:cubicBezTo>
                    <a:pt x="8093" y="10755"/>
                    <a:pt x="11027" y="12739"/>
                    <a:pt x="13760" y="14833"/>
                  </a:cubicBezTo>
                  <a:cubicBezTo>
                    <a:pt x="16493" y="16927"/>
                    <a:pt x="19027" y="19131"/>
                    <a:pt x="21560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609850" y="4593061"/>
              <a:ext cx="138318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4765" y="0"/>
                  </a:moveTo>
                  <a:cubicBezTo>
                    <a:pt x="9529" y="1405"/>
                    <a:pt x="14294" y="2810"/>
                    <a:pt x="17312" y="4654"/>
                  </a:cubicBezTo>
                  <a:cubicBezTo>
                    <a:pt x="20329" y="6498"/>
                    <a:pt x="21600" y="8780"/>
                    <a:pt x="20171" y="11151"/>
                  </a:cubicBezTo>
                  <a:cubicBezTo>
                    <a:pt x="18741" y="13522"/>
                    <a:pt x="14612" y="15980"/>
                    <a:pt x="10800" y="17737"/>
                  </a:cubicBezTo>
                  <a:cubicBezTo>
                    <a:pt x="6988" y="19493"/>
                    <a:pt x="3494" y="205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238500" y="4980411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219450" y="5085917"/>
              <a:ext cx="3302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92" y="12582"/>
                    <a:pt x="12185" y="4867"/>
                    <a:pt x="15785" y="1782"/>
                  </a:cubicBezTo>
                  <a:cubicBezTo>
                    <a:pt x="19385" y="-1304"/>
                    <a:pt x="20492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981458" y="4709118"/>
              <a:ext cx="154404" cy="74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428" fill="norm" stroke="1" extrusionOk="0">
                  <a:moveTo>
                    <a:pt x="17051" y="3954"/>
                  </a:moveTo>
                  <a:cubicBezTo>
                    <a:pt x="18472" y="3044"/>
                    <a:pt x="19893" y="2134"/>
                    <a:pt x="20462" y="1527"/>
                  </a:cubicBezTo>
                  <a:cubicBezTo>
                    <a:pt x="21030" y="920"/>
                    <a:pt x="20746" y="617"/>
                    <a:pt x="19183" y="344"/>
                  </a:cubicBezTo>
                  <a:cubicBezTo>
                    <a:pt x="17619" y="71"/>
                    <a:pt x="14777" y="-172"/>
                    <a:pt x="11651" y="162"/>
                  </a:cubicBezTo>
                  <a:cubicBezTo>
                    <a:pt x="8525" y="495"/>
                    <a:pt x="5114" y="1406"/>
                    <a:pt x="2841" y="2862"/>
                  </a:cubicBezTo>
                  <a:cubicBezTo>
                    <a:pt x="567" y="4318"/>
                    <a:pt x="-570" y="6320"/>
                    <a:pt x="283" y="8262"/>
                  </a:cubicBezTo>
                  <a:cubicBezTo>
                    <a:pt x="1135" y="10203"/>
                    <a:pt x="3977" y="12084"/>
                    <a:pt x="6535" y="13753"/>
                  </a:cubicBezTo>
                  <a:cubicBezTo>
                    <a:pt x="9093" y="15421"/>
                    <a:pt x="11367" y="16877"/>
                    <a:pt x="12219" y="18000"/>
                  </a:cubicBezTo>
                  <a:cubicBezTo>
                    <a:pt x="13072" y="19122"/>
                    <a:pt x="12504" y="19911"/>
                    <a:pt x="11083" y="20427"/>
                  </a:cubicBezTo>
                  <a:cubicBezTo>
                    <a:pt x="9662" y="20943"/>
                    <a:pt x="7388" y="21185"/>
                    <a:pt x="5114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740150" y="5704311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993610" y="5633251"/>
              <a:ext cx="232075" cy="13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075" fill="norm" stroke="1" extrusionOk="0">
                  <a:moveTo>
                    <a:pt x="13935" y="2253"/>
                  </a:moveTo>
                  <a:cubicBezTo>
                    <a:pt x="12970" y="2253"/>
                    <a:pt x="12006" y="2253"/>
                    <a:pt x="11235" y="2939"/>
                  </a:cubicBezTo>
                  <a:cubicBezTo>
                    <a:pt x="10463" y="3624"/>
                    <a:pt x="9885" y="4996"/>
                    <a:pt x="8727" y="8082"/>
                  </a:cubicBezTo>
                  <a:cubicBezTo>
                    <a:pt x="7570" y="11167"/>
                    <a:pt x="5835" y="15967"/>
                    <a:pt x="4388" y="18539"/>
                  </a:cubicBezTo>
                  <a:cubicBezTo>
                    <a:pt x="2942" y="21110"/>
                    <a:pt x="1785" y="21453"/>
                    <a:pt x="1013" y="20767"/>
                  </a:cubicBezTo>
                  <a:cubicBezTo>
                    <a:pt x="242" y="20082"/>
                    <a:pt x="-144" y="18367"/>
                    <a:pt x="49" y="15453"/>
                  </a:cubicBezTo>
                  <a:cubicBezTo>
                    <a:pt x="242" y="12539"/>
                    <a:pt x="1013" y="8424"/>
                    <a:pt x="1785" y="5853"/>
                  </a:cubicBezTo>
                  <a:cubicBezTo>
                    <a:pt x="2556" y="3282"/>
                    <a:pt x="3327" y="2253"/>
                    <a:pt x="4870" y="3282"/>
                  </a:cubicBezTo>
                  <a:cubicBezTo>
                    <a:pt x="6413" y="4310"/>
                    <a:pt x="8727" y="7396"/>
                    <a:pt x="10560" y="10310"/>
                  </a:cubicBezTo>
                  <a:cubicBezTo>
                    <a:pt x="12392" y="13224"/>
                    <a:pt x="13742" y="15967"/>
                    <a:pt x="14706" y="18024"/>
                  </a:cubicBezTo>
                  <a:cubicBezTo>
                    <a:pt x="15670" y="20082"/>
                    <a:pt x="16249" y="21453"/>
                    <a:pt x="17502" y="20939"/>
                  </a:cubicBezTo>
                  <a:cubicBezTo>
                    <a:pt x="18756" y="20424"/>
                    <a:pt x="20685" y="18024"/>
                    <a:pt x="21070" y="14424"/>
                  </a:cubicBezTo>
                  <a:cubicBezTo>
                    <a:pt x="21456" y="10824"/>
                    <a:pt x="20299" y="6024"/>
                    <a:pt x="18660" y="3282"/>
                  </a:cubicBezTo>
                  <a:cubicBezTo>
                    <a:pt x="17020" y="539"/>
                    <a:pt x="14899" y="-147"/>
                    <a:pt x="13452" y="24"/>
                  </a:cubicBezTo>
                  <a:cubicBezTo>
                    <a:pt x="12006" y="196"/>
                    <a:pt x="11235" y="1224"/>
                    <a:pt x="10463" y="2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874141" y="4288261"/>
              <a:ext cx="25335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9385" y="0"/>
                  </a:moveTo>
                  <a:cubicBezTo>
                    <a:pt x="16865" y="4019"/>
                    <a:pt x="14345" y="8037"/>
                    <a:pt x="11825" y="10800"/>
                  </a:cubicBezTo>
                  <a:cubicBezTo>
                    <a:pt x="9305" y="13563"/>
                    <a:pt x="6785" y="15070"/>
                    <a:pt x="5075" y="15823"/>
                  </a:cubicBezTo>
                  <a:cubicBezTo>
                    <a:pt x="3365" y="16577"/>
                    <a:pt x="2465" y="16577"/>
                    <a:pt x="1745" y="16158"/>
                  </a:cubicBezTo>
                  <a:cubicBezTo>
                    <a:pt x="1025" y="15740"/>
                    <a:pt x="485" y="14902"/>
                    <a:pt x="215" y="14065"/>
                  </a:cubicBezTo>
                  <a:cubicBezTo>
                    <a:pt x="-55" y="13228"/>
                    <a:pt x="-55" y="12391"/>
                    <a:pt x="125" y="11553"/>
                  </a:cubicBezTo>
                  <a:cubicBezTo>
                    <a:pt x="305" y="10716"/>
                    <a:pt x="665" y="9879"/>
                    <a:pt x="1835" y="9126"/>
                  </a:cubicBezTo>
                  <a:cubicBezTo>
                    <a:pt x="3005" y="8372"/>
                    <a:pt x="4985" y="7702"/>
                    <a:pt x="7235" y="7702"/>
                  </a:cubicBezTo>
                  <a:cubicBezTo>
                    <a:pt x="9485" y="7702"/>
                    <a:pt x="12005" y="8372"/>
                    <a:pt x="13985" y="10465"/>
                  </a:cubicBezTo>
                  <a:cubicBezTo>
                    <a:pt x="15965" y="12558"/>
                    <a:pt x="17405" y="16074"/>
                    <a:pt x="18575" y="18167"/>
                  </a:cubicBezTo>
                  <a:cubicBezTo>
                    <a:pt x="19745" y="20260"/>
                    <a:pt x="20645" y="20930"/>
                    <a:pt x="215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737100" y="4605761"/>
              <a:ext cx="19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22"/>
                    <a:pt x="16800" y="10643"/>
                    <a:pt x="13200" y="14243"/>
                  </a:cubicBezTo>
                  <a:cubicBezTo>
                    <a:pt x="9600" y="17843"/>
                    <a:pt x="480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527550" y="5009532"/>
              <a:ext cx="596900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20112"/>
                  </a:moveTo>
                  <a:cubicBezTo>
                    <a:pt x="2987" y="12257"/>
                    <a:pt x="5974" y="4403"/>
                    <a:pt x="8962" y="1457"/>
                  </a:cubicBezTo>
                  <a:cubicBezTo>
                    <a:pt x="11949" y="-1488"/>
                    <a:pt x="14936" y="476"/>
                    <a:pt x="17043" y="3421"/>
                  </a:cubicBezTo>
                  <a:cubicBezTo>
                    <a:pt x="19149" y="6367"/>
                    <a:pt x="20374" y="10294"/>
                    <a:pt x="21600" y="14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544483" y="5144314"/>
              <a:ext cx="408517" cy="42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448" y="15307"/>
                  </a:moveTo>
                  <a:cubicBezTo>
                    <a:pt x="224" y="16472"/>
                    <a:pt x="0" y="17636"/>
                    <a:pt x="0" y="18589"/>
                  </a:cubicBezTo>
                  <a:cubicBezTo>
                    <a:pt x="0" y="19542"/>
                    <a:pt x="224" y="20283"/>
                    <a:pt x="616" y="20760"/>
                  </a:cubicBezTo>
                  <a:cubicBezTo>
                    <a:pt x="1007" y="21236"/>
                    <a:pt x="1567" y="21448"/>
                    <a:pt x="2015" y="21183"/>
                  </a:cubicBezTo>
                  <a:cubicBezTo>
                    <a:pt x="2462" y="20919"/>
                    <a:pt x="2798" y="20177"/>
                    <a:pt x="3022" y="18166"/>
                  </a:cubicBezTo>
                  <a:cubicBezTo>
                    <a:pt x="3246" y="16154"/>
                    <a:pt x="3358" y="12872"/>
                    <a:pt x="3358" y="10119"/>
                  </a:cubicBezTo>
                  <a:cubicBezTo>
                    <a:pt x="3358" y="7366"/>
                    <a:pt x="3246" y="5142"/>
                    <a:pt x="4141" y="3501"/>
                  </a:cubicBezTo>
                  <a:cubicBezTo>
                    <a:pt x="5036" y="1860"/>
                    <a:pt x="6939" y="801"/>
                    <a:pt x="9625" y="324"/>
                  </a:cubicBezTo>
                  <a:cubicBezTo>
                    <a:pt x="12311" y="-152"/>
                    <a:pt x="15780" y="-46"/>
                    <a:pt x="17907" y="272"/>
                  </a:cubicBezTo>
                  <a:cubicBezTo>
                    <a:pt x="20033" y="589"/>
                    <a:pt x="20817" y="1119"/>
                    <a:pt x="21600" y="1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686300" y="5293085"/>
              <a:ext cx="171450" cy="16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124"/>
                  </a:moveTo>
                  <a:cubicBezTo>
                    <a:pt x="800" y="2016"/>
                    <a:pt x="1600" y="909"/>
                    <a:pt x="3467" y="355"/>
                  </a:cubicBezTo>
                  <a:cubicBezTo>
                    <a:pt x="5333" y="-199"/>
                    <a:pt x="8267" y="-199"/>
                    <a:pt x="10800" y="1047"/>
                  </a:cubicBezTo>
                  <a:cubicBezTo>
                    <a:pt x="13333" y="2293"/>
                    <a:pt x="15467" y="4786"/>
                    <a:pt x="15733" y="7416"/>
                  </a:cubicBezTo>
                  <a:cubicBezTo>
                    <a:pt x="16000" y="10047"/>
                    <a:pt x="14400" y="12816"/>
                    <a:pt x="12000" y="15032"/>
                  </a:cubicBezTo>
                  <a:cubicBezTo>
                    <a:pt x="9600" y="17247"/>
                    <a:pt x="6400" y="18909"/>
                    <a:pt x="4133" y="19878"/>
                  </a:cubicBezTo>
                  <a:cubicBezTo>
                    <a:pt x="1867" y="20847"/>
                    <a:pt x="533" y="21124"/>
                    <a:pt x="800" y="21263"/>
                  </a:cubicBezTo>
                  <a:cubicBezTo>
                    <a:pt x="1067" y="21401"/>
                    <a:pt x="2933" y="21401"/>
                    <a:pt x="6667" y="21263"/>
                  </a:cubicBezTo>
                  <a:cubicBezTo>
                    <a:pt x="10400" y="21124"/>
                    <a:pt x="16000" y="20847"/>
                    <a:pt x="21600" y="20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4946650" y="5342361"/>
              <a:ext cx="139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309"/>
                    <a:pt x="15055" y="2618"/>
                    <a:pt x="11455" y="6218"/>
                  </a:cubicBezTo>
                  <a:cubicBezTo>
                    <a:pt x="7855" y="9818"/>
                    <a:pt x="3927" y="157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086349" y="5374111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62"/>
                    <a:pt x="12000" y="8123"/>
                    <a:pt x="8400" y="11723"/>
                  </a:cubicBezTo>
                  <a:cubicBezTo>
                    <a:pt x="4800" y="15323"/>
                    <a:pt x="2400" y="184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876800" y="5313505"/>
              <a:ext cx="501650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2552" y="15480"/>
                    <a:pt x="5104" y="9664"/>
                    <a:pt x="8066" y="5926"/>
                  </a:cubicBezTo>
                  <a:cubicBezTo>
                    <a:pt x="11028" y="2187"/>
                    <a:pt x="14400" y="526"/>
                    <a:pt x="16724" y="110"/>
                  </a:cubicBezTo>
                  <a:cubicBezTo>
                    <a:pt x="19048" y="-305"/>
                    <a:pt x="20324" y="526"/>
                    <a:pt x="21600" y="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734300" y="4852479"/>
              <a:ext cx="437900" cy="27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47" fill="norm" stroke="1" extrusionOk="0">
                  <a:moveTo>
                    <a:pt x="1530" y="7380"/>
                  </a:moveTo>
                  <a:cubicBezTo>
                    <a:pt x="1428" y="8192"/>
                    <a:pt x="1325" y="9004"/>
                    <a:pt x="1633" y="9573"/>
                  </a:cubicBezTo>
                  <a:cubicBezTo>
                    <a:pt x="1942" y="10141"/>
                    <a:pt x="2662" y="10466"/>
                    <a:pt x="4050" y="10222"/>
                  </a:cubicBezTo>
                  <a:cubicBezTo>
                    <a:pt x="5439" y="9979"/>
                    <a:pt x="7496" y="9167"/>
                    <a:pt x="9039" y="8355"/>
                  </a:cubicBezTo>
                  <a:cubicBezTo>
                    <a:pt x="10582" y="7542"/>
                    <a:pt x="11610" y="6730"/>
                    <a:pt x="12382" y="5837"/>
                  </a:cubicBezTo>
                  <a:cubicBezTo>
                    <a:pt x="13153" y="4944"/>
                    <a:pt x="13668" y="3970"/>
                    <a:pt x="13925" y="2995"/>
                  </a:cubicBezTo>
                  <a:cubicBezTo>
                    <a:pt x="14182" y="2021"/>
                    <a:pt x="14182" y="1046"/>
                    <a:pt x="13822" y="478"/>
                  </a:cubicBezTo>
                  <a:cubicBezTo>
                    <a:pt x="13462" y="-91"/>
                    <a:pt x="12742" y="-253"/>
                    <a:pt x="11045" y="559"/>
                  </a:cubicBezTo>
                  <a:cubicBezTo>
                    <a:pt x="9348" y="1371"/>
                    <a:pt x="6673" y="3158"/>
                    <a:pt x="4565" y="5431"/>
                  </a:cubicBezTo>
                  <a:cubicBezTo>
                    <a:pt x="2456" y="7705"/>
                    <a:pt x="913" y="10466"/>
                    <a:pt x="296" y="12983"/>
                  </a:cubicBezTo>
                  <a:cubicBezTo>
                    <a:pt x="-321" y="15500"/>
                    <a:pt x="-12" y="17774"/>
                    <a:pt x="1582" y="19236"/>
                  </a:cubicBezTo>
                  <a:cubicBezTo>
                    <a:pt x="3176" y="20697"/>
                    <a:pt x="6056" y="21347"/>
                    <a:pt x="9553" y="21347"/>
                  </a:cubicBezTo>
                  <a:cubicBezTo>
                    <a:pt x="13050" y="21347"/>
                    <a:pt x="17165" y="20697"/>
                    <a:pt x="21279" y="20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981699" y="4488005"/>
              <a:ext cx="2413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84" y="11375"/>
                    <a:pt x="11368" y="2735"/>
                    <a:pt x="14968" y="575"/>
                  </a:cubicBezTo>
                  <a:cubicBezTo>
                    <a:pt x="18568" y="-1585"/>
                    <a:pt x="2008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254749" y="4355828"/>
              <a:ext cx="260351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2392"/>
                  </a:moveTo>
                  <a:cubicBezTo>
                    <a:pt x="527" y="1443"/>
                    <a:pt x="1054" y="493"/>
                    <a:pt x="2634" y="137"/>
                  </a:cubicBezTo>
                  <a:cubicBezTo>
                    <a:pt x="4215" y="-219"/>
                    <a:pt x="6849" y="18"/>
                    <a:pt x="8605" y="2036"/>
                  </a:cubicBezTo>
                  <a:cubicBezTo>
                    <a:pt x="10361" y="4054"/>
                    <a:pt x="11239" y="7851"/>
                    <a:pt x="10449" y="11412"/>
                  </a:cubicBezTo>
                  <a:cubicBezTo>
                    <a:pt x="9659" y="14972"/>
                    <a:pt x="7200" y="18295"/>
                    <a:pt x="5532" y="19838"/>
                  </a:cubicBezTo>
                  <a:cubicBezTo>
                    <a:pt x="3863" y="21381"/>
                    <a:pt x="2985" y="21144"/>
                    <a:pt x="2810" y="20432"/>
                  </a:cubicBezTo>
                  <a:cubicBezTo>
                    <a:pt x="2634" y="19719"/>
                    <a:pt x="3161" y="18533"/>
                    <a:pt x="4829" y="16040"/>
                  </a:cubicBezTo>
                  <a:cubicBezTo>
                    <a:pt x="6498" y="13548"/>
                    <a:pt x="9307" y="9750"/>
                    <a:pt x="11239" y="7258"/>
                  </a:cubicBezTo>
                  <a:cubicBezTo>
                    <a:pt x="13171" y="4766"/>
                    <a:pt x="14224" y="3579"/>
                    <a:pt x="15190" y="2748"/>
                  </a:cubicBezTo>
                  <a:cubicBezTo>
                    <a:pt x="16156" y="1917"/>
                    <a:pt x="17034" y="1443"/>
                    <a:pt x="17561" y="1917"/>
                  </a:cubicBezTo>
                  <a:cubicBezTo>
                    <a:pt x="18088" y="2392"/>
                    <a:pt x="18263" y="3816"/>
                    <a:pt x="18351" y="6190"/>
                  </a:cubicBezTo>
                  <a:cubicBezTo>
                    <a:pt x="18439" y="8563"/>
                    <a:pt x="18439" y="11886"/>
                    <a:pt x="18966" y="14141"/>
                  </a:cubicBezTo>
                  <a:cubicBezTo>
                    <a:pt x="19493" y="16396"/>
                    <a:pt x="20546" y="17583"/>
                    <a:pt x="21600" y="18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508749" y="4123161"/>
              <a:ext cx="1397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"/>
                  </a:moveTo>
                  <a:cubicBezTo>
                    <a:pt x="1309" y="1012"/>
                    <a:pt x="2618" y="0"/>
                    <a:pt x="4255" y="0"/>
                  </a:cubicBezTo>
                  <a:cubicBezTo>
                    <a:pt x="5891" y="0"/>
                    <a:pt x="7855" y="1012"/>
                    <a:pt x="9327" y="3544"/>
                  </a:cubicBezTo>
                  <a:cubicBezTo>
                    <a:pt x="10800" y="6075"/>
                    <a:pt x="11782" y="10125"/>
                    <a:pt x="10964" y="13162"/>
                  </a:cubicBezTo>
                  <a:cubicBezTo>
                    <a:pt x="10145" y="16200"/>
                    <a:pt x="7527" y="18225"/>
                    <a:pt x="5400" y="19575"/>
                  </a:cubicBezTo>
                  <a:cubicBezTo>
                    <a:pt x="3273" y="20925"/>
                    <a:pt x="1636" y="21600"/>
                    <a:pt x="1800" y="21600"/>
                  </a:cubicBezTo>
                  <a:cubicBezTo>
                    <a:pt x="1964" y="21600"/>
                    <a:pt x="3927" y="20925"/>
                    <a:pt x="7527" y="20588"/>
                  </a:cubicBezTo>
                  <a:cubicBezTo>
                    <a:pt x="11127" y="20250"/>
                    <a:pt x="16364" y="20250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534149" y="4294611"/>
              <a:ext cx="2603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41" y="2244"/>
                    <a:pt x="16683" y="4488"/>
                    <a:pt x="13785" y="7060"/>
                  </a:cubicBezTo>
                  <a:cubicBezTo>
                    <a:pt x="10888" y="9631"/>
                    <a:pt x="7551" y="12530"/>
                    <a:pt x="5180" y="15008"/>
                  </a:cubicBezTo>
                  <a:cubicBezTo>
                    <a:pt x="2810" y="17486"/>
                    <a:pt x="1405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6705599" y="4600758"/>
              <a:ext cx="317501" cy="19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8126"/>
                  </a:moveTo>
                  <a:cubicBezTo>
                    <a:pt x="0" y="6977"/>
                    <a:pt x="0" y="5828"/>
                    <a:pt x="936" y="4335"/>
                  </a:cubicBezTo>
                  <a:cubicBezTo>
                    <a:pt x="1872" y="2841"/>
                    <a:pt x="3744" y="1003"/>
                    <a:pt x="5400" y="313"/>
                  </a:cubicBezTo>
                  <a:cubicBezTo>
                    <a:pt x="7056" y="-376"/>
                    <a:pt x="8496" y="84"/>
                    <a:pt x="9288" y="1577"/>
                  </a:cubicBezTo>
                  <a:cubicBezTo>
                    <a:pt x="10080" y="3071"/>
                    <a:pt x="10224" y="5598"/>
                    <a:pt x="9576" y="7896"/>
                  </a:cubicBezTo>
                  <a:cubicBezTo>
                    <a:pt x="8928" y="10194"/>
                    <a:pt x="7488" y="12262"/>
                    <a:pt x="5976" y="14215"/>
                  </a:cubicBezTo>
                  <a:cubicBezTo>
                    <a:pt x="4464" y="16169"/>
                    <a:pt x="2880" y="18007"/>
                    <a:pt x="2520" y="18811"/>
                  </a:cubicBezTo>
                  <a:cubicBezTo>
                    <a:pt x="2160" y="19615"/>
                    <a:pt x="3024" y="19386"/>
                    <a:pt x="5976" y="19386"/>
                  </a:cubicBezTo>
                  <a:cubicBezTo>
                    <a:pt x="8928" y="19386"/>
                    <a:pt x="13968" y="19615"/>
                    <a:pt x="16920" y="19960"/>
                  </a:cubicBezTo>
                  <a:cubicBezTo>
                    <a:pt x="19872" y="20305"/>
                    <a:pt x="20736" y="20764"/>
                    <a:pt x="21600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175499" y="531696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7361447" y="4805727"/>
              <a:ext cx="772903" cy="66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55" fill="norm" stroke="1" extrusionOk="0">
                  <a:moveTo>
                    <a:pt x="10042" y="17535"/>
                  </a:moveTo>
                  <a:cubicBezTo>
                    <a:pt x="9747" y="16851"/>
                    <a:pt x="9452" y="16168"/>
                    <a:pt x="9186" y="15484"/>
                  </a:cubicBezTo>
                  <a:cubicBezTo>
                    <a:pt x="8920" y="14801"/>
                    <a:pt x="8684" y="14117"/>
                    <a:pt x="8094" y="13639"/>
                  </a:cubicBezTo>
                  <a:cubicBezTo>
                    <a:pt x="7504" y="13160"/>
                    <a:pt x="6560" y="12887"/>
                    <a:pt x="5557" y="13058"/>
                  </a:cubicBezTo>
                  <a:cubicBezTo>
                    <a:pt x="4553" y="13228"/>
                    <a:pt x="3491" y="13844"/>
                    <a:pt x="2547" y="15074"/>
                  </a:cubicBezTo>
                  <a:cubicBezTo>
                    <a:pt x="1602" y="16304"/>
                    <a:pt x="776" y="18150"/>
                    <a:pt x="363" y="19244"/>
                  </a:cubicBezTo>
                  <a:cubicBezTo>
                    <a:pt x="-50" y="20337"/>
                    <a:pt x="-50" y="20679"/>
                    <a:pt x="68" y="20953"/>
                  </a:cubicBezTo>
                  <a:cubicBezTo>
                    <a:pt x="186" y="21226"/>
                    <a:pt x="422" y="21431"/>
                    <a:pt x="1042" y="21328"/>
                  </a:cubicBezTo>
                  <a:cubicBezTo>
                    <a:pt x="1661" y="21226"/>
                    <a:pt x="2665" y="20816"/>
                    <a:pt x="3757" y="19620"/>
                  </a:cubicBezTo>
                  <a:cubicBezTo>
                    <a:pt x="4848" y="18423"/>
                    <a:pt x="6029" y="16441"/>
                    <a:pt x="7002" y="14390"/>
                  </a:cubicBezTo>
                  <a:cubicBezTo>
                    <a:pt x="7976" y="12340"/>
                    <a:pt x="8743" y="10221"/>
                    <a:pt x="9245" y="8170"/>
                  </a:cubicBezTo>
                  <a:cubicBezTo>
                    <a:pt x="9747" y="6120"/>
                    <a:pt x="9983" y="4137"/>
                    <a:pt x="9983" y="2804"/>
                  </a:cubicBezTo>
                  <a:cubicBezTo>
                    <a:pt x="9983" y="1472"/>
                    <a:pt x="9747" y="788"/>
                    <a:pt x="9481" y="378"/>
                  </a:cubicBezTo>
                  <a:cubicBezTo>
                    <a:pt x="9216" y="-32"/>
                    <a:pt x="8920" y="-169"/>
                    <a:pt x="8566" y="275"/>
                  </a:cubicBezTo>
                  <a:cubicBezTo>
                    <a:pt x="8212" y="720"/>
                    <a:pt x="7799" y="1745"/>
                    <a:pt x="7239" y="3454"/>
                  </a:cubicBezTo>
                  <a:cubicBezTo>
                    <a:pt x="6678" y="5163"/>
                    <a:pt x="5970" y="7555"/>
                    <a:pt x="5527" y="9811"/>
                  </a:cubicBezTo>
                  <a:cubicBezTo>
                    <a:pt x="5084" y="12066"/>
                    <a:pt x="4907" y="14185"/>
                    <a:pt x="4878" y="15416"/>
                  </a:cubicBezTo>
                  <a:cubicBezTo>
                    <a:pt x="4848" y="16646"/>
                    <a:pt x="4966" y="16988"/>
                    <a:pt x="5143" y="17296"/>
                  </a:cubicBezTo>
                  <a:cubicBezTo>
                    <a:pt x="5320" y="17603"/>
                    <a:pt x="5557" y="17877"/>
                    <a:pt x="5822" y="17911"/>
                  </a:cubicBezTo>
                  <a:cubicBezTo>
                    <a:pt x="6088" y="17945"/>
                    <a:pt x="6383" y="17740"/>
                    <a:pt x="6973" y="16817"/>
                  </a:cubicBezTo>
                  <a:cubicBezTo>
                    <a:pt x="7563" y="15894"/>
                    <a:pt x="8448" y="14254"/>
                    <a:pt x="9127" y="13023"/>
                  </a:cubicBezTo>
                  <a:cubicBezTo>
                    <a:pt x="9806" y="11793"/>
                    <a:pt x="10278" y="10973"/>
                    <a:pt x="10661" y="10460"/>
                  </a:cubicBezTo>
                  <a:cubicBezTo>
                    <a:pt x="11045" y="9947"/>
                    <a:pt x="11340" y="9742"/>
                    <a:pt x="11576" y="9811"/>
                  </a:cubicBezTo>
                  <a:cubicBezTo>
                    <a:pt x="11812" y="9879"/>
                    <a:pt x="11989" y="10221"/>
                    <a:pt x="12225" y="11246"/>
                  </a:cubicBezTo>
                  <a:cubicBezTo>
                    <a:pt x="12461" y="12272"/>
                    <a:pt x="12757" y="13980"/>
                    <a:pt x="12786" y="15313"/>
                  </a:cubicBezTo>
                  <a:cubicBezTo>
                    <a:pt x="12816" y="16646"/>
                    <a:pt x="12580" y="17603"/>
                    <a:pt x="12373" y="18253"/>
                  </a:cubicBezTo>
                  <a:cubicBezTo>
                    <a:pt x="12166" y="18902"/>
                    <a:pt x="11989" y="19244"/>
                    <a:pt x="11724" y="19483"/>
                  </a:cubicBezTo>
                  <a:cubicBezTo>
                    <a:pt x="11458" y="19722"/>
                    <a:pt x="11104" y="19859"/>
                    <a:pt x="10927" y="19722"/>
                  </a:cubicBezTo>
                  <a:cubicBezTo>
                    <a:pt x="10750" y="19585"/>
                    <a:pt x="10750" y="19175"/>
                    <a:pt x="11016" y="18458"/>
                  </a:cubicBezTo>
                  <a:cubicBezTo>
                    <a:pt x="11281" y="17740"/>
                    <a:pt x="11812" y="16715"/>
                    <a:pt x="12786" y="15279"/>
                  </a:cubicBezTo>
                  <a:cubicBezTo>
                    <a:pt x="13760" y="13844"/>
                    <a:pt x="15176" y="11998"/>
                    <a:pt x="16002" y="10939"/>
                  </a:cubicBezTo>
                  <a:cubicBezTo>
                    <a:pt x="16829" y="9879"/>
                    <a:pt x="17065" y="9606"/>
                    <a:pt x="16888" y="9947"/>
                  </a:cubicBezTo>
                  <a:cubicBezTo>
                    <a:pt x="16711" y="10289"/>
                    <a:pt x="16120" y="11246"/>
                    <a:pt x="15737" y="11930"/>
                  </a:cubicBezTo>
                  <a:cubicBezTo>
                    <a:pt x="15353" y="12613"/>
                    <a:pt x="15176" y="13023"/>
                    <a:pt x="15648" y="13673"/>
                  </a:cubicBezTo>
                  <a:cubicBezTo>
                    <a:pt x="16120" y="14322"/>
                    <a:pt x="17242" y="15211"/>
                    <a:pt x="18334" y="15860"/>
                  </a:cubicBezTo>
                  <a:cubicBezTo>
                    <a:pt x="19425" y="16509"/>
                    <a:pt x="20488" y="16920"/>
                    <a:pt x="21550" y="17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213100" y="6524403"/>
              <a:ext cx="304800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1500" y="17028"/>
                    <a:pt x="3000" y="12913"/>
                    <a:pt x="6300" y="8799"/>
                  </a:cubicBezTo>
                  <a:cubicBezTo>
                    <a:pt x="9600" y="4685"/>
                    <a:pt x="14700" y="571"/>
                    <a:pt x="17550" y="56"/>
                  </a:cubicBezTo>
                  <a:cubicBezTo>
                    <a:pt x="20400" y="-458"/>
                    <a:pt x="21000" y="2628"/>
                    <a:pt x="21600" y="5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289300" y="6675861"/>
              <a:ext cx="292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178300" y="6182873"/>
              <a:ext cx="208856" cy="65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92" fill="norm" stroke="1" extrusionOk="0">
                  <a:moveTo>
                    <a:pt x="7057" y="10069"/>
                  </a:moveTo>
                  <a:cubicBezTo>
                    <a:pt x="6630" y="12209"/>
                    <a:pt x="6202" y="14348"/>
                    <a:pt x="5881" y="16142"/>
                  </a:cubicBezTo>
                  <a:cubicBezTo>
                    <a:pt x="5560" y="17937"/>
                    <a:pt x="5347" y="19386"/>
                    <a:pt x="5240" y="20283"/>
                  </a:cubicBezTo>
                  <a:cubicBezTo>
                    <a:pt x="5133" y="21180"/>
                    <a:pt x="5133" y="21525"/>
                    <a:pt x="5026" y="21490"/>
                  </a:cubicBezTo>
                  <a:cubicBezTo>
                    <a:pt x="4919" y="21456"/>
                    <a:pt x="4705" y="21042"/>
                    <a:pt x="4384" y="19524"/>
                  </a:cubicBezTo>
                  <a:cubicBezTo>
                    <a:pt x="4063" y="18006"/>
                    <a:pt x="3636" y="15383"/>
                    <a:pt x="3529" y="12692"/>
                  </a:cubicBezTo>
                  <a:cubicBezTo>
                    <a:pt x="3422" y="10000"/>
                    <a:pt x="3636" y="7240"/>
                    <a:pt x="4063" y="5273"/>
                  </a:cubicBezTo>
                  <a:cubicBezTo>
                    <a:pt x="4491" y="3306"/>
                    <a:pt x="5133" y="2133"/>
                    <a:pt x="5774" y="1374"/>
                  </a:cubicBezTo>
                  <a:cubicBezTo>
                    <a:pt x="6416" y="615"/>
                    <a:pt x="7057" y="270"/>
                    <a:pt x="8554" y="98"/>
                  </a:cubicBezTo>
                  <a:cubicBezTo>
                    <a:pt x="10051" y="-75"/>
                    <a:pt x="12404" y="-75"/>
                    <a:pt x="14970" y="581"/>
                  </a:cubicBezTo>
                  <a:cubicBezTo>
                    <a:pt x="17537" y="1236"/>
                    <a:pt x="20317" y="2547"/>
                    <a:pt x="20958" y="3824"/>
                  </a:cubicBezTo>
                  <a:cubicBezTo>
                    <a:pt x="21600" y="5101"/>
                    <a:pt x="20103" y="6343"/>
                    <a:pt x="16253" y="7447"/>
                  </a:cubicBezTo>
                  <a:cubicBezTo>
                    <a:pt x="12404" y="8551"/>
                    <a:pt x="6202" y="9517"/>
                    <a:pt x="0" y="10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356049" y="6510761"/>
              <a:ext cx="260401" cy="26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91" fill="norm" stroke="1" extrusionOk="0">
                  <a:moveTo>
                    <a:pt x="527" y="7594"/>
                  </a:moveTo>
                  <a:cubicBezTo>
                    <a:pt x="178" y="6581"/>
                    <a:pt x="-170" y="5569"/>
                    <a:pt x="91" y="4978"/>
                  </a:cubicBezTo>
                  <a:cubicBezTo>
                    <a:pt x="353" y="4387"/>
                    <a:pt x="1224" y="4219"/>
                    <a:pt x="3053" y="4725"/>
                  </a:cubicBezTo>
                  <a:cubicBezTo>
                    <a:pt x="4882" y="5231"/>
                    <a:pt x="7669" y="6412"/>
                    <a:pt x="9585" y="8859"/>
                  </a:cubicBezTo>
                  <a:cubicBezTo>
                    <a:pt x="11501" y="11306"/>
                    <a:pt x="12546" y="15019"/>
                    <a:pt x="12720" y="17381"/>
                  </a:cubicBezTo>
                  <a:cubicBezTo>
                    <a:pt x="12895" y="19744"/>
                    <a:pt x="12198" y="20756"/>
                    <a:pt x="11414" y="21178"/>
                  </a:cubicBezTo>
                  <a:cubicBezTo>
                    <a:pt x="10630" y="21600"/>
                    <a:pt x="9759" y="21431"/>
                    <a:pt x="8975" y="20334"/>
                  </a:cubicBezTo>
                  <a:cubicBezTo>
                    <a:pt x="8191" y="19237"/>
                    <a:pt x="7495" y="17212"/>
                    <a:pt x="7843" y="14175"/>
                  </a:cubicBezTo>
                  <a:cubicBezTo>
                    <a:pt x="8191" y="11137"/>
                    <a:pt x="9585" y="7087"/>
                    <a:pt x="12024" y="4556"/>
                  </a:cubicBezTo>
                  <a:cubicBezTo>
                    <a:pt x="14462" y="2025"/>
                    <a:pt x="17946" y="1012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757379" y="6303328"/>
              <a:ext cx="208321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20842" y="2377"/>
                  </a:moveTo>
                  <a:cubicBezTo>
                    <a:pt x="20630" y="1860"/>
                    <a:pt x="20418" y="1344"/>
                    <a:pt x="19889" y="878"/>
                  </a:cubicBezTo>
                  <a:cubicBezTo>
                    <a:pt x="19360" y="413"/>
                    <a:pt x="18513" y="0"/>
                    <a:pt x="16607" y="0"/>
                  </a:cubicBezTo>
                  <a:cubicBezTo>
                    <a:pt x="14701" y="0"/>
                    <a:pt x="11736" y="413"/>
                    <a:pt x="8877" y="1705"/>
                  </a:cubicBezTo>
                  <a:cubicBezTo>
                    <a:pt x="6018" y="2997"/>
                    <a:pt x="3266" y="5167"/>
                    <a:pt x="1571" y="7906"/>
                  </a:cubicBezTo>
                  <a:cubicBezTo>
                    <a:pt x="-123" y="10645"/>
                    <a:pt x="-758" y="13952"/>
                    <a:pt x="1254" y="16278"/>
                  </a:cubicBezTo>
                  <a:cubicBezTo>
                    <a:pt x="3266" y="18603"/>
                    <a:pt x="7924" y="19946"/>
                    <a:pt x="11418" y="20670"/>
                  </a:cubicBezTo>
                  <a:cubicBezTo>
                    <a:pt x="14913" y="21393"/>
                    <a:pt x="17242" y="21497"/>
                    <a:pt x="195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134710" y="6403723"/>
              <a:ext cx="377091" cy="28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85" fill="norm" stroke="1" extrusionOk="0">
                  <a:moveTo>
                    <a:pt x="863" y="5135"/>
                  </a:moveTo>
                  <a:cubicBezTo>
                    <a:pt x="863" y="4347"/>
                    <a:pt x="863" y="3558"/>
                    <a:pt x="1225" y="2928"/>
                  </a:cubicBezTo>
                  <a:cubicBezTo>
                    <a:pt x="1587" y="2297"/>
                    <a:pt x="2311" y="1824"/>
                    <a:pt x="4363" y="1351"/>
                  </a:cubicBezTo>
                  <a:cubicBezTo>
                    <a:pt x="6414" y="878"/>
                    <a:pt x="9793" y="405"/>
                    <a:pt x="11965" y="168"/>
                  </a:cubicBezTo>
                  <a:cubicBezTo>
                    <a:pt x="14137" y="-68"/>
                    <a:pt x="15102" y="-68"/>
                    <a:pt x="15826" y="247"/>
                  </a:cubicBezTo>
                  <a:cubicBezTo>
                    <a:pt x="16551" y="563"/>
                    <a:pt x="17033" y="1193"/>
                    <a:pt x="17275" y="1982"/>
                  </a:cubicBezTo>
                  <a:cubicBezTo>
                    <a:pt x="17516" y="2770"/>
                    <a:pt x="17516" y="3716"/>
                    <a:pt x="16792" y="5135"/>
                  </a:cubicBezTo>
                  <a:cubicBezTo>
                    <a:pt x="16068" y="6554"/>
                    <a:pt x="14620" y="8446"/>
                    <a:pt x="12387" y="10496"/>
                  </a:cubicBezTo>
                  <a:cubicBezTo>
                    <a:pt x="10155" y="12545"/>
                    <a:pt x="7138" y="14752"/>
                    <a:pt x="5087" y="16250"/>
                  </a:cubicBezTo>
                  <a:cubicBezTo>
                    <a:pt x="3035" y="17748"/>
                    <a:pt x="1949" y="18536"/>
                    <a:pt x="1165" y="19246"/>
                  </a:cubicBezTo>
                  <a:cubicBezTo>
                    <a:pt x="381" y="19955"/>
                    <a:pt x="-102" y="20586"/>
                    <a:pt x="19" y="20980"/>
                  </a:cubicBezTo>
                  <a:cubicBezTo>
                    <a:pt x="139" y="21374"/>
                    <a:pt x="863" y="21532"/>
                    <a:pt x="3156" y="21217"/>
                  </a:cubicBezTo>
                  <a:cubicBezTo>
                    <a:pt x="5449" y="20901"/>
                    <a:pt x="9310" y="20113"/>
                    <a:pt x="12629" y="19719"/>
                  </a:cubicBezTo>
                  <a:cubicBezTo>
                    <a:pt x="15947" y="19325"/>
                    <a:pt x="18723" y="19325"/>
                    <a:pt x="21498" y="19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768505" y="6415511"/>
              <a:ext cx="28939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7174" y="3150"/>
                    <a:pt x="12948" y="6300"/>
                    <a:pt x="9896" y="8438"/>
                  </a:cubicBezTo>
                  <a:cubicBezTo>
                    <a:pt x="6843" y="10575"/>
                    <a:pt x="4965" y="11700"/>
                    <a:pt x="3322" y="12713"/>
                  </a:cubicBezTo>
                  <a:cubicBezTo>
                    <a:pt x="1678" y="13725"/>
                    <a:pt x="270" y="14625"/>
                    <a:pt x="35" y="15300"/>
                  </a:cubicBezTo>
                  <a:cubicBezTo>
                    <a:pt x="-200" y="15975"/>
                    <a:pt x="739" y="16425"/>
                    <a:pt x="3322" y="16875"/>
                  </a:cubicBezTo>
                  <a:cubicBezTo>
                    <a:pt x="5904" y="17325"/>
                    <a:pt x="10130" y="17775"/>
                    <a:pt x="13104" y="18562"/>
                  </a:cubicBezTo>
                  <a:cubicBezTo>
                    <a:pt x="16078" y="19350"/>
                    <a:pt x="17800" y="20475"/>
                    <a:pt x="195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791728" y="6669511"/>
              <a:ext cx="21537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3722" y="0"/>
                  </a:moveTo>
                  <a:cubicBezTo>
                    <a:pt x="2045" y="3600"/>
                    <a:pt x="367" y="7200"/>
                    <a:pt x="53" y="9000"/>
                  </a:cubicBezTo>
                  <a:cubicBezTo>
                    <a:pt x="-262" y="10800"/>
                    <a:pt x="787" y="10800"/>
                    <a:pt x="4561" y="12600"/>
                  </a:cubicBezTo>
                  <a:cubicBezTo>
                    <a:pt x="8336" y="14400"/>
                    <a:pt x="14837" y="18000"/>
                    <a:pt x="213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230408" y="6453611"/>
              <a:ext cx="25294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990" y="3512"/>
                    <a:pt x="16470" y="7024"/>
                    <a:pt x="13770" y="10098"/>
                  </a:cubicBezTo>
                  <a:cubicBezTo>
                    <a:pt x="11070" y="13171"/>
                    <a:pt x="8190" y="15805"/>
                    <a:pt x="6210" y="17298"/>
                  </a:cubicBezTo>
                  <a:cubicBezTo>
                    <a:pt x="4230" y="18790"/>
                    <a:pt x="3150" y="19141"/>
                    <a:pt x="2250" y="18790"/>
                  </a:cubicBezTo>
                  <a:cubicBezTo>
                    <a:pt x="1350" y="18439"/>
                    <a:pt x="630" y="17385"/>
                    <a:pt x="270" y="15717"/>
                  </a:cubicBezTo>
                  <a:cubicBezTo>
                    <a:pt x="-90" y="14049"/>
                    <a:pt x="-90" y="11766"/>
                    <a:pt x="270" y="10273"/>
                  </a:cubicBezTo>
                  <a:cubicBezTo>
                    <a:pt x="630" y="8780"/>
                    <a:pt x="1350" y="8078"/>
                    <a:pt x="2160" y="7727"/>
                  </a:cubicBezTo>
                  <a:cubicBezTo>
                    <a:pt x="2970" y="7376"/>
                    <a:pt x="3870" y="7376"/>
                    <a:pt x="5310" y="7902"/>
                  </a:cubicBezTo>
                  <a:cubicBezTo>
                    <a:pt x="6750" y="8429"/>
                    <a:pt x="8730" y="9483"/>
                    <a:pt x="11070" y="11854"/>
                  </a:cubicBezTo>
                  <a:cubicBezTo>
                    <a:pt x="13410" y="14224"/>
                    <a:pt x="16110" y="17912"/>
                    <a:pt x="188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584949" y="6358361"/>
              <a:ext cx="17255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8693" y="0"/>
                  </a:moveTo>
                  <a:cubicBezTo>
                    <a:pt x="11590" y="0"/>
                    <a:pt x="14488" y="0"/>
                    <a:pt x="16990" y="1183"/>
                  </a:cubicBezTo>
                  <a:cubicBezTo>
                    <a:pt x="19493" y="2366"/>
                    <a:pt x="21600" y="4731"/>
                    <a:pt x="21468" y="7509"/>
                  </a:cubicBezTo>
                  <a:cubicBezTo>
                    <a:pt x="21337" y="10286"/>
                    <a:pt x="18966" y="13474"/>
                    <a:pt x="15015" y="15891"/>
                  </a:cubicBezTo>
                  <a:cubicBezTo>
                    <a:pt x="11063" y="18309"/>
                    <a:pt x="5532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429499" y="6517061"/>
              <a:ext cx="2540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20" y="11670"/>
                    <a:pt x="10440" y="3363"/>
                    <a:pt x="14040" y="870"/>
                  </a:cubicBezTo>
                  <a:cubicBezTo>
                    <a:pt x="17640" y="-1622"/>
                    <a:pt x="1962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461249" y="6625061"/>
              <a:ext cx="215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296222" y="6294990"/>
              <a:ext cx="271393" cy="30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911" fill="norm" stroke="1" extrusionOk="0">
                  <a:moveTo>
                    <a:pt x="16575" y="6162"/>
                  </a:moveTo>
                  <a:cubicBezTo>
                    <a:pt x="16575" y="5428"/>
                    <a:pt x="16575" y="4693"/>
                    <a:pt x="16823" y="3664"/>
                  </a:cubicBezTo>
                  <a:cubicBezTo>
                    <a:pt x="17070" y="2636"/>
                    <a:pt x="17565" y="1313"/>
                    <a:pt x="17317" y="579"/>
                  </a:cubicBezTo>
                  <a:cubicBezTo>
                    <a:pt x="17070" y="-156"/>
                    <a:pt x="16081" y="-303"/>
                    <a:pt x="13525" y="799"/>
                  </a:cubicBezTo>
                  <a:cubicBezTo>
                    <a:pt x="10969" y="1901"/>
                    <a:pt x="6847" y="4252"/>
                    <a:pt x="4127" y="6456"/>
                  </a:cubicBezTo>
                  <a:cubicBezTo>
                    <a:pt x="1406" y="8660"/>
                    <a:pt x="87" y="10717"/>
                    <a:pt x="4" y="12921"/>
                  </a:cubicBezTo>
                  <a:cubicBezTo>
                    <a:pt x="-78" y="15126"/>
                    <a:pt x="1076" y="17477"/>
                    <a:pt x="3137" y="19019"/>
                  </a:cubicBezTo>
                  <a:cubicBezTo>
                    <a:pt x="5198" y="20562"/>
                    <a:pt x="8166" y="21297"/>
                    <a:pt x="11217" y="20709"/>
                  </a:cubicBezTo>
                  <a:cubicBezTo>
                    <a:pt x="14267" y="20121"/>
                    <a:pt x="17400" y="18211"/>
                    <a:pt x="19214" y="15640"/>
                  </a:cubicBezTo>
                  <a:cubicBezTo>
                    <a:pt x="21027" y="13068"/>
                    <a:pt x="21522" y="9836"/>
                    <a:pt x="20862" y="7191"/>
                  </a:cubicBezTo>
                  <a:cubicBezTo>
                    <a:pt x="20203" y="4546"/>
                    <a:pt x="18389" y="2489"/>
                    <a:pt x="17070" y="1607"/>
                  </a:cubicBezTo>
                  <a:cubicBezTo>
                    <a:pt x="15751" y="726"/>
                    <a:pt x="14927" y="1019"/>
                    <a:pt x="14102" y="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420099" y="6129761"/>
              <a:ext cx="8255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46" y="2078"/>
                    <a:pt x="20492" y="4157"/>
                    <a:pt x="19385" y="6421"/>
                  </a:cubicBezTo>
                  <a:cubicBezTo>
                    <a:pt x="18277" y="8685"/>
                    <a:pt x="16615" y="11134"/>
                    <a:pt x="13292" y="13695"/>
                  </a:cubicBezTo>
                  <a:cubicBezTo>
                    <a:pt x="9969" y="16256"/>
                    <a:pt x="4985" y="189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350249" y="6131782"/>
              <a:ext cx="381001" cy="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18452"/>
                  </a:moveTo>
                  <a:cubicBezTo>
                    <a:pt x="0" y="15276"/>
                    <a:pt x="0" y="12099"/>
                    <a:pt x="780" y="9240"/>
                  </a:cubicBezTo>
                  <a:cubicBezTo>
                    <a:pt x="1560" y="6382"/>
                    <a:pt x="3120" y="3840"/>
                    <a:pt x="5520" y="1934"/>
                  </a:cubicBezTo>
                  <a:cubicBezTo>
                    <a:pt x="7920" y="29"/>
                    <a:pt x="11160" y="-1242"/>
                    <a:pt x="13980" y="1934"/>
                  </a:cubicBezTo>
                  <a:cubicBezTo>
                    <a:pt x="16800" y="5111"/>
                    <a:pt x="19200" y="12734"/>
                    <a:pt x="21600" y="20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293099" y="6699145"/>
              <a:ext cx="37465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0800"/>
                    <a:pt x="9031" y="0"/>
                    <a:pt x="12631" y="0"/>
                  </a:cubicBezTo>
                  <a:cubicBezTo>
                    <a:pt x="16231" y="0"/>
                    <a:pt x="1891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759351" y="6190832"/>
              <a:ext cx="295750" cy="44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13" fill="norm" stroke="1" extrusionOk="0">
                  <a:moveTo>
                    <a:pt x="21404" y="1339"/>
                  </a:moveTo>
                  <a:cubicBezTo>
                    <a:pt x="20791" y="728"/>
                    <a:pt x="20178" y="117"/>
                    <a:pt x="18723" y="15"/>
                  </a:cubicBezTo>
                  <a:cubicBezTo>
                    <a:pt x="17268" y="-87"/>
                    <a:pt x="14970" y="321"/>
                    <a:pt x="11983" y="1492"/>
                  </a:cubicBezTo>
                  <a:cubicBezTo>
                    <a:pt x="8995" y="2664"/>
                    <a:pt x="5319" y="4600"/>
                    <a:pt x="3021" y="6587"/>
                  </a:cubicBezTo>
                  <a:cubicBezTo>
                    <a:pt x="723" y="8573"/>
                    <a:pt x="-196" y="10611"/>
                    <a:pt x="34" y="12598"/>
                  </a:cubicBezTo>
                  <a:cubicBezTo>
                    <a:pt x="264" y="14585"/>
                    <a:pt x="1642" y="16521"/>
                    <a:pt x="4247" y="17998"/>
                  </a:cubicBezTo>
                  <a:cubicBezTo>
                    <a:pt x="6851" y="19475"/>
                    <a:pt x="10681" y="20494"/>
                    <a:pt x="1451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996735" y="6307561"/>
              <a:ext cx="31236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19787" y="2965"/>
                    <a:pt x="18035" y="5929"/>
                    <a:pt x="15481" y="8965"/>
                  </a:cubicBezTo>
                  <a:cubicBezTo>
                    <a:pt x="12927" y="12000"/>
                    <a:pt x="9570" y="15106"/>
                    <a:pt x="7016" y="16729"/>
                  </a:cubicBezTo>
                  <a:cubicBezTo>
                    <a:pt x="4462" y="18353"/>
                    <a:pt x="2711" y="18494"/>
                    <a:pt x="1616" y="18282"/>
                  </a:cubicBezTo>
                  <a:cubicBezTo>
                    <a:pt x="522" y="18071"/>
                    <a:pt x="84" y="17506"/>
                    <a:pt x="11" y="16447"/>
                  </a:cubicBezTo>
                  <a:cubicBezTo>
                    <a:pt x="-62" y="15388"/>
                    <a:pt x="230" y="13835"/>
                    <a:pt x="1033" y="12706"/>
                  </a:cubicBezTo>
                  <a:cubicBezTo>
                    <a:pt x="1835" y="11576"/>
                    <a:pt x="3149" y="10871"/>
                    <a:pt x="5265" y="11153"/>
                  </a:cubicBezTo>
                  <a:cubicBezTo>
                    <a:pt x="7381" y="11435"/>
                    <a:pt x="10300" y="12706"/>
                    <a:pt x="12927" y="14612"/>
                  </a:cubicBezTo>
                  <a:cubicBezTo>
                    <a:pt x="15554" y="16518"/>
                    <a:pt x="17889" y="19059"/>
                    <a:pt x="202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334499" y="6265442"/>
              <a:ext cx="212522" cy="46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91" fill="norm" stroke="1" extrusionOk="0">
                  <a:moveTo>
                    <a:pt x="12583" y="483"/>
                  </a:moveTo>
                  <a:cubicBezTo>
                    <a:pt x="13421" y="187"/>
                    <a:pt x="14260" y="-109"/>
                    <a:pt x="15623" y="39"/>
                  </a:cubicBezTo>
                  <a:cubicBezTo>
                    <a:pt x="16986" y="187"/>
                    <a:pt x="18874" y="779"/>
                    <a:pt x="20027" y="2258"/>
                  </a:cubicBezTo>
                  <a:cubicBezTo>
                    <a:pt x="21181" y="3738"/>
                    <a:pt x="21600" y="6105"/>
                    <a:pt x="20027" y="8718"/>
                  </a:cubicBezTo>
                  <a:cubicBezTo>
                    <a:pt x="18454" y="11332"/>
                    <a:pt x="14889" y="14192"/>
                    <a:pt x="11219" y="16362"/>
                  </a:cubicBezTo>
                  <a:cubicBezTo>
                    <a:pt x="7550" y="18532"/>
                    <a:pt x="3775" y="20012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3" name="Drawing"/>
          <p:cNvGrpSpPr/>
          <p:nvPr/>
        </p:nvGrpSpPr>
        <p:grpSpPr>
          <a:xfrm>
            <a:off x="880205" y="1639528"/>
            <a:ext cx="4776648" cy="3364272"/>
            <a:chOff x="0" y="0"/>
            <a:chExt cx="4776646" cy="3364271"/>
          </a:xfrm>
        </p:grpSpPr>
        <p:sp>
          <p:nvSpPr>
            <p:cNvPr id="2089" name="Line"/>
            <p:cNvSpPr/>
            <p:nvPr/>
          </p:nvSpPr>
          <p:spPr>
            <a:xfrm>
              <a:off x="161194" y="354371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15"/>
                    <a:pt x="7200" y="11631"/>
                    <a:pt x="10800" y="15231"/>
                  </a:cubicBezTo>
                  <a:cubicBezTo>
                    <a:pt x="14400" y="18831"/>
                    <a:pt x="180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44474" y="214671"/>
              <a:ext cx="2942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6800"/>
                    <a:pt x="-1585" y="12000"/>
                    <a:pt x="575" y="8400"/>
                  </a:cubicBezTo>
                  <a:cubicBezTo>
                    <a:pt x="2735" y="4800"/>
                    <a:pt x="11375" y="240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66150" y="367071"/>
              <a:ext cx="156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64"/>
                    <a:pt x="-1582" y="11127"/>
                    <a:pt x="1118" y="14727"/>
                  </a:cubicBezTo>
                  <a:cubicBezTo>
                    <a:pt x="3818" y="18327"/>
                    <a:pt x="11918" y="19964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69144" y="265471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74417" y="335321"/>
              <a:ext cx="2172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413"/>
                    <a:pt x="-1443" y="8826"/>
                    <a:pt x="1502" y="12426"/>
                  </a:cubicBezTo>
                  <a:cubicBezTo>
                    <a:pt x="4448" y="16026"/>
                    <a:pt x="12302" y="18813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83444" y="252771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78694" y="265471"/>
              <a:ext cx="7660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0" y="0"/>
                  </a:moveTo>
                  <a:cubicBezTo>
                    <a:pt x="7389" y="1694"/>
                    <a:pt x="14779" y="3388"/>
                    <a:pt x="18189" y="6282"/>
                  </a:cubicBezTo>
                  <a:cubicBezTo>
                    <a:pt x="21600" y="9176"/>
                    <a:pt x="21032" y="13271"/>
                    <a:pt x="18474" y="16024"/>
                  </a:cubicBezTo>
                  <a:cubicBezTo>
                    <a:pt x="15916" y="18776"/>
                    <a:pt x="11368" y="20188"/>
                    <a:pt x="6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-1" y="286942"/>
              <a:ext cx="173896" cy="38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65" fill="norm" stroke="1" extrusionOk="0">
                  <a:moveTo>
                    <a:pt x="6546" y="3406"/>
                  </a:moveTo>
                  <a:cubicBezTo>
                    <a:pt x="6286" y="2816"/>
                    <a:pt x="6026" y="2226"/>
                    <a:pt x="5896" y="1576"/>
                  </a:cubicBezTo>
                  <a:cubicBezTo>
                    <a:pt x="5766" y="927"/>
                    <a:pt x="5766" y="219"/>
                    <a:pt x="5115" y="42"/>
                  </a:cubicBezTo>
                  <a:cubicBezTo>
                    <a:pt x="4464" y="-135"/>
                    <a:pt x="3163" y="219"/>
                    <a:pt x="1992" y="1635"/>
                  </a:cubicBezTo>
                  <a:cubicBezTo>
                    <a:pt x="821" y="3052"/>
                    <a:pt x="-220" y="5531"/>
                    <a:pt x="40" y="8481"/>
                  </a:cubicBezTo>
                  <a:cubicBezTo>
                    <a:pt x="300" y="11432"/>
                    <a:pt x="1862" y="14855"/>
                    <a:pt x="5635" y="17098"/>
                  </a:cubicBezTo>
                  <a:cubicBezTo>
                    <a:pt x="9409" y="19340"/>
                    <a:pt x="15394" y="20403"/>
                    <a:pt x="2138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56544" y="360721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23017" y="19047"/>
              <a:ext cx="213918" cy="78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23" fill="norm" stroke="1" extrusionOk="0">
                  <a:moveTo>
                    <a:pt x="2641" y="8132"/>
                  </a:moveTo>
                  <a:cubicBezTo>
                    <a:pt x="3052" y="9116"/>
                    <a:pt x="3464" y="10101"/>
                    <a:pt x="3978" y="11549"/>
                  </a:cubicBezTo>
                  <a:cubicBezTo>
                    <a:pt x="4492" y="12996"/>
                    <a:pt x="5110" y="14907"/>
                    <a:pt x="5624" y="16500"/>
                  </a:cubicBezTo>
                  <a:cubicBezTo>
                    <a:pt x="6138" y="18092"/>
                    <a:pt x="6550" y="19366"/>
                    <a:pt x="6961" y="20206"/>
                  </a:cubicBezTo>
                  <a:cubicBezTo>
                    <a:pt x="7372" y="21046"/>
                    <a:pt x="7784" y="21451"/>
                    <a:pt x="7990" y="21422"/>
                  </a:cubicBezTo>
                  <a:cubicBezTo>
                    <a:pt x="8195" y="21393"/>
                    <a:pt x="8195" y="20930"/>
                    <a:pt x="7372" y="19627"/>
                  </a:cubicBezTo>
                  <a:cubicBezTo>
                    <a:pt x="6550" y="18324"/>
                    <a:pt x="4904" y="16181"/>
                    <a:pt x="3464" y="14183"/>
                  </a:cubicBezTo>
                  <a:cubicBezTo>
                    <a:pt x="2024" y="12186"/>
                    <a:pt x="790" y="10333"/>
                    <a:pt x="275" y="8422"/>
                  </a:cubicBezTo>
                  <a:cubicBezTo>
                    <a:pt x="-239" y="6511"/>
                    <a:pt x="-33" y="4542"/>
                    <a:pt x="892" y="3094"/>
                  </a:cubicBezTo>
                  <a:cubicBezTo>
                    <a:pt x="1818" y="1646"/>
                    <a:pt x="3464" y="720"/>
                    <a:pt x="5521" y="285"/>
                  </a:cubicBezTo>
                  <a:cubicBezTo>
                    <a:pt x="7578" y="-149"/>
                    <a:pt x="10047" y="-91"/>
                    <a:pt x="12618" y="488"/>
                  </a:cubicBezTo>
                  <a:cubicBezTo>
                    <a:pt x="15190" y="1067"/>
                    <a:pt x="17864" y="2167"/>
                    <a:pt x="19407" y="3470"/>
                  </a:cubicBezTo>
                  <a:cubicBezTo>
                    <a:pt x="20950" y="4773"/>
                    <a:pt x="21361" y="6279"/>
                    <a:pt x="19818" y="7553"/>
                  </a:cubicBezTo>
                  <a:cubicBezTo>
                    <a:pt x="18275" y="8827"/>
                    <a:pt x="14778" y="9869"/>
                    <a:pt x="12001" y="10419"/>
                  </a:cubicBezTo>
                  <a:cubicBezTo>
                    <a:pt x="9224" y="10969"/>
                    <a:pt x="7167" y="11027"/>
                    <a:pt x="5624" y="11027"/>
                  </a:cubicBezTo>
                  <a:cubicBezTo>
                    <a:pt x="4081" y="11027"/>
                    <a:pt x="3052" y="10969"/>
                    <a:pt x="2332" y="10796"/>
                  </a:cubicBezTo>
                  <a:cubicBezTo>
                    <a:pt x="1612" y="10622"/>
                    <a:pt x="1201" y="10333"/>
                    <a:pt x="1921" y="10246"/>
                  </a:cubicBezTo>
                  <a:cubicBezTo>
                    <a:pt x="2641" y="10159"/>
                    <a:pt x="4492" y="10275"/>
                    <a:pt x="6344" y="1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246495" y="449621"/>
              <a:ext cx="267250" cy="31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5" fill="norm" stroke="1" extrusionOk="0">
                  <a:moveTo>
                    <a:pt x="3081" y="12177"/>
                  </a:moveTo>
                  <a:cubicBezTo>
                    <a:pt x="2068" y="10583"/>
                    <a:pt x="1056" y="8988"/>
                    <a:pt x="465" y="7828"/>
                  </a:cubicBezTo>
                  <a:cubicBezTo>
                    <a:pt x="-125" y="6668"/>
                    <a:pt x="-294" y="5944"/>
                    <a:pt x="803" y="5219"/>
                  </a:cubicBezTo>
                  <a:cubicBezTo>
                    <a:pt x="1900" y="4494"/>
                    <a:pt x="4262" y="3769"/>
                    <a:pt x="6540" y="5219"/>
                  </a:cubicBezTo>
                  <a:cubicBezTo>
                    <a:pt x="8819" y="6668"/>
                    <a:pt x="11012" y="10293"/>
                    <a:pt x="11687" y="13337"/>
                  </a:cubicBezTo>
                  <a:cubicBezTo>
                    <a:pt x="12362" y="16381"/>
                    <a:pt x="11519" y="18846"/>
                    <a:pt x="10675" y="20150"/>
                  </a:cubicBezTo>
                  <a:cubicBezTo>
                    <a:pt x="9831" y="21455"/>
                    <a:pt x="8987" y="21600"/>
                    <a:pt x="8481" y="21165"/>
                  </a:cubicBezTo>
                  <a:cubicBezTo>
                    <a:pt x="7975" y="20730"/>
                    <a:pt x="7806" y="19715"/>
                    <a:pt x="8312" y="17179"/>
                  </a:cubicBezTo>
                  <a:cubicBezTo>
                    <a:pt x="8819" y="14642"/>
                    <a:pt x="10000" y="10583"/>
                    <a:pt x="12278" y="7466"/>
                  </a:cubicBezTo>
                  <a:cubicBezTo>
                    <a:pt x="14556" y="4349"/>
                    <a:pt x="17931" y="2174"/>
                    <a:pt x="213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894204" y="95862"/>
              <a:ext cx="197391" cy="60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34" fill="norm" stroke="1" extrusionOk="0">
                  <a:moveTo>
                    <a:pt x="21429" y="2662"/>
                  </a:moveTo>
                  <a:cubicBezTo>
                    <a:pt x="20969" y="2056"/>
                    <a:pt x="20510" y="1450"/>
                    <a:pt x="19935" y="995"/>
                  </a:cubicBezTo>
                  <a:cubicBezTo>
                    <a:pt x="19361" y="540"/>
                    <a:pt x="18672" y="237"/>
                    <a:pt x="17523" y="86"/>
                  </a:cubicBezTo>
                  <a:cubicBezTo>
                    <a:pt x="16374" y="-66"/>
                    <a:pt x="14765" y="-66"/>
                    <a:pt x="12582" y="502"/>
                  </a:cubicBezTo>
                  <a:cubicBezTo>
                    <a:pt x="10399" y="1071"/>
                    <a:pt x="7642" y="2208"/>
                    <a:pt x="5574" y="3989"/>
                  </a:cubicBezTo>
                  <a:cubicBezTo>
                    <a:pt x="3506" y="5770"/>
                    <a:pt x="2127" y="8195"/>
                    <a:pt x="1208" y="10582"/>
                  </a:cubicBezTo>
                  <a:cubicBezTo>
                    <a:pt x="289" y="12970"/>
                    <a:pt x="-171" y="15319"/>
                    <a:pt x="59" y="17100"/>
                  </a:cubicBezTo>
                  <a:cubicBezTo>
                    <a:pt x="289" y="18881"/>
                    <a:pt x="1208" y="20094"/>
                    <a:pt x="4425" y="20738"/>
                  </a:cubicBezTo>
                  <a:cubicBezTo>
                    <a:pt x="7642" y="21382"/>
                    <a:pt x="13157" y="21458"/>
                    <a:pt x="18672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237644" y="233721"/>
              <a:ext cx="63501" cy="4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0"/>
                  </a:moveTo>
                  <a:cubicBezTo>
                    <a:pt x="2880" y="1845"/>
                    <a:pt x="5760" y="3690"/>
                    <a:pt x="8280" y="6458"/>
                  </a:cubicBezTo>
                  <a:cubicBezTo>
                    <a:pt x="10800" y="9226"/>
                    <a:pt x="12960" y="12917"/>
                    <a:pt x="14400" y="15359"/>
                  </a:cubicBezTo>
                  <a:cubicBezTo>
                    <a:pt x="15840" y="17801"/>
                    <a:pt x="16560" y="18995"/>
                    <a:pt x="17280" y="19863"/>
                  </a:cubicBezTo>
                  <a:cubicBezTo>
                    <a:pt x="18000" y="20732"/>
                    <a:pt x="18720" y="21274"/>
                    <a:pt x="19440" y="21437"/>
                  </a:cubicBezTo>
                  <a:cubicBezTo>
                    <a:pt x="20160" y="21600"/>
                    <a:pt x="20880" y="21383"/>
                    <a:pt x="21600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446062" y="240922"/>
              <a:ext cx="502783" cy="38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66" fill="norm" stroke="1" extrusionOk="0">
                  <a:moveTo>
                    <a:pt x="866" y="5264"/>
                  </a:moveTo>
                  <a:cubicBezTo>
                    <a:pt x="412" y="4792"/>
                    <a:pt x="-42" y="4320"/>
                    <a:pt x="3" y="3907"/>
                  </a:cubicBezTo>
                  <a:cubicBezTo>
                    <a:pt x="49" y="3494"/>
                    <a:pt x="593" y="3140"/>
                    <a:pt x="2045" y="2609"/>
                  </a:cubicBezTo>
                  <a:cubicBezTo>
                    <a:pt x="3497" y="2078"/>
                    <a:pt x="5857" y="1369"/>
                    <a:pt x="7808" y="897"/>
                  </a:cubicBezTo>
                  <a:cubicBezTo>
                    <a:pt x="9760" y="425"/>
                    <a:pt x="11303" y="189"/>
                    <a:pt x="12392" y="71"/>
                  </a:cubicBezTo>
                  <a:cubicBezTo>
                    <a:pt x="13481" y="-47"/>
                    <a:pt x="14116" y="-47"/>
                    <a:pt x="14434" y="307"/>
                  </a:cubicBezTo>
                  <a:cubicBezTo>
                    <a:pt x="14751" y="661"/>
                    <a:pt x="14751" y="1369"/>
                    <a:pt x="14297" y="2550"/>
                  </a:cubicBezTo>
                  <a:cubicBezTo>
                    <a:pt x="13844" y="3730"/>
                    <a:pt x="12936" y="5383"/>
                    <a:pt x="11166" y="7684"/>
                  </a:cubicBezTo>
                  <a:cubicBezTo>
                    <a:pt x="9397" y="9986"/>
                    <a:pt x="6765" y="12937"/>
                    <a:pt x="4904" y="15061"/>
                  </a:cubicBezTo>
                  <a:cubicBezTo>
                    <a:pt x="3044" y="17186"/>
                    <a:pt x="1955" y="18484"/>
                    <a:pt x="1319" y="19428"/>
                  </a:cubicBezTo>
                  <a:cubicBezTo>
                    <a:pt x="684" y="20373"/>
                    <a:pt x="503" y="20963"/>
                    <a:pt x="684" y="21258"/>
                  </a:cubicBezTo>
                  <a:cubicBezTo>
                    <a:pt x="866" y="21553"/>
                    <a:pt x="1410" y="21553"/>
                    <a:pt x="3089" y="21140"/>
                  </a:cubicBezTo>
                  <a:cubicBezTo>
                    <a:pt x="4768" y="20727"/>
                    <a:pt x="7582" y="19901"/>
                    <a:pt x="10622" y="19192"/>
                  </a:cubicBezTo>
                  <a:cubicBezTo>
                    <a:pt x="13662" y="18484"/>
                    <a:pt x="16929" y="17894"/>
                    <a:pt x="18790" y="17540"/>
                  </a:cubicBezTo>
                  <a:cubicBezTo>
                    <a:pt x="20650" y="17186"/>
                    <a:pt x="21104" y="17068"/>
                    <a:pt x="21558" y="16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069494" y="85359"/>
              <a:ext cx="76201" cy="46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3600" y="1866"/>
                  </a:moveTo>
                  <a:cubicBezTo>
                    <a:pt x="1800" y="986"/>
                    <a:pt x="0" y="106"/>
                    <a:pt x="0" y="9"/>
                  </a:cubicBezTo>
                  <a:cubicBezTo>
                    <a:pt x="0" y="-89"/>
                    <a:pt x="1800" y="595"/>
                    <a:pt x="3900" y="2648"/>
                  </a:cubicBezTo>
                  <a:cubicBezTo>
                    <a:pt x="6000" y="4700"/>
                    <a:pt x="8400" y="8121"/>
                    <a:pt x="9600" y="11200"/>
                  </a:cubicBezTo>
                  <a:cubicBezTo>
                    <a:pt x="10800" y="14278"/>
                    <a:pt x="10800" y="17015"/>
                    <a:pt x="11100" y="18677"/>
                  </a:cubicBezTo>
                  <a:cubicBezTo>
                    <a:pt x="11400" y="20338"/>
                    <a:pt x="12000" y="20925"/>
                    <a:pt x="13800" y="21218"/>
                  </a:cubicBezTo>
                  <a:cubicBezTo>
                    <a:pt x="15600" y="21511"/>
                    <a:pt x="18600" y="21511"/>
                    <a:pt x="2160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391672" y="176008"/>
              <a:ext cx="515326" cy="47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29" fill="norm" stroke="1" extrusionOk="0">
                  <a:moveTo>
                    <a:pt x="1387" y="316"/>
                  </a:moveTo>
                  <a:cubicBezTo>
                    <a:pt x="772" y="123"/>
                    <a:pt x="157" y="-71"/>
                    <a:pt x="26" y="26"/>
                  </a:cubicBezTo>
                  <a:cubicBezTo>
                    <a:pt x="-106" y="123"/>
                    <a:pt x="245" y="510"/>
                    <a:pt x="1738" y="1043"/>
                  </a:cubicBezTo>
                  <a:cubicBezTo>
                    <a:pt x="3231" y="1576"/>
                    <a:pt x="5865" y="2254"/>
                    <a:pt x="8806" y="2980"/>
                  </a:cubicBezTo>
                  <a:cubicBezTo>
                    <a:pt x="11748" y="3707"/>
                    <a:pt x="14996" y="4481"/>
                    <a:pt x="16928" y="5014"/>
                  </a:cubicBezTo>
                  <a:cubicBezTo>
                    <a:pt x="18860" y="5547"/>
                    <a:pt x="19474" y="5838"/>
                    <a:pt x="20045" y="6225"/>
                  </a:cubicBezTo>
                  <a:cubicBezTo>
                    <a:pt x="20616" y="6612"/>
                    <a:pt x="21143" y="7097"/>
                    <a:pt x="21318" y="7581"/>
                  </a:cubicBezTo>
                  <a:cubicBezTo>
                    <a:pt x="21494" y="8065"/>
                    <a:pt x="21318" y="8550"/>
                    <a:pt x="20221" y="9664"/>
                  </a:cubicBezTo>
                  <a:cubicBezTo>
                    <a:pt x="19123" y="10777"/>
                    <a:pt x="17104" y="12521"/>
                    <a:pt x="14645" y="14119"/>
                  </a:cubicBezTo>
                  <a:cubicBezTo>
                    <a:pt x="12187" y="15717"/>
                    <a:pt x="9289" y="17170"/>
                    <a:pt x="7226" y="18187"/>
                  </a:cubicBezTo>
                  <a:cubicBezTo>
                    <a:pt x="5162" y="19204"/>
                    <a:pt x="3933" y="19786"/>
                    <a:pt x="3099" y="20221"/>
                  </a:cubicBezTo>
                  <a:cubicBezTo>
                    <a:pt x="2265" y="20657"/>
                    <a:pt x="1826" y="20948"/>
                    <a:pt x="1870" y="21142"/>
                  </a:cubicBezTo>
                  <a:cubicBezTo>
                    <a:pt x="1914" y="21335"/>
                    <a:pt x="2440" y="21432"/>
                    <a:pt x="3187" y="21481"/>
                  </a:cubicBezTo>
                  <a:cubicBezTo>
                    <a:pt x="3933" y="21529"/>
                    <a:pt x="4899" y="21529"/>
                    <a:pt x="5865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258841" y="218515"/>
              <a:ext cx="347354" cy="24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534" fill="norm" stroke="1" extrusionOk="0">
                  <a:moveTo>
                    <a:pt x="10813" y="7523"/>
                  </a:moveTo>
                  <a:cubicBezTo>
                    <a:pt x="10813" y="6652"/>
                    <a:pt x="10813" y="5781"/>
                    <a:pt x="10228" y="4474"/>
                  </a:cubicBezTo>
                  <a:cubicBezTo>
                    <a:pt x="9642" y="3168"/>
                    <a:pt x="8471" y="1426"/>
                    <a:pt x="7235" y="555"/>
                  </a:cubicBezTo>
                  <a:cubicBezTo>
                    <a:pt x="5999" y="-316"/>
                    <a:pt x="4698" y="-316"/>
                    <a:pt x="3396" y="1687"/>
                  </a:cubicBezTo>
                  <a:cubicBezTo>
                    <a:pt x="2095" y="3690"/>
                    <a:pt x="794" y="7697"/>
                    <a:pt x="273" y="11007"/>
                  </a:cubicBezTo>
                  <a:cubicBezTo>
                    <a:pt x="-247" y="14316"/>
                    <a:pt x="13" y="16929"/>
                    <a:pt x="729" y="18671"/>
                  </a:cubicBezTo>
                  <a:cubicBezTo>
                    <a:pt x="1445" y="20413"/>
                    <a:pt x="2616" y="21284"/>
                    <a:pt x="4437" y="19716"/>
                  </a:cubicBezTo>
                  <a:cubicBezTo>
                    <a:pt x="6259" y="18149"/>
                    <a:pt x="8731" y="14142"/>
                    <a:pt x="9967" y="11616"/>
                  </a:cubicBezTo>
                  <a:cubicBezTo>
                    <a:pt x="11204" y="9090"/>
                    <a:pt x="11204" y="8045"/>
                    <a:pt x="11204" y="7087"/>
                  </a:cubicBezTo>
                  <a:cubicBezTo>
                    <a:pt x="11204" y="6129"/>
                    <a:pt x="11204" y="5258"/>
                    <a:pt x="11204" y="5258"/>
                  </a:cubicBezTo>
                  <a:cubicBezTo>
                    <a:pt x="11204" y="5258"/>
                    <a:pt x="11204" y="6129"/>
                    <a:pt x="11529" y="7958"/>
                  </a:cubicBezTo>
                  <a:cubicBezTo>
                    <a:pt x="11854" y="9787"/>
                    <a:pt x="12505" y="12574"/>
                    <a:pt x="13351" y="14403"/>
                  </a:cubicBezTo>
                  <a:cubicBezTo>
                    <a:pt x="14196" y="16232"/>
                    <a:pt x="15237" y="17103"/>
                    <a:pt x="16604" y="17190"/>
                  </a:cubicBezTo>
                  <a:cubicBezTo>
                    <a:pt x="17970" y="17278"/>
                    <a:pt x="19661" y="16581"/>
                    <a:pt x="21353" y="15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587144" y="0"/>
              <a:ext cx="189503" cy="68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95" fill="norm" stroke="1" extrusionOk="0">
                  <a:moveTo>
                    <a:pt x="0" y="1158"/>
                  </a:moveTo>
                  <a:cubicBezTo>
                    <a:pt x="240" y="693"/>
                    <a:pt x="480" y="227"/>
                    <a:pt x="1200" y="61"/>
                  </a:cubicBezTo>
                  <a:cubicBezTo>
                    <a:pt x="1920" y="-105"/>
                    <a:pt x="3120" y="28"/>
                    <a:pt x="6120" y="958"/>
                  </a:cubicBezTo>
                  <a:cubicBezTo>
                    <a:pt x="9120" y="1889"/>
                    <a:pt x="13920" y="3617"/>
                    <a:pt x="17040" y="5710"/>
                  </a:cubicBezTo>
                  <a:cubicBezTo>
                    <a:pt x="20160" y="7804"/>
                    <a:pt x="21600" y="10263"/>
                    <a:pt x="21480" y="12423"/>
                  </a:cubicBezTo>
                  <a:cubicBezTo>
                    <a:pt x="21360" y="14583"/>
                    <a:pt x="19680" y="16444"/>
                    <a:pt x="16560" y="17906"/>
                  </a:cubicBezTo>
                  <a:cubicBezTo>
                    <a:pt x="13440" y="19368"/>
                    <a:pt x="8880" y="20432"/>
                    <a:pt x="432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29544" y="1710827"/>
              <a:ext cx="34290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133" y="17246"/>
                    <a:pt x="267" y="13522"/>
                    <a:pt x="2133" y="9798"/>
                  </a:cubicBezTo>
                  <a:cubicBezTo>
                    <a:pt x="4000" y="6073"/>
                    <a:pt x="7600" y="2349"/>
                    <a:pt x="11133" y="860"/>
                  </a:cubicBezTo>
                  <a:cubicBezTo>
                    <a:pt x="14667" y="-630"/>
                    <a:pt x="18133" y="115"/>
                    <a:pt x="21600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54944" y="1895426"/>
              <a:ext cx="3365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668" y="13094"/>
                    <a:pt x="7336" y="5581"/>
                    <a:pt x="10936" y="2294"/>
                  </a:cubicBezTo>
                  <a:cubicBezTo>
                    <a:pt x="14536" y="-993"/>
                    <a:pt x="18068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475644" y="1521435"/>
              <a:ext cx="514351" cy="47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533" y="7229"/>
                  </a:moveTo>
                  <a:cubicBezTo>
                    <a:pt x="267" y="6847"/>
                    <a:pt x="0" y="6464"/>
                    <a:pt x="0" y="5747"/>
                  </a:cubicBezTo>
                  <a:cubicBezTo>
                    <a:pt x="0" y="5031"/>
                    <a:pt x="267" y="3979"/>
                    <a:pt x="1244" y="2880"/>
                  </a:cubicBezTo>
                  <a:cubicBezTo>
                    <a:pt x="2222" y="1781"/>
                    <a:pt x="3911" y="634"/>
                    <a:pt x="5422" y="204"/>
                  </a:cubicBezTo>
                  <a:cubicBezTo>
                    <a:pt x="6933" y="-226"/>
                    <a:pt x="8267" y="61"/>
                    <a:pt x="9333" y="730"/>
                  </a:cubicBezTo>
                  <a:cubicBezTo>
                    <a:pt x="10400" y="1399"/>
                    <a:pt x="11200" y="2450"/>
                    <a:pt x="11378" y="4075"/>
                  </a:cubicBezTo>
                  <a:cubicBezTo>
                    <a:pt x="11556" y="5700"/>
                    <a:pt x="11111" y="7898"/>
                    <a:pt x="9956" y="10431"/>
                  </a:cubicBezTo>
                  <a:cubicBezTo>
                    <a:pt x="8800" y="12963"/>
                    <a:pt x="6933" y="15831"/>
                    <a:pt x="5822" y="17503"/>
                  </a:cubicBezTo>
                  <a:cubicBezTo>
                    <a:pt x="4711" y="19176"/>
                    <a:pt x="4356" y="19654"/>
                    <a:pt x="4133" y="20132"/>
                  </a:cubicBezTo>
                  <a:cubicBezTo>
                    <a:pt x="3911" y="20609"/>
                    <a:pt x="3822" y="21087"/>
                    <a:pt x="4089" y="21231"/>
                  </a:cubicBezTo>
                  <a:cubicBezTo>
                    <a:pt x="4356" y="21374"/>
                    <a:pt x="4978" y="21183"/>
                    <a:pt x="6978" y="20801"/>
                  </a:cubicBezTo>
                  <a:cubicBezTo>
                    <a:pt x="8978" y="20418"/>
                    <a:pt x="12356" y="19845"/>
                    <a:pt x="15022" y="19654"/>
                  </a:cubicBezTo>
                  <a:cubicBezTo>
                    <a:pt x="17689" y="19462"/>
                    <a:pt x="19644" y="19654"/>
                    <a:pt x="21600" y="19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138941" y="1547543"/>
              <a:ext cx="310635" cy="32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931" fill="norm" stroke="1" extrusionOk="0">
                  <a:moveTo>
                    <a:pt x="16970" y="4552"/>
                  </a:moveTo>
                  <a:cubicBezTo>
                    <a:pt x="15968" y="3048"/>
                    <a:pt x="14967" y="1544"/>
                    <a:pt x="13680" y="724"/>
                  </a:cubicBezTo>
                  <a:cubicBezTo>
                    <a:pt x="12392" y="-96"/>
                    <a:pt x="10819" y="-233"/>
                    <a:pt x="8816" y="382"/>
                  </a:cubicBezTo>
                  <a:cubicBezTo>
                    <a:pt x="6813" y="997"/>
                    <a:pt x="4382" y="2364"/>
                    <a:pt x="2593" y="5030"/>
                  </a:cubicBezTo>
                  <a:cubicBezTo>
                    <a:pt x="805" y="7696"/>
                    <a:pt x="-339" y="11661"/>
                    <a:pt x="90" y="14737"/>
                  </a:cubicBezTo>
                  <a:cubicBezTo>
                    <a:pt x="519" y="17813"/>
                    <a:pt x="2522" y="20000"/>
                    <a:pt x="5240" y="20683"/>
                  </a:cubicBezTo>
                  <a:cubicBezTo>
                    <a:pt x="7958" y="21367"/>
                    <a:pt x="11391" y="20547"/>
                    <a:pt x="14180" y="19316"/>
                  </a:cubicBezTo>
                  <a:cubicBezTo>
                    <a:pt x="16970" y="18086"/>
                    <a:pt x="19115" y="16445"/>
                    <a:pt x="20188" y="14805"/>
                  </a:cubicBezTo>
                  <a:cubicBezTo>
                    <a:pt x="21261" y="13164"/>
                    <a:pt x="21261" y="11524"/>
                    <a:pt x="20188" y="9952"/>
                  </a:cubicBezTo>
                  <a:cubicBezTo>
                    <a:pt x="19115" y="8380"/>
                    <a:pt x="16970" y="6876"/>
                    <a:pt x="15253" y="5987"/>
                  </a:cubicBezTo>
                  <a:cubicBezTo>
                    <a:pt x="13536" y="5099"/>
                    <a:pt x="12249" y="4825"/>
                    <a:pt x="10962" y="4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288444" y="1421171"/>
              <a:ext cx="50801" cy="48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0"/>
                  </a:moveTo>
                  <a:cubicBezTo>
                    <a:pt x="1800" y="1955"/>
                    <a:pt x="3600" y="3910"/>
                    <a:pt x="5400" y="6005"/>
                  </a:cubicBezTo>
                  <a:cubicBezTo>
                    <a:pt x="7200" y="8100"/>
                    <a:pt x="9000" y="10334"/>
                    <a:pt x="10800" y="12802"/>
                  </a:cubicBezTo>
                  <a:cubicBezTo>
                    <a:pt x="12600" y="15269"/>
                    <a:pt x="14400" y="17969"/>
                    <a:pt x="15300" y="19552"/>
                  </a:cubicBezTo>
                  <a:cubicBezTo>
                    <a:pt x="16200" y="21134"/>
                    <a:pt x="16200" y="21600"/>
                    <a:pt x="17100" y="21507"/>
                  </a:cubicBezTo>
                  <a:cubicBezTo>
                    <a:pt x="18000" y="21414"/>
                    <a:pt x="19800" y="20762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104294" y="1427521"/>
              <a:ext cx="330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8" y="15600"/>
                    <a:pt x="7477" y="9600"/>
                    <a:pt x="11077" y="6000"/>
                  </a:cubicBezTo>
                  <a:cubicBezTo>
                    <a:pt x="14677" y="2400"/>
                    <a:pt x="18138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104780" y="1922821"/>
              <a:ext cx="34241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162" y="21600"/>
                  </a:moveTo>
                  <a:cubicBezTo>
                    <a:pt x="500" y="20571"/>
                    <a:pt x="-163" y="19543"/>
                    <a:pt x="36" y="19029"/>
                  </a:cubicBezTo>
                  <a:cubicBezTo>
                    <a:pt x="235" y="18514"/>
                    <a:pt x="1295" y="18514"/>
                    <a:pt x="3746" y="15943"/>
                  </a:cubicBezTo>
                  <a:cubicBezTo>
                    <a:pt x="6198" y="13371"/>
                    <a:pt x="10041" y="8229"/>
                    <a:pt x="13221" y="5143"/>
                  </a:cubicBezTo>
                  <a:cubicBezTo>
                    <a:pt x="16401" y="2057"/>
                    <a:pt x="18919" y="1029"/>
                    <a:pt x="214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523394" y="1922821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632591" y="1452921"/>
              <a:ext cx="373404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13609" y="0"/>
                  </a:moveTo>
                  <a:cubicBezTo>
                    <a:pt x="10969" y="1487"/>
                    <a:pt x="8329" y="2974"/>
                    <a:pt x="5929" y="4774"/>
                  </a:cubicBezTo>
                  <a:cubicBezTo>
                    <a:pt x="3529" y="6574"/>
                    <a:pt x="1369" y="8687"/>
                    <a:pt x="469" y="10604"/>
                  </a:cubicBezTo>
                  <a:cubicBezTo>
                    <a:pt x="-431" y="12522"/>
                    <a:pt x="-71" y="14243"/>
                    <a:pt x="1849" y="15848"/>
                  </a:cubicBezTo>
                  <a:cubicBezTo>
                    <a:pt x="3769" y="17452"/>
                    <a:pt x="7249" y="18939"/>
                    <a:pt x="10729" y="19878"/>
                  </a:cubicBezTo>
                  <a:cubicBezTo>
                    <a:pt x="14209" y="20817"/>
                    <a:pt x="17689" y="21209"/>
                    <a:pt x="21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964407" y="1777713"/>
              <a:ext cx="365438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80" fill="norm" stroke="1" extrusionOk="0">
                  <a:moveTo>
                    <a:pt x="577" y="21280"/>
                  </a:moveTo>
                  <a:cubicBezTo>
                    <a:pt x="204" y="17680"/>
                    <a:pt x="-168" y="14080"/>
                    <a:pt x="80" y="11560"/>
                  </a:cubicBezTo>
                  <a:cubicBezTo>
                    <a:pt x="329" y="9040"/>
                    <a:pt x="1198" y="7600"/>
                    <a:pt x="3432" y="5440"/>
                  </a:cubicBezTo>
                  <a:cubicBezTo>
                    <a:pt x="5666" y="3280"/>
                    <a:pt x="9266" y="400"/>
                    <a:pt x="12494" y="40"/>
                  </a:cubicBezTo>
                  <a:cubicBezTo>
                    <a:pt x="15722" y="-320"/>
                    <a:pt x="18577" y="1840"/>
                    <a:pt x="21432" y="4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370712" y="1678308"/>
              <a:ext cx="365533" cy="24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0" fill="norm" stroke="1" extrusionOk="0">
                  <a:moveTo>
                    <a:pt x="9836" y="10896"/>
                  </a:moveTo>
                  <a:cubicBezTo>
                    <a:pt x="9589" y="8476"/>
                    <a:pt x="9342" y="6055"/>
                    <a:pt x="8417" y="3913"/>
                  </a:cubicBezTo>
                  <a:cubicBezTo>
                    <a:pt x="7491" y="1772"/>
                    <a:pt x="5886" y="-90"/>
                    <a:pt x="4282" y="3"/>
                  </a:cubicBezTo>
                  <a:cubicBezTo>
                    <a:pt x="2677" y="96"/>
                    <a:pt x="1073" y="2144"/>
                    <a:pt x="394" y="4658"/>
                  </a:cubicBezTo>
                  <a:cubicBezTo>
                    <a:pt x="-285" y="7172"/>
                    <a:pt x="-38" y="10151"/>
                    <a:pt x="764" y="12013"/>
                  </a:cubicBezTo>
                  <a:cubicBezTo>
                    <a:pt x="1566" y="13876"/>
                    <a:pt x="2924" y="14620"/>
                    <a:pt x="4652" y="13876"/>
                  </a:cubicBezTo>
                  <a:cubicBezTo>
                    <a:pt x="6380" y="13131"/>
                    <a:pt x="8478" y="10896"/>
                    <a:pt x="9836" y="9686"/>
                  </a:cubicBezTo>
                  <a:cubicBezTo>
                    <a:pt x="11194" y="8476"/>
                    <a:pt x="11811" y="8289"/>
                    <a:pt x="12675" y="9220"/>
                  </a:cubicBezTo>
                  <a:cubicBezTo>
                    <a:pt x="13539" y="10151"/>
                    <a:pt x="14650" y="12200"/>
                    <a:pt x="16131" y="14434"/>
                  </a:cubicBezTo>
                  <a:cubicBezTo>
                    <a:pt x="17612" y="16669"/>
                    <a:pt x="19464" y="19089"/>
                    <a:pt x="21315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609244" y="1573571"/>
              <a:ext cx="331904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10800" y="0"/>
                  </a:moveTo>
                  <a:cubicBezTo>
                    <a:pt x="13867" y="1718"/>
                    <a:pt x="16933" y="3436"/>
                    <a:pt x="18867" y="5359"/>
                  </a:cubicBezTo>
                  <a:cubicBezTo>
                    <a:pt x="20800" y="7282"/>
                    <a:pt x="21600" y="9409"/>
                    <a:pt x="20200" y="11495"/>
                  </a:cubicBezTo>
                  <a:cubicBezTo>
                    <a:pt x="18800" y="13582"/>
                    <a:pt x="15200" y="15627"/>
                    <a:pt x="11467" y="17305"/>
                  </a:cubicBezTo>
                  <a:cubicBezTo>
                    <a:pt x="7733" y="18982"/>
                    <a:pt x="3867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96194" y="2891912"/>
              <a:ext cx="298451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20813"/>
                  </a:moveTo>
                  <a:cubicBezTo>
                    <a:pt x="2298" y="14239"/>
                    <a:pt x="4596" y="7665"/>
                    <a:pt x="7813" y="3909"/>
                  </a:cubicBezTo>
                  <a:cubicBezTo>
                    <a:pt x="11030" y="152"/>
                    <a:pt x="15166" y="-787"/>
                    <a:pt x="17617" y="622"/>
                  </a:cubicBezTo>
                  <a:cubicBezTo>
                    <a:pt x="20068" y="2030"/>
                    <a:pt x="20834" y="5787"/>
                    <a:pt x="21600" y="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08894" y="3040421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265531" y="2776188"/>
              <a:ext cx="489514" cy="46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24" fill="norm" stroke="1" extrusionOk="0">
                  <a:moveTo>
                    <a:pt x="304" y="5433"/>
                  </a:moveTo>
                  <a:cubicBezTo>
                    <a:pt x="118" y="4752"/>
                    <a:pt x="-68" y="4071"/>
                    <a:pt x="25" y="3536"/>
                  </a:cubicBezTo>
                  <a:cubicBezTo>
                    <a:pt x="118" y="3001"/>
                    <a:pt x="491" y="2611"/>
                    <a:pt x="1841" y="2028"/>
                  </a:cubicBezTo>
                  <a:cubicBezTo>
                    <a:pt x="3191" y="1444"/>
                    <a:pt x="5518" y="665"/>
                    <a:pt x="7287" y="276"/>
                  </a:cubicBezTo>
                  <a:cubicBezTo>
                    <a:pt x="9056" y="-113"/>
                    <a:pt x="10266" y="-113"/>
                    <a:pt x="11151" y="422"/>
                  </a:cubicBezTo>
                  <a:cubicBezTo>
                    <a:pt x="12035" y="957"/>
                    <a:pt x="12594" y="2028"/>
                    <a:pt x="12594" y="4022"/>
                  </a:cubicBezTo>
                  <a:cubicBezTo>
                    <a:pt x="12594" y="6017"/>
                    <a:pt x="12035" y="8936"/>
                    <a:pt x="10732" y="11660"/>
                  </a:cubicBezTo>
                  <a:cubicBezTo>
                    <a:pt x="9429" y="14384"/>
                    <a:pt x="7380" y="16914"/>
                    <a:pt x="6123" y="18325"/>
                  </a:cubicBezTo>
                  <a:cubicBezTo>
                    <a:pt x="4866" y="19736"/>
                    <a:pt x="4401" y="20028"/>
                    <a:pt x="3935" y="20368"/>
                  </a:cubicBezTo>
                  <a:cubicBezTo>
                    <a:pt x="3470" y="20709"/>
                    <a:pt x="3004" y="21098"/>
                    <a:pt x="3051" y="21292"/>
                  </a:cubicBezTo>
                  <a:cubicBezTo>
                    <a:pt x="3098" y="21487"/>
                    <a:pt x="3656" y="21487"/>
                    <a:pt x="5239" y="21146"/>
                  </a:cubicBezTo>
                  <a:cubicBezTo>
                    <a:pt x="6822" y="20806"/>
                    <a:pt x="9429" y="20125"/>
                    <a:pt x="12315" y="19882"/>
                  </a:cubicBezTo>
                  <a:cubicBezTo>
                    <a:pt x="15201" y="19638"/>
                    <a:pt x="18366" y="19833"/>
                    <a:pt x="21532" y="20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842462" y="2655188"/>
              <a:ext cx="340296" cy="67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163" y="1772"/>
                  </a:moveTo>
                  <a:cubicBezTo>
                    <a:pt x="21295" y="1363"/>
                    <a:pt x="21428" y="954"/>
                    <a:pt x="21097" y="613"/>
                  </a:cubicBezTo>
                  <a:cubicBezTo>
                    <a:pt x="20765" y="273"/>
                    <a:pt x="19970" y="0"/>
                    <a:pt x="18513" y="0"/>
                  </a:cubicBezTo>
                  <a:cubicBezTo>
                    <a:pt x="17055" y="0"/>
                    <a:pt x="14935" y="273"/>
                    <a:pt x="12218" y="1226"/>
                  </a:cubicBezTo>
                  <a:cubicBezTo>
                    <a:pt x="9502" y="2180"/>
                    <a:pt x="6189" y="3816"/>
                    <a:pt x="3870" y="5553"/>
                  </a:cubicBezTo>
                  <a:cubicBezTo>
                    <a:pt x="1551" y="7291"/>
                    <a:pt x="226" y="9131"/>
                    <a:pt x="27" y="10936"/>
                  </a:cubicBezTo>
                  <a:cubicBezTo>
                    <a:pt x="-172" y="12742"/>
                    <a:pt x="756" y="14514"/>
                    <a:pt x="2545" y="16047"/>
                  </a:cubicBezTo>
                  <a:cubicBezTo>
                    <a:pt x="4334" y="17580"/>
                    <a:pt x="6984" y="18874"/>
                    <a:pt x="9767" y="19760"/>
                  </a:cubicBezTo>
                  <a:cubicBezTo>
                    <a:pt x="12549" y="20646"/>
                    <a:pt x="15465" y="21123"/>
                    <a:pt x="183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350721" y="2761021"/>
              <a:ext cx="3932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4067" y="0"/>
                  </a:moveTo>
                  <a:cubicBezTo>
                    <a:pt x="1794" y="3716"/>
                    <a:pt x="-480" y="7432"/>
                    <a:pt x="88" y="10742"/>
                  </a:cubicBezTo>
                  <a:cubicBezTo>
                    <a:pt x="657" y="14052"/>
                    <a:pt x="4067" y="16955"/>
                    <a:pt x="8046" y="18697"/>
                  </a:cubicBezTo>
                  <a:cubicBezTo>
                    <a:pt x="12025" y="20439"/>
                    <a:pt x="16573" y="21019"/>
                    <a:pt x="211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593244" y="2976921"/>
              <a:ext cx="444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6800"/>
                    <a:pt x="3703" y="12000"/>
                    <a:pt x="6737" y="8400"/>
                  </a:cubicBezTo>
                  <a:cubicBezTo>
                    <a:pt x="9771" y="4800"/>
                    <a:pt x="13989" y="2400"/>
                    <a:pt x="16663" y="1200"/>
                  </a:cubicBezTo>
                  <a:cubicBezTo>
                    <a:pt x="19337" y="0"/>
                    <a:pt x="204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369838" y="2816551"/>
              <a:ext cx="239407" cy="27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924" fill="norm" stroke="1" extrusionOk="0">
                  <a:moveTo>
                    <a:pt x="20881" y="5926"/>
                  </a:moveTo>
                  <a:cubicBezTo>
                    <a:pt x="20697" y="4637"/>
                    <a:pt x="20512" y="3347"/>
                    <a:pt x="20143" y="2380"/>
                  </a:cubicBezTo>
                  <a:cubicBezTo>
                    <a:pt x="19774" y="1413"/>
                    <a:pt x="19220" y="768"/>
                    <a:pt x="18481" y="365"/>
                  </a:cubicBezTo>
                  <a:cubicBezTo>
                    <a:pt x="17743" y="-38"/>
                    <a:pt x="16820" y="-199"/>
                    <a:pt x="14789" y="365"/>
                  </a:cubicBezTo>
                  <a:cubicBezTo>
                    <a:pt x="12758" y="929"/>
                    <a:pt x="9620" y="2219"/>
                    <a:pt x="6758" y="4637"/>
                  </a:cubicBezTo>
                  <a:cubicBezTo>
                    <a:pt x="3897" y="7055"/>
                    <a:pt x="1312" y="10601"/>
                    <a:pt x="389" y="13422"/>
                  </a:cubicBezTo>
                  <a:cubicBezTo>
                    <a:pt x="-534" y="16243"/>
                    <a:pt x="204" y="18338"/>
                    <a:pt x="2420" y="19628"/>
                  </a:cubicBezTo>
                  <a:cubicBezTo>
                    <a:pt x="4635" y="20917"/>
                    <a:pt x="8328" y="21401"/>
                    <a:pt x="11558" y="20353"/>
                  </a:cubicBezTo>
                  <a:cubicBezTo>
                    <a:pt x="14789" y="19305"/>
                    <a:pt x="17558" y="16726"/>
                    <a:pt x="19128" y="14389"/>
                  </a:cubicBezTo>
                  <a:cubicBezTo>
                    <a:pt x="20697" y="12052"/>
                    <a:pt x="21066" y="9956"/>
                    <a:pt x="20143" y="7700"/>
                  </a:cubicBezTo>
                  <a:cubicBezTo>
                    <a:pt x="19220" y="5443"/>
                    <a:pt x="17004" y="3025"/>
                    <a:pt x="14789" y="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520344" y="2684821"/>
              <a:ext cx="44451" cy="5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0" y="3150"/>
                    <a:pt x="0" y="6300"/>
                    <a:pt x="514" y="9450"/>
                  </a:cubicBezTo>
                  <a:cubicBezTo>
                    <a:pt x="1029" y="12600"/>
                    <a:pt x="2057" y="15750"/>
                    <a:pt x="2571" y="17595"/>
                  </a:cubicBezTo>
                  <a:cubicBezTo>
                    <a:pt x="3086" y="19440"/>
                    <a:pt x="3086" y="19980"/>
                    <a:pt x="3600" y="20475"/>
                  </a:cubicBezTo>
                  <a:cubicBezTo>
                    <a:pt x="4114" y="20970"/>
                    <a:pt x="5143" y="21420"/>
                    <a:pt x="8229" y="21510"/>
                  </a:cubicBezTo>
                  <a:cubicBezTo>
                    <a:pt x="11314" y="21600"/>
                    <a:pt x="16457" y="21330"/>
                    <a:pt x="2160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291744" y="2706799"/>
              <a:ext cx="476251" cy="5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6297"/>
                  </a:moveTo>
                  <a:cubicBezTo>
                    <a:pt x="192" y="12144"/>
                    <a:pt x="384" y="7990"/>
                    <a:pt x="1200" y="5082"/>
                  </a:cubicBezTo>
                  <a:cubicBezTo>
                    <a:pt x="2016" y="2174"/>
                    <a:pt x="3456" y="513"/>
                    <a:pt x="6000" y="97"/>
                  </a:cubicBezTo>
                  <a:cubicBezTo>
                    <a:pt x="8544" y="-318"/>
                    <a:pt x="12192" y="513"/>
                    <a:pt x="14976" y="4251"/>
                  </a:cubicBezTo>
                  <a:cubicBezTo>
                    <a:pt x="17760" y="7990"/>
                    <a:pt x="19680" y="14636"/>
                    <a:pt x="2160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389110" y="3161777"/>
              <a:ext cx="410635" cy="3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47" fill="norm" stroke="1" extrusionOk="0">
                  <a:moveTo>
                    <a:pt x="1559" y="6442"/>
                  </a:moveTo>
                  <a:cubicBezTo>
                    <a:pt x="779" y="10989"/>
                    <a:pt x="0" y="15537"/>
                    <a:pt x="0" y="17810"/>
                  </a:cubicBezTo>
                  <a:cubicBezTo>
                    <a:pt x="0" y="20084"/>
                    <a:pt x="779" y="20084"/>
                    <a:pt x="3006" y="16105"/>
                  </a:cubicBezTo>
                  <a:cubicBezTo>
                    <a:pt x="5233" y="12126"/>
                    <a:pt x="8907" y="4168"/>
                    <a:pt x="12247" y="1326"/>
                  </a:cubicBezTo>
                  <a:cubicBezTo>
                    <a:pt x="15588" y="-1516"/>
                    <a:pt x="18594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838520" y="2718748"/>
              <a:ext cx="208875" cy="44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94" fill="norm" stroke="1" extrusionOk="0">
                  <a:moveTo>
                    <a:pt x="21315" y="1437"/>
                  </a:moveTo>
                  <a:cubicBezTo>
                    <a:pt x="20667" y="923"/>
                    <a:pt x="20019" y="408"/>
                    <a:pt x="18939" y="151"/>
                  </a:cubicBezTo>
                  <a:cubicBezTo>
                    <a:pt x="17859" y="-106"/>
                    <a:pt x="16347" y="-106"/>
                    <a:pt x="13971" y="717"/>
                  </a:cubicBezTo>
                  <a:cubicBezTo>
                    <a:pt x="11595" y="1540"/>
                    <a:pt x="8355" y="3185"/>
                    <a:pt x="5547" y="5243"/>
                  </a:cubicBezTo>
                  <a:cubicBezTo>
                    <a:pt x="2739" y="7300"/>
                    <a:pt x="363" y="9768"/>
                    <a:pt x="39" y="12134"/>
                  </a:cubicBezTo>
                  <a:cubicBezTo>
                    <a:pt x="-285" y="14500"/>
                    <a:pt x="1443" y="16763"/>
                    <a:pt x="4035" y="18305"/>
                  </a:cubicBezTo>
                  <a:cubicBezTo>
                    <a:pt x="6627" y="19848"/>
                    <a:pt x="10083" y="20671"/>
                    <a:pt x="13539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027428" y="2947129"/>
              <a:ext cx="223167" cy="20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955" fill="norm" stroke="1" extrusionOk="0">
                  <a:moveTo>
                    <a:pt x="11594" y="7731"/>
                  </a:moveTo>
                  <a:cubicBezTo>
                    <a:pt x="11392" y="5526"/>
                    <a:pt x="11191" y="3322"/>
                    <a:pt x="10080" y="1779"/>
                  </a:cubicBezTo>
                  <a:cubicBezTo>
                    <a:pt x="8970" y="237"/>
                    <a:pt x="6951" y="-645"/>
                    <a:pt x="5034" y="567"/>
                  </a:cubicBezTo>
                  <a:cubicBezTo>
                    <a:pt x="3116" y="1779"/>
                    <a:pt x="1299" y="5086"/>
                    <a:pt x="491" y="7400"/>
                  </a:cubicBezTo>
                  <a:cubicBezTo>
                    <a:pt x="-316" y="9714"/>
                    <a:pt x="-114" y="11037"/>
                    <a:pt x="996" y="11918"/>
                  </a:cubicBezTo>
                  <a:cubicBezTo>
                    <a:pt x="2106" y="12800"/>
                    <a:pt x="4125" y="13241"/>
                    <a:pt x="5841" y="12800"/>
                  </a:cubicBezTo>
                  <a:cubicBezTo>
                    <a:pt x="7557" y="12359"/>
                    <a:pt x="8970" y="11037"/>
                    <a:pt x="9979" y="9824"/>
                  </a:cubicBezTo>
                  <a:cubicBezTo>
                    <a:pt x="10989" y="8612"/>
                    <a:pt x="11594" y="7510"/>
                    <a:pt x="11998" y="7620"/>
                  </a:cubicBezTo>
                  <a:cubicBezTo>
                    <a:pt x="12402" y="7731"/>
                    <a:pt x="12604" y="9053"/>
                    <a:pt x="14118" y="11477"/>
                  </a:cubicBezTo>
                  <a:cubicBezTo>
                    <a:pt x="15632" y="13902"/>
                    <a:pt x="18458" y="17428"/>
                    <a:pt x="21284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4250594" y="2730973"/>
              <a:ext cx="195134" cy="46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22" fill="norm" stroke="1" extrusionOk="0">
                  <a:moveTo>
                    <a:pt x="0" y="506"/>
                  </a:moveTo>
                  <a:cubicBezTo>
                    <a:pt x="909" y="214"/>
                    <a:pt x="1819" y="-78"/>
                    <a:pt x="3524" y="19"/>
                  </a:cubicBezTo>
                  <a:cubicBezTo>
                    <a:pt x="5229" y="117"/>
                    <a:pt x="7731" y="603"/>
                    <a:pt x="10800" y="2306"/>
                  </a:cubicBezTo>
                  <a:cubicBezTo>
                    <a:pt x="13869" y="4008"/>
                    <a:pt x="17507" y="6927"/>
                    <a:pt x="19440" y="9652"/>
                  </a:cubicBezTo>
                  <a:cubicBezTo>
                    <a:pt x="21373" y="12376"/>
                    <a:pt x="21600" y="14906"/>
                    <a:pt x="19326" y="16852"/>
                  </a:cubicBezTo>
                  <a:cubicBezTo>
                    <a:pt x="17053" y="18798"/>
                    <a:pt x="12278" y="20160"/>
                    <a:pt x="7503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472844" y="2614388"/>
              <a:ext cx="233634" cy="74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95" fill="norm" stroke="1" extrusionOk="0">
                  <a:moveTo>
                    <a:pt x="568" y="380"/>
                  </a:moveTo>
                  <a:cubicBezTo>
                    <a:pt x="1705" y="138"/>
                    <a:pt x="2842" y="-105"/>
                    <a:pt x="4832" y="47"/>
                  </a:cubicBezTo>
                  <a:cubicBezTo>
                    <a:pt x="6821" y="198"/>
                    <a:pt x="9663" y="744"/>
                    <a:pt x="12411" y="2049"/>
                  </a:cubicBezTo>
                  <a:cubicBezTo>
                    <a:pt x="15158" y="3353"/>
                    <a:pt x="17811" y="5416"/>
                    <a:pt x="19421" y="7510"/>
                  </a:cubicBezTo>
                  <a:cubicBezTo>
                    <a:pt x="21032" y="9603"/>
                    <a:pt x="21600" y="11726"/>
                    <a:pt x="19800" y="13638"/>
                  </a:cubicBezTo>
                  <a:cubicBezTo>
                    <a:pt x="18000" y="15549"/>
                    <a:pt x="13832" y="17248"/>
                    <a:pt x="10137" y="18522"/>
                  </a:cubicBezTo>
                  <a:cubicBezTo>
                    <a:pt x="6442" y="19796"/>
                    <a:pt x="3221" y="20646"/>
                    <a:pt x="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86" name="Drawing"/>
          <p:cNvGrpSpPr/>
          <p:nvPr/>
        </p:nvGrpSpPr>
        <p:grpSpPr>
          <a:xfrm>
            <a:off x="6042748" y="2566346"/>
            <a:ext cx="6187255" cy="3790005"/>
            <a:chOff x="-38100" y="0"/>
            <a:chExt cx="6187254" cy="3790003"/>
          </a:xfrm>
        </p:grpSpPr>
        <p:sp>
          <p:nvSpPr>
            <p:cNvPr id="2134" name="Line"/>
            <p:cNvSpPr/>
            <p:nvPr/>
          </p:nvSpPr>
          <p:spPr>
            <a:xfrm>
              <a:off x="1215301" y="1443397"/>
              <a:ext cx="4197351" cy="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381" y="19300"/>
                    <a:pt x="762" y="17192"/>
                    <a:pt x="1160" y="16139"/>
                  </a:cubicBezTo>
                  <a:cubicBezTo>
                    <a:pt x="1558" y="15085"/>
                    <a:pt x="1972" y="15085"/>
                    <a:pt x="2396" y="14558"/>
                  </a:cubicBezTo>
                  <a:cubicBezTo>
                    <a:pt x="2821" y="14031"/>
                    <a:pt x="3257" y="12978"/>
                    <a:pt x="3660" y="11924"/>
                  </a:cubicBezTo>
                  <a:cubicBezTo>
                    <a:pt x="4063" y="10870"/>
                    <a:pt x="4433" y="9817"/>
                    <a:pt x="4831" y="8763"/>
                  </a:cubicBezTo>
                  <a:cubicBezTo>
                    <a:pt x="5228" y="7709"/>
                    <a:pt x="5653" y="6656"/>
                    <a:pt x="6105" y="5602"/>
                  </a:cubicBezTo>
                  <a:cubicBezTo>
                    <a:pt x="6557" y="4548"/>
                    <a:pt x="7037" y="3495"/>
                    <a:pt x="7407" y="2705"/>
                  </a:cubicBezTo>
                  <a:cubicBezTo>
                    <a:pt x="7777" y="1914"/>
                    <a:pt x="8039" y="1387"/>
                    <a:pt x="8289" y="1124"/>
                  </a:cubicBezTo>
                  <a:cubicBezTo>
                    <a:pt x="8540" y="861"/>
                    <a:pt x="8779" y="861"/>
                    <a:pt x="9035" y="861"/>
                  </a:cubicBezTo>
                  <a:cubicBezTo>
                    <a:pt x="9291" y="861"/>
                    <a:pt x="9564" y="861"/>
                    <a:pt x="9825" y="861"/>
                  </a:cubicBezTo>
                  <a:cubicBezTo>
                    <a:pt x="10087" y="861"/>
                    <a:pt x="10337" y="861"/>
                    <a:pt x="10697" y="1124"/>
                  </a:cubicBezTo>
                  <a:cubicBezTo>
                    <a:pt x="11056" y="1387"/>
                    <a:pt x="11524" y="1914"/>
                    <a:pt x="11982" y="2705"/>
                  </a:cubicBezTo>
                  <a:cubicBezTo>
                    <a:pt x="12439" y="3495"/>
                    <a:pt x="12886" y="4548"/>
                    <a:pt x="13300" y="5075"/>
                  </a:cubicBezTo>
                  <a:cubicBezTo>
                    <a:pt x="13714" y="5602"/>
                    <a:pt x="14095" y="5602"/>
                    <a:pt x="14465" y="5602"/>
                  </a:cubicBezTo>
                  <a:cubicBezTo>
                    <a:pt x="14836" y="5602"/>
                    <a:pt x="15195" y="5602"/>
                    <a:pt x="15555" y="5339"/>
                  </a:cubicBezTo>
                  <a:cubicBezTo>
                    <a:pt x="15914" y="5075"/>
                    <a:pt x="16274" y="4548"/>
                    <a:pt x="16638" y="4022"/>
                  </a:cubicBezTo>
                  <a:cubicBezTo>
                    <a:pt x="17003" y="3495"/>
                    <a:pt x="17374" y="2968"/>
                    <a:pt x="17733" y="2441"/>
                  </a:cubicBezTo>
                  <a:cubicBezTo>
                    <a:pt x="18093" y="1914"/>
                    <a:pt x="18441" y="1387"/>
                    <a:pt x="18839" y="861"/>
                  </a:cubicBezTo>
                  <a:cubicBezTo>
                    <a:pt x="19236" y="334"/>
                    <a:pt x="19683" y="-193"/>
                    <a:pt x="20130" y="70"/>
                  </a:cubicBezTo>
                  <a:cubicBezTo>
                    <a:pt x="20576" y="334"/>
                    <a:pt x="21023" y="1387"/>
                    <a:pt x="21279" y="2441"/>
                  </a:cubicBezTo>
                  <a:cubicBezTo>
                    <a:pt x="21535" y="3495"/>
                    <a:pt x="21600" y="4548"/>
                    <a:pt x="21600" y="6656"/>
                  </a:cubicBezTo>
                  <a:cubicBezTo>
                    <a:pt x="21600" y="8763"/>
                    <a:pt x="21535" y="11924"/>
                    <a:pt x="21469" y="13768"/>
                  </a:cubicBezTo>
                  <a:cubicBezTo>
                    <a:pt x="21404" y="15612"/>
                    <a:pt x="21339" y="16139"/>
                    <a:pt x="21273" y="16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124214" y="1456626"/>
              <a:ext cx="108669" cy="11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49" fill="norm" stroke="1" extrusionOk="0">
                  <a:moveTo>
                    <a:pt x="7805" y="20126"/>
                  </a:moveTo>
                  <a:cubicBezTo>
                    <a:pt x="7805" y="17681"/>
                    <a:pt x="7805" y="15236"/>
                    <a:pt x="6175" y="13402"/>
                  </a:cubicBezTo>
                  <a:cubicBezTo>
                    <a:pt x="4545" y="11568"/>
                    <a:pt x="1284" y="10345"/>
                    <a:pt x="877" y="9938"/>
                  </a:cubicBezTo>
                  <a:cubicBezTo>
                    <a:pt x="469" y="9530"/>
                    <a:pt x="2914" y="9938"/>
                    <a:pt x="6379" y="9326"/>
                  </a:cubicBezTo>
                  <a:cubicBezTo>
                    <a:pt x="9843" y="8715"/>
                    <a:pt x="14326" y="7085"/>
                    <a:pt x="17179" y="5455"/>
                  </a:cubicBezTo>
                  <a:cubicBezTo>
                    <a:pt x="20031" y="3824"/>
                    <a:pt x="21254" y="2194"/>
                    <a:pt x="20846" y="1175"/>
                  </a:cubicBezTo>
                  <a:cubicBezTo>
                    <a:pt x="20439" y="157"/>
                    <a:pt x="18401" y="-251"/>
                    <a:pt x="15141" y="157"/>
                  </a:cubicBezTo>
                  <a:cubicBezTo>
                    <a:pt x="11880" y="564"/>
                    <a:pt x="7397" y="1787"/>
                    <a:pt x="4341" y="3009"/>
                  </a:cubicBezTo>
                  <a:cubicBezTo>
                    <a:pt x="1284" y="4232"/>
                    <a:pt x="-346" y="5455"/>
                    <a:pt x="62" y="7085"/>
                  </a:cubicBezTo>
                  <a:cubicBezTo>
                    <a:pt x="469" y="8715"/>
                    <a:pt x="2914" y="10753"/>
                    <a:pt x="4952" y="13198"/>
                  </a:cubicBezTo>
                  <a:cubicBezTo>
                    <a:pt x="6990" y="15643"/>
                    <a:pt x="8620" y="18496"/>
                    <a:pt x="1025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091971" y="1812204"/>
              <a:ext cx="212931" cy="23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126" fill="norm" stroke="1" extrusionOk="0">
                  <a:moveTo>
                    <a:pt x="12011" y="4769"/>
                  </a:moveTo>
                  <a:cubicBezTo>
                    <a:pt x="11805" y="3830"/>
                    <a:pt x="11599" y="2891"/>
                    <a:pt x="11291" y="1858"/>
                  </a:cubicBezTo>
                  <a:cubicBezTo>
                    <a:pt x="10982" y="825"/>
                    <a:pt x="10571" y="-302"/>
                    <a:pt x="9028" y="74"/>
                  </a:cubicBezTo>
                  <a:cubicBezTo>
                    <a:pt x="7485" y="449"/>
                    <a:pt x="4811" y="2328"/>
                    <a:pt x="2857" y="5615"/>
                  </a:cubicBezTo>
                  <a:cubicBezTo>
                    <a:pt x="902" y="8901"/>
                    <a:pt x="-332" y="13597"/>
                    <a:pt x="79" y="16696"/>
                  </a:cubicBezTo>
                  <a:cubicBezTo>
                    <a:pt x="491" y="19795"/>
                    <a:pt x="2548" y="21298"/>
                    <a:pt x="5942" y="21110"/>
                  </a:cubicBezTo>
                  <a:cubicBezTo>
                    <a:pt x="9337" y="20922"/>
                    <a:pt x="14068" y="19044"/>
                    <a:pt x="17051" y="15851"/>
                  </a:cubicBezTo>
                  <a:cubicBezTo>
                    <a:pt x="20034" y="12658"/>
                    <a:pt x="21268" y="8150"/>
                    <a:pt x="20445" y="5239"/>
                  </a:cubicBezTo>
                  <a:cubicBezTo>
                    <a:pt x="19622" y="2328"/>
                    <a:pt x="16742" y="1013"/>
                    <a:pt x="14171" y="449"/>
                  </a:cubicBezTo>
                  <a:cubicBezTo>
                    <a:pt x="11599" y="-114"/>
                    <a:pt x="9337" y="74"/>
                    <a:pt x="7074" y="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77201" y="0"/>
              <a:ext cx="4121151" cy="122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583"/>
                  </a:moveTo>
                  <a:cubicBezTo>
                    <a:pt x="355" y="21546"/>
                    <a:pt x="710" y="21508"/>
                    <a:pt x="1065" y="21285"/>
                  </a:cubicBezTo>
                  <a:cubicBezTo>
                    <a:pt x="1420" y="21061"/>
                    <a:pt x="1775" y="20650"/>
                    <a:pt x="2063" y="20240"/>
                  </a:cubicBezTo>
                  <a:cubicBezTo>
                    <a:pt x="2352" y="19830"/>
                    <a:pt x="2574" y="19419"/>
                    <a:pt x="2835" y="18897"/>
                  </a:cubicBezTo>
                  <a:cubicBezTo>
                    <a:pt x="3095" y="18375"/>
                    <a:pt x="3395" y="17741"/>
                    <a:pt x="3678" y="17106"/>
                  </a:cubicBezTo>
                  <a:cubicBezTo>
                    <a:pt x="3961" y="16472"/>
                    <a:pt x="4227" y="15838"/>
                    <a:pt x="4465" y="15204"/>
                  </a:cubicBezTo>
                  <a:cubicBezTo>
                    <a:pt x="4704" y="14570"/>
                    <a:pt x="4915" y="13935"/>
                    <a:pt x="5148" y="13171"/>
                  </a:cubicBezTo>
                  <a:cubicBezTo>
                    <a:pt x="5381" y="12406"/>
                    <a:pt x="5636" y="11510"/>
                    <a:pt x="5869" y="10652"/>
                  </a:cubicBezTo>
                  <a:cubicBezTo>
                    <a:pt x="6102" y="9794"/>
                    <a:pt x="6312" y="8974"/>
                    <a:pt x="6540" y="8041"/>
                  </a:cubicBezTo>
                  <a:cubicBezTo>
                    <a:pt x="6767" y="7108"/>
                    <a:pt x="7011" y="6064"/>
                    <a:pt x="7228" y="5206"/>
                  </a:cubicBezTo>
                  <a:cubicBezTo>
                    <a:pt x="7444" y="4348"/>
                    <a:pt x="7633" y="3676"/>
                    <a:pt x="7827" y="3098"/>
                  </a:cubicBezTo>
                  <a:cubicBezTo>
                    <a:pt x="8021" y="2520"/>
                    <a:pt x="8221" y="2035"/>
                    <a:pt x="8487" y="1587"/>
                  </a:cubicBezTo>
                  <a:cubicBezTo>
                    <a:pt x="8753" y="1139"/>
                    <a:pt x="9086" y="729"/>
                    <a:pt x="9413" y="449"/>
                  </a:cubicBezTo>
                  <a:cubicBezTo>
                    <a:pt x="9741" y="170"/>
                    <a:pt x="10062" y="20"/>
                    <a:pt x="10390" y="2"/>
                  </a:cubicBezTo>
                  <a:cubicBezTo>
                    <a:pt x="10717" y="-17"/>
                    <a:pt x="11050" y="95"/>
                    <a:pt x="11360" y="393"/>
                  </a:cubicBezTo>
                  <a:cubicBezTo>
                    <a:pt x="11671" y="692"/>
                    <a:pt x="11959" y="1177"/>
                    <a:pt x="12220" y="1774"/>
                  </a:cubicBezTo>
                  <a:cubicBezTo>
                    <a:pt x="12481" y="2371"/>
                    <a:pt x="12714" y="3079"/>
                    <a:pt x="12919" y="3788"/>
                  </a:cubicBezTo>
                  <a:cubicBezTo>
                    <a:pt x="13124" y="4497"/>
                    <a:pt x="13302" y="5206"/>
                    <a:pt x="13512" y="5989"/>
                  </a:cubicBezTo>
                  <a:cubicBezTo>
                    <a:pt x="13723" y="6773"/>
                    <a:pt x="13967" y="7631"/>
                    <a:pt x="14161" y="8470"/>
                  </a:cubicBezTo>
                  <a:cubicBezTo>
                    <a:pt x="14356" y="9309"/>
                    <a:pt x="14500" y="10130"/>
                    <a:pt x="14677" y="10876"/>
                  </a:cubicBezTo>
                  <a:cubicBezTo>
                    <a:pt x="14855" y="11622"/>
                    <a:pt x="15066" y="12294"/>
                    <a:pt x="15293" y="13021"/>
                  </a:cubicBezTo>
                  <a:cubicBezTo>
                    <a:pt x="15520" y="13749"/>
                    <a:pt x="15765" y="14532"/>
                    <a:pt x="16075" y="15222"/>
                  </a:cubicBezTo>
                  <a:cubicBezTo>
                    <a:pt x="16386" y="15913"/>
                    <a:pt x="16763" y="16509"/>
                    <a:pt x="17112" y="17032"/>
                  </a:cubicBezTo>
                  <a:cubicBezTo>
                    <a:pt x="17462" y="17554"/>
                    <a:pt x="17784" y="18002"/>
                    <a:pt x="18128" y="18356"/>
                  </a:cubicBezTo>
                  <a:cubicBezTo>
                    <a:pt x="18471" y="18710"/>
                    <a:pt x="18838" y="18972"/>
                    <a:pt x="19226" y="19195"/>
                  </a:cubicBezTo>
                  <a:cubicBezTo>
                    <a:pt x="19614" y="19419"/>
                    <a:pt x="20025" y="19606"/>
                    <a:pt x="20424" y="19867"/>
                  </a:cubicBezTo>
                  <a:cubicBezTo>
                    <a:pt x="20823" y="20128"/>
                    <a:pt x="21212" y="20464"/>
                    <a:pt x="21600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038001" y="319640"/>
              <a:ext cx="222251" cy="58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3656"/>
                  </a:moveTo>
                  <a:cubicBezTo>
                    <a:pt x="21189" y="2635"/>
                    <a:pt x="20777" y="1613"/>
                    <a:pt x="20263" y="946"/>
                  </a:cubicBezTo>
                  <a:cubicBezTo>
                    <a:pt x="19749" y="278"/>
                    <a:pt x="19131" y="-36"/>
                    <a:pt x="17794" y="3"/>
                  </a:cubicBezTo>
                  <a:cubicBezTo>
                    <a:pt x="16457" y="43"/>
                    <a:pt x="14400" y="435"/>
                    <a:pt x="11829" y="1692"/>
                  </a:cubicBezTo>
                  <a:cubicBezTo>
                    <a:pt x="9257" y="2949"/>
                    <a:pt x="6171" y="5069"/>
                    <a:pt x="4217" y="7583"/>
                  </a:cubicBezTo>
                  <a:cubicBezTo>
                    <a:pt x="2263" y="10096"/>
                    <a:pt x="1440" y="13003"/>
                    <a:pt x="926" y="15398"/>
                  </a:cubicBezTo>
                  <a:cubicBezTo>
                    <a:pt x="411" y="17794"/>
                    <a:pt x="206" y="19679"/>
                    <a:pt x="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940756" y="688210"/>
              <a:ext cx="402046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38" fill="norm" stroke="1" extrusionOk="0">
                  <a:moveTo>
                    <a:pt x="106" y="21238"/>
                  </a:moveTo>
                  <a:cubicBezTo>
                    <a:pt x="-7" y="17535"/>
                    <a:pt x="-120" y="13832"/>
                    <a:pt x="276" y="11055"/>
                  </a:cubicBezTo>
                  <a:cubicBezTo>
                    <a:pt x="672" y="8278"/>
                    <a:pt x="1576" y="6427"/>
                    <a:pt x="3951" y="4575"/>
                  </a:cubicBezTo>
                  <a:cubicBezTo>
                    <a:pt x="6326" y="2724"/>
                    <a:pt x="10171" y="872"/>
                    <a:pt x="13338" y="255"/>
                  </a:cubicBezTo>
                  <a:cubicBezTo>
                    <a:pt x="16504" y="-362"/>
                    <a:pt x="18992" y="255"/>
                    <a:pt x="21480" y="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165947" y="866093"/>
              <a:ext cx="329255" cy="17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51" fill="norm" stroke="1" extrusionOk="0">
                  <a:moveTo>
                    <a:pt x="2430" y="1896"/>
                  </a:moveTo>
                  <a:cubicBezTo>
                    <a:pt x="5615" y="1125"/>
                    <a:pt x="8800" y="353"/>
                    <a:pt x="10738" y="96"/>
                  </a:cubicBezTo>
                  <a:cubicBezTo>
                    <a:pt x="12676" y="-161"/>
                    <a:pt x="13369" y="96"/>
                    <a:pt x="13646" y="868"/>
                  </a:cubicBezTo>
                  <a:cubicBezTo>
                    <a:pt x="13923" y="1639"/>
                    <a:pt x="13784" y="2925"/>
                    <a:pt x="12261" y="4982"/>
                  </a:cubicBezTo>
                  <a:cubicBezTo>
                    <a:pt x="10738" y="7039"/>
                    <a:pt x="7830" y="9868"/>
                    <a:pt x="5753" y="11925"/>
                  </a:cubicBezTo>
                  <a:cubicBezTo>
                    <a:pt x="3676" y="13982"/>
                    <a:pt x="2430" y="15268"/>
                    <a:pt x="1530" y="16296"/>
                  </a:cubicBezTo>
                  <a:cubicBezTo>
                    <a:pt x="630" y="17325"/>
                    <a:pt x="76" y="18096"/>
                    <a:pt x="7" y="18996"/>
                  </a:cubicBezTo>
                  <a:cubicBezTo>
                    <a:pt x="-62" y="19896"/>
                    <a:pt x="353" y="20925"/>
                    <a:pt x="1323" y="21182"/>
                  </a:cubicBezTo>
                  <a:cubicBezTo>
                    <a:pt x="2292" y="21439"/>
                    <a:pt x="3815" y="20925"/>
                    <a:pt x="7276" y="20410"/>
                  </a:cubicBezTo>
                  <a:cubicBezTo>
                    <a:pt x="10738" y="19896"/>
                    <a:pt x="16138" y="19382"/>
                    <a:pt x="21538" y="18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534578" y="490432"/>
              <a:ext cx="240025" cy="39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69" fill="norm" stroke="1" extrusionOk="0">
                  <a:moveTo>
                    <a:pt x="21115" y="1583"/>
                  </a:moveTo>
                  <a:cubicBezTo>
                    <a:pt x="19625" y="898"/>
                    <a:pt x="18136" y="212"/>
                    <a:pt x="16087" y="40"/>
                  </a:cubicBezTo>
                  <a:cubicBezTo>
                    <a:pt x="14039" y="-131"/>
                    <a:pt x="11432" y="212"/>
                    <a:pt x="8639" y="1698"/>
                  </a:cubicBezTo>
                  <a:cubicBezTo>
                    <a:pt x="5846" y="3183"/>
                    <a:pt x="2867" y="5812"/>
                    <a:pt x="1284" y="8669"/>
                  </a:cubicBezTo>
                  <a:cubicBezTo>
                    <a:pt x="-299" y="11526"/>
                    <a:pt x="-485" y="14612"/>
                    <a:pt x="1098" y="16783"/>
                  </a:cubicBezTo>
                  <a:cubicBezTo>
                    <a:pt x="2681" y="18955"/>
                    <a:pt x="6032" y="20212"/>
                    <a:pt x="9384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749151" y="650193"/>
              <a:ext cx="298501" cy="19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09" fill="norm" stroke="1" extrusionOk="0">
                  <a:moveTo>
                    <a:pt x="459" y="3762"/>
                  </a:moveTo>
                  <a:cubicBezTo>
                    <a:pt x="155" y="2613"/>
                    <a:pt x="-149" y="1465"/>
                    <a:pt x="79" y="775"/>
                  </a:cubicBezTo>
                  <a:cubicBezTo>
                    <a:pt x="307" y="86"/>
                    <a:pt x="1068" y="-144"/>
                    <a:pt x="2133" y="86"/>
                  </a:cubicBezTo>
                  <a:cubicBezTo>
                    <a:pt x="3197" y="316"/>
                    <a:pt x="4566" y="1005"/>
                    <a:pt x="5555" y="3188"/>
                  </a:cubicBezTo>
                  <a:cubicBezTo>
                    <a:pt x="6544" y="5371"/>
                    <a:pt x="7152" y="9047"/>
                    <a:pt x="6772" y="12265"/>
                  </a:cubicBezTo>
                  <a:cubicBezTo>
                    <a:pt x="6392" y="15482"/>
                    <a:pt x="5023" y="18239"/>
                    <a:pt x="3882" y="19733"/>
                  </a:cubicBezTo>
                  <a:cubicBezTo>
                    <a:pt x="2741" y="21226"/>
                    <a:pt x="1828" y="21456"/>
                    <a:pt x="1296" y="20996"/>
                  </a:cubicBezTo>
                  <a:cubicBezTo>
                    <a:pt x="764" y="20537"/>
                    <a:pt x="612" y="19388"/>
                    <a:pt x="1220" y="17090"/>
                  </a:cubicBezTo>
                  <a:cubicBezTo>
                    <a:pt x="1828" y="14792"/>
                    <a:pt x="3197" y="11345"/>
                    <a:pt x="4795" y="8933"/>
                  </a:cubicBezTo>
                  <a:cubicBezTo>
                    <a:pt x="6392" y="6520"/>
                    <a:pt x="8217" y="5141"/>
                    <a:pt x="9054" y="5141"/>
                  </a:cubicBezTo>
                  <a:cubicBezTo>
                    <a:pt x="9890" y="5141"/>
                    <a:pt x="9738" y="6520"/>
                    <a:pt x="10043" y="8358"/>
                  </a:cubicBezTo>
                  <a:cubicBezTo>
                    <a:pt x="10347" y="10196"/>
                    <a:pt x="11107" y="12494"/>
                    <a:pt x="13085" y="14333"/>
                  </a:cubicBezTo>
                  <a:cubicBezTo>
                    <a:pt x="15062" y="16171"/>
                    <a:pt x="18257" y="17550"/>
                    <a:pt x="21451" y="18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009551" y="572478"/>
              <a:ext cx="139604" cy="48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514" fill="norm" stroke="1" extrusionOk="0">
                  <a:moveTo>
                    <a:pt x="12209" y="1619"/>
                  </a:moveTo>
                  <a:cubicBezTo>
                    <a:pt x="11583" y="1051"/>
                    <a:pt x="10957" y="482"/>
                    <a:pt x="11426" y="198"/>
                  </a:cubicBezTo>
                  <a:cubicBezTo>
                    <a:pt x="11896" y="-86"/>
                    <a:pt x="13461" y="-86"/>
                    <a:pt x="15026" y="340"/>
                  </a:cubicBezTo>
                  <a:cubicBezTo>
                    <a:pt x="16591" y="767"/>
                    <a:pt x="18157" y="1619"/>
                    <a:pt x="19409" y="3419"/>
                  </a:cubicBezTo>
                  <a:cubicBezTo>
                    <a:pt x="20661" y="5219"/>
                    <a:pt x="21600" y="7967"/>
                    <a:pt x="18939" y="10998"/>
                  </a:cubicBezTo>
                  <a:cubicBezTo>
                    <a:pt x="16278" y="14030"/>
                    <a:pt x="10017" y="17346"/>
                    <a:pt x="6261" y="19146"/>
                  </a:cubicBezTo>
                  <a:cubicBezTo>
                    <a:pt x="2504" y="20946"/>
                    <a:pt x="1252" y="21230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107601" y="132403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107601" y="354653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200"/>
                    <a:pt x="2880" y="10400"/>
                    <a:pt x="6480" y="14000"/>
                  </a:cubicBezTo>
                  <a:cubicBezTo>
                    <a:pt x="10080" y="17600"/>
                    <a:pt x="1584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101251" y="564203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14"/>
                    <a:pt x="12960" y="8229"/>
                    <a:pt x="9360" y="11829"/>
                  </a:cubicBezTo>
                  <a:cubicBezTo>
                    <a:pt x="5760" y="15429"/>
                    <a:pt x="288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177451" y="91980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171101" y="1192853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177451" y="1434153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102117" y="1462199"/>
              <a:ext cx="169652" cy="11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515" fill="norm" stroke="1" extrusionOk="0">
                  <a:moveTo>
                    <a:pt x="16306" y="10525"/>
                  </a:moveTo>
                  <a:cubicBezTo>
                    <a:pt x="13373" y="6864"/>
                    <a:pt x="10440" y="3203"/>
                    <a:pt x="8306" y="1373"/>
                  </a:cubicBezTo>
                  <a:cubicBezTo>
                    <a:pt x="6173" y="-458"/>
                    <a:pt x="4840" y="-458"/>
                    <a:pt x="3373" y="1373"/>
                  </a:cubicBezTo>
                  <a:cubicBezTo>
                    <a:pt x="1906" y="3203"/>
                    <a:pt x="306" y="6864"/>
                    <a:pt x="40" y="10342"/>
                  </a:cubicBezTo>
                  <a:cubicBezTo>
                    <a:pt x="-227" y="13820"/>
                    <a:pt x="840" y="17115"/>
                    <a:pt x="3240" y="18945"/>
                  </a:cubicBezTo>
                  <a:cubicBezTo>
                    <a:pt x="5640" y="20776"/>
                    <a:pt x="9373" y="21142"/>
                    <a:pt x="12440" y="19311"/>
                  </a:cubicBezTo>
                  <a:cubicBezTo>
                    <a:pt x="15506" y="17481"/>
                    <a:pt x="17906" y="13454"/>
                    <a:pt x="19240" y="10342"/>
                  </a:cubicBezTo>
                  <a:cubicBezTo>
                    <a:pt x="20573" y="7230"/>
                    <a:pt x="20840" y="5034"/>
                    <a:pt x="19773" y="3386"/>
                  </a:cubicBezTo>
                  <a:cubicBezTo>
                    <a:pt x="18706" y="1739"/>
                    <a:pt x="16306" y="640"/>
                    <a:pt x="13773" y="1373"/>
                  </a:cubicBezTo>
                  <a:cubicBezTo>
                    <a:pt x="11240" y="2105"/>
                    <a:pt x="8573" y="4667"/>
                    <a:pt x="7106" y="6864"/>
                  </a:cubicBezTo>
                  <a:cubicBezTo>
                    <a:pt x="5640" y="9061"/>
                    <a:pt x="5373" y="10891"/>
                    <a:pt x="5373" y="12722"/>
                  </a:cubicBezTo>
                  <a:cubicBezTo>
                    <a:pt x="5373" y="14552"/>
                    <a:pt x="5640" y="16383"/>
                    <a:pt x="6973" y="16932"/>
                  </a:cubicBezTo>
                  <a:cubicBezTo>
                    <a:pt x="8306" y="17481"/>
                    <a:pt x="10706" y="16749"/>
                    <a:pt x="12440" y="15467"/>
                  </a:cubicBezTo>
                  <a:cubicBezTo>
                    <a:pt x="14173" y="14186"/>
                    <a:pt x="15240" y="12356"/>
                    <a:pt x="15906" y="10525"/>
                  </a:cubicBezTo>
                  <a:cubicBezTo>
                    <a:pt x="16573" y="8695"/>
                    <a:pt x="16840" y="6864"/>
                    <a:pt x="15906" y="5949"/>
                  </a:cubicBezTo>
                  <a:cubicBezTo>
                    <a:pt x="14973" y="5034"/>
                    <a:pt x="12840" y="5034"/>
                    <a:pt x="10706" y="5949"/>
                  </a:cubicBezTo>
                  <a:cubicBezTo>
                    <a:pt x="8573" y="6864"/>
                    <a:pt x="6440" y="8695"/>
                    <a:pt x="5506" y="10525"/>
                  </a:cubicBezTo>
                  <a:cubicBezTo>
                    <a:pt x="4573" y="12356"/>
                    <a:pt x="4840" y="14186"/>
                    <a:pt x="5773" y="15101"/>
                  </a:cubicBezTo>
                  <a:cubicBezTo>
                    <a:pt x="6706" y="16017"/>
                    <a:pt x="8306" y="16017"/>
                    <a:pt x="10573" y="15284"/>
                  </a:cubicBezTo>
                  <a:cubicBezTo>
                    <a:pt x="12840" y="14552"/>
                    <a:pt x="15773" y="13088"/>
                    <a:pt x="17906" y="11806"/>
                  </a:cubicBezTo>
                  <a:cubicBezTo>
                    <a:pt x="20040" y="10525"/>
                    <a:pt x="21373" y="9427"/>
                    <a:pt x="21373" y="8328"/>
                  </a:cubicBezTo>
                  <a:cubicBezTo>
                    <a:pt x="21373" y="7230"/>
                    <a:pt x="20040" y="6132"/>
                    <a:pt x="18573" y="5949"/>
                  </a:cubicBezTo>
                  <a:cubicBezTo>
                    <a:pt x="17106" y="5766"/>
                    <a:pt x="15506" y="6498"/>
                    <a:pt x="13906" y="7413"/>
                  </a:cubicBezTo>
                  <a:cubicBezTo>
                    <a:pt x="12306" y="8328"/>
                    <a:pt x="10706" y="9427"/>
                    <a:pt x="10440" y="9427"/>
                  </a:cubicBezTo>
                  <a:cubicBezTo>
                    <a:pt x="10173" y="9427"/>
                    <a:pt x="11240" y="8328"/>
                    <a:pt x="12306" y="7047"/>
                  </a:cubicBezTo>
                  <a:cubicBezTo>
                    <a:pt x="13373" y="5766"/>
                    <a:pt x="14440" y="4301"/>
                    <a:pt x="14706" y="4850"/>
                  </a:cubicBezTo>
                  <a:cubicBezTo>
                    <a:pt x="14973" y="5400"/>
                    <a:pt x="14440" y="7962"/>
                    <a:pt x="13906" y="10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124549" y="1789070"/>
              <a:ext cx="475303" cy="23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0779" fill="norm" stroke="1" extrusionOk="0">
                  <a:moveTo>
                    <a:pt x="9461" y="7323"/>
                  </a:moveTo>
                  <a:cubicBezTo>
                    <a:pt x="8597" y="5088"/>
                    <a:pt x="7733" y="2854"/>
                    <a:pt x="6869" y="1457"/>
                  </a:cubicBezTo>
                  <a:cubicBezTo>
                    <a:pt x="6005" y="61"/>
                    <a:pt x="5141" y="-498"/>
                    <a:pt x="4133" y="526"/>
                  </a:cubicBezTo>
                  <a:cubicBezTo>
                    <a:pt x="3125" y="1550"/>
                    <a:pt x="1973" y="4157"/>
                    <a:pt x="1205" y="7416"/>
                  </a:cubicBezTo>
                  <a:cubicBezTo>
                    <a:pt x="437" y="10674"/>
                    <a:pt x="53" y="14585"/>
                    <a:pt x="5" y="16912"/>
                  </a:cubicBezTo>
                  <a:cubicBezTo>
                    <a:pt x="-43" y="19240"/>
                    <a:pt x="245" y="19985"/>
                    <a:pt x="1205" y="20450"/>
                  </a:cubicBezTo>
                  <a:cubicBezTo>
                    <a:pt x="2165" y="20916"/>
                    <a:pt x="3797" y="21102"/>
                    <a:pt x="5573" y="19519"/>
                  </a:cubicBezTo>
                  <a:cubicBezTo>
                    <a:pt x="7349" y="17936"/>
                    <a:pt x="9269" y="14585"/>
                    <a:pt x="10469" y="12071"/>
                  </a:cubicBezTo>
                  <a:cubicBezTo>
                    <a:pt x="11669" y="9557"/>
                    <a:pt x="12149" y="7881"/>
                    <a:pt x="12293" y="7602"/>
                  </a:cubicBezTo>
                  <a:cubicBezTo>
                    <a:pt x="12437" y="7323"/>
                    <a:pt x="12245" y="8440"/>
                    <a:pt x="12197" y="10023"/>
                  </a:cubicBezTo>
                  <a:cubicBezTo>
                    <a:pt x="12149" y="11605"/>
                    <a:pt x="12245" y="13654"/>
                    <a:pt x="13829" y="15516"/>
                  </a:cubicBezTo>
                  <a:cubicBezTo>
                    <a:pt x="15413" y="17378"/>
                    <a:pt x="18485" y="19054"/>
                    <a:pt x="21557" y="20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060101" y="856303"/>
              <a:ext cx="152401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108"/>
                    <a:pt x="16800" y="2215"/>
                    <a:pt x="14400" y="3877"/>
                  </a:cubicBezTo>
                  <a:cubicBezTo>
                    <a:pt x="12000" y="5538"/>
                    <a:pt x="9600" y="7754"/>
                    <a:pt x="7500" y="9938"/>
                  </a:cubicBezTo>
                  <a:cubicBezTo>
                    <a:pt x="5400" y="12123"/>
                    <a:pt x="3600" y="14277"/>
                    <a:pt x="2400" y="16215"/>
                  </a:cubicBezTo>
                  <a:cubicBezTo>
                    <a:pt x="1200" y="18154"/>
                    <a:pt x="600" y="198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129951" y="949660"/>
              <a:ext cx="349251" cy="33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122"/>
                  </a:moveTo>
                  <a:cubicBezTo>
                    <a:pt x="20945" y="-14"/>
                    <a:pt x="20291" y="-151"/>
                    <a:pt x="19309" y="396"/>
                  </a:cubicBezTo>
                  <a:cubicBezTo>
                    <a:pt x="18327" y="943"/>
                    <a:pt x="17018" y="2173"/>
                    <a:pt x="14662" y="4565"/>
                  </a:cubicBezTo>
                  <a:cubicBezTo>
                    <a:pt x="12305" y="6958"/>
                    <a:pt x="8902" y="10512"/>
                    <a:pt x="6284" y="13178"/>
                  </a:cubicBezTo>
                  <a:cubicBezTo>
                    <a:pt x="3665" y="15844"/>
                    <a:pt x="1833" y="17621"/>
                    <a:pt x="916" y="18852"/>
                  </a:cubicBezTo>
                  <a:cubicBezTo>
                    <a:pt x="0" y="20082"/>
                    <a:pt x="0" y="20765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256951" y="1053153"/>
              <a:ext cx="323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581"/>
                    <a:pt x="14824" y="5162"/>
                    <a:pt x="11365" y="8015"/>
                  </a:cubicBezTo>
                  <a:cubicBezTo>
                    <a:pt x="7906" y="10868"/>
                    <a:pt x="4376" y="13992"/>
                    <a:pt x="2471" y="16302"/>
                  </a:cubicBezTo>
                  <a:cubicBezTo>
                    <a:pt x="565" y="18611"/>
                    <a:pt x="282" y="201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428401" y="1186503"/>
              <a:ext cx="266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14" y="3150"/>
                    <a:pt x="13029" y="6300"/>
                    <a:pt x="9429" y="9900"/>
                  </a:cubicBezTo>
                  <a:cubicBezTo>
                    <a:pt x="5829" y="13500"/>
                    <a:pt x="2914" y="17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644301" y="1161103"/>
              <a:ext cx="323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516"/>
                    <a:pt x="13129" y="7033"/>
                    <a:pt x="9529" y="10130"/>
                  </a:cubicBezTo>
                  <a:cubicBezTo>
                    <a:pt x="5929" y="13228"/>
                    <a:pt x="2965" y="15907"/>
                    <a:pt x="1482" y="17749"/>
                  </a:cubicBezTo>
                  <a:cubicBezTo>
                    <a:pt x="0" y="19591"/>
                    <a:pt x="0" y="205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871241" y="1237303"/>
              <a:ext cx="22391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6510" y="3138"/>
                    <a:pt x="11665" y="6277"/>
                    <a:pt x="8032" y="9323"/>
                  </a:cubicBezTo>
                  <a:cubicBezTo>
                    <a:pt x="4398" y="12369"/>
                    <a:pt x="1976" y="15323"/>
                    <a:pt x="865" y="17354"/>
                  </a:cubicBezTo>
                  <a:cubicBezTo>
                    <a:pt x="-245" y="19385"/>
                    <a:pt x="-43" y="20492"/>
                    <a:pt x="1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139601" y="1307153"/>
              <a:ext cx="196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55" y="4608"/>
                    <a:pt x="12310" y="9216"/>
                    <a:pt x="8710" y="12816"/>
                  </a:cubicBezTo>
                  <a:cubicBezTo>
                    <a:pt x="5110" y="16416"/>
                    <a:pt x="2555" y="190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618269" y="1508237"/>
              <a:ext cx="114647" cy="9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075" fill="norm" stroke="1" extrusionOk="0">
                  <a:moveTo>
                    <a:pt x="17982" y="11739"/>
                  </a:moveTo>
                  <a:cubicBezTo>
                    <a:pt x="17211" y="9391"/>
                    <a:pt x="16439" y="7043"/>
                    <a:pt x="15282" y="4696"/>
                  </a:cubicBezTo>
                  <a:cubicBezTo>
                    <a:pt x="14125" y="2348"/>
                    <a:pt x="12582" y="0"/>
                    <a:pt x="10268" y="0"/>
                  </a:cubicBezTo>
                  <a:cubicBezTo>
                    <a:pt x="7954" y="0"/>
                    <a:pt x="4868" y="2348"/>
                    <a:pt x="2747" y="5165"/>
                  </a:cubicBezTo>
                  <a:cubicBezTo>
                    <a:pt x="625" y="7983"/>
                    <a:pt x="-532" y="11270"/>
                    <a:pt x="239" y="14322"/>
                  </a:cubicBezTo>
                  <a:cubicBezTo>
                    <a:pt x="1011" y="17374"/>
                    <a:pt x="3711" y="20191"/>
                    <a:pt x="6025" y="20896"/>
                  </a:cubicBezTo>
                  <a:cubicBezTo>
                    <a:pt x="8339" y="21600"/>
                    <a:pt x="10268" y="20191"/>
                    <a:pt x="12004" y="17374"/>
                  </a:cubicBezTo>
                  <a:cubicBezTo>
                    <a:pt x="13739" y="14557"/>
                    <a:pt x="15282" y="10330"/>
                    <a:pt x="14897" y="7983"/>
                  </a:cubicBezTo>
                  <a:cubicBezTo>
                    <a:pt x="14511" y="5635"/>
                    <a:pt x="12197" y="5165"/>
                    <a:pt x="10075" y="4930"/>
                  </a:cubicBezTo>
                  <a:cubicBezTo>
                    <a:pt x="7954" y="4696"/>
                    <a:pt x="6025" y="4696"/>
                    <a:pt x="4289" y="5400"/>
                  </a:cubicBezTo>
                  <a:cubicBezTo>
                    <a:pt x="2554" y="6104"/>
                    <a:pt x="1011" y="7513"/>
                    <a:pt x="1204" y="10330"/>
                  </a:cubicBezTo>
                  <a:cubicBezTo>
                    <a:pt x="1397" y="13148"/>
                    <a:pt x="3325" y="17374"/>
                    <a:pt x="6411" y="19017"/>
                  </a:cubicBezTo>
                  <a:cubicBezTo>
                    <a:pt x="9497" y="20661"/>
                    <a:pt x="13739" y="19722"/>
                    <a:pt x="16632" y="18078"/>
                  </a:cubicBezTo>
                  <a:cubicBezTo>
                    <a:pt x="19525" y="16435"/>
                    <a:pt x="21068" y="14087"/>
                    <a:pt x="20875" y="12209"/>
                  </a:cubicBezTo>
                  <a:cubicBezTo>
                    <a:pt x="20682" y="10330"/>
                    <a:pt x="18754" y="8922"/>
                    <a:pt x="16825" y="7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335951" y="1859603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4400"/>
                    <a:pt x="5929" y="7200"/>
                    <a:pt x="9529" y="3600"/>
                  </a:cubicBezTo>
                  <a:cubicBezTo>
                    <a:pt x="13129" y="0"/>
                    <a:pt x="1736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715820" y="1819785"/>
              <a:ext cx="286882" cy="16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67" fill="norm" stroke="1" extrusionOk="0">
                  <a:moveTo>
                    <a:pt x="9138" y="7802"/>
                  </a:moveTo>
                  <a:cubicBezTo>
                    <a:pt x="8661" y="6680"/>
                    <a:pt x="8185" y="5558"/>
                    <a:pt x="7788" y="4015"/>
                  </a:cubicBezTo>
                  <a:cubicBezTo>
                    <a:pt x="7391" y="2472"/>
                    <a:pt x="7073" y="509"/>
                    <a:pt x="6120" y="88"/>
                  </a:cubicBezTo>
                  <a:cubicBezTo>
                    <a:pt x="5167" y="-333"/>
                    <a:pt x="3579" y="789"/>
                    <a:pt x="2308" y="2893"/>
                  </a:cubicBezTo>
                  <a:cubicBezTo>
                    <a:pt x="1038" y="4997"/>
                    <a:pt x="85" y="8083"/>
                    <a:pt x="5" y="10748"/>
                  </a:cubicBezTo>
                  <a:cubicBezTo>
                    <a:pt x="-74" y="13412"/>
                    <a:pt x="720" y="15657"/>
                    <a:pt x="1911" y="16638"/>
                  </a:cubicBezTo>
                  <a:cubicBezTo>
                    <a:pt x="3102" y="17620"/>
                    <a:pt x="4691" y="17340"/>
                    <a:pt x="6279" y="15937"/>
                  </a:cubicBezTo>
                  <a:cubicBezTo>
                    <a:pt x="7867" y="14535"/>
                    <a:pt x="9455" y="12010"/>
                    <a:pt x="10567" y="10327"/>
                  </a:cubicBezTo>
                  <a:cubicBezTo>
                    <a:pt x="11679" y="8644"/>
                    <a:pt x="12314" y="7802"/>
                    <a:pt x="12791" y="8083"/>
                  </a:cubicBezTo>
                  <a:cubicBezTo>
                    <a:pt x="13267" y="8363"/>
                    <a:pt x="13585" y="9766"/>
                    <a:pt x="15014" y="12150"/>
                  </a:cubicBezTo>
                  <a:cubicBezTo>
                    <a:pt x="16444" y="14535"/>
                    <a:pt x="18985" y="17901"/>
                    <a:pt x="21526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609001" y="1097603"/>
              <a:ext cx="127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0" y="10557"/>
                  </a:cubicBezTo>
                  <a:cubicBezTo>
                    <a:pt x="0" y="13914"/>
                    <a:pt x="0" y="17027"/>
                    <a:pt x="3600" y="18827"/>
                  </a:cubicBezTo>
                  <a:cubicBezTo>
                    <a:pt x="7200" y="20627"/>
                    <a:pt x="14400" y="211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05751" y="1243653"/>
              <a:ext cx="285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617"/>
                    <a:pt x="17760" y="1234"/>
                    <a:pt x="14560" y="3909"/>
                  </a:cubicBezTo>
                  <a:cubicBezTo>
                    <a:pt x="11360" y="6583"/>
                    <a:pt x="6880" y="11314"/>
                    <a:pt x="4240" y="14606"/>
                  </a:cubicBezTo>
                  <a:cubicBezTo>
                    <a:pt x="1600" y="17897"/>
                    <a:pt x="800" y="197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183551" y="1250003"/>
              <a:ext cx="234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900"/>
                    <a:pt x="16151" y="1800"/>
                    <a:pt x="12941" y="4410"/>
                  </a:cubicBezTo>
                  <a:cubicBezTo>
                    <a:pt x="9730" y="7020"/>
                    <a:pt x="6032" y="11340"/>
                    <a:pt x="3795" y="14490"/>
                  </a:cubicBezTo>
                  <a:cubicBezTo>
                    <a:pt x="1557" y="17640"/>
                    <a:pt x="778" y="196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323251" y="1243653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3291"/>
                    <a:pt x="11669" y="6583"/>
                    <a:pt x="8069" y="10183"/>
                  </a:cubicBezTo>
                  <a:cubicBezTo>
                    <a:pt x="4469" y="13783"/>
                    <a:pt x="2234" y="176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443901" y="1294453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00"/>
                    <a:pt x="9600" y="10800"/>
                    <a:pt x="6000" y="14400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6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8100" y="528375"/>
              <a:ext cx="2283187" cy="2097756"/>
            </a:xfrm>
            <a:prstGeom prst="rect">
              <a:avLst/>
            </a:prstGeom>
            <a:effectLst/>
          </p:spPr>
        </p:pic>
        <p:sp>
          <p:nvSpPr>
            <p:cNvPr id="2169" name="Line"/>
            <p:cNvSpPr/>
            <p:nvPr/>
          </p:nvSpPr>
          <p:spPr>
            <a:xfrm>
              <a:off x="733601" y="3154492"/>
              <a:ext cx="291188" cy="41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33" fill="norm" stroke="1" extrusionOk="0">
                  <a:moveTo>
                    <a:pt x="18189" y="4281"/>
                  </a:moveTo>
                  <a:cubicBezTo>
                    <a:pt x="17732" y="2972"/>
                    <a:pt x="17276" y="1662"/>
                    <a:pt x="16668" y="899"/>
                  </a:cubicBezTo>
                  <a:cubicBezTo>
                    <a:pt x="16059" y="135"/>
                    <a:pt x="15299" y="-83"/>
                    <a:pt x="14006" y="26"/>
                  </a:cubicBezTo>
                  <a:cubicBezTo>
                    <a:pt x="12713" y="135"/>
                    <a:pt x="10887" y="572"/>
                    <a:pt x="8454" y="2262"/>
                  </a:cubicBezTo>
                  <a:cubicBezTo>
                    <a:pt x="6020" y="3953"/>
                    <a:pt x="2977" y="6899"/>
                    <a:pt x="1380" y="9681"/>
                  </a:cubicBezTo>
                  <a:cubicBezTo>
                    <a:pt x="-217" y="12462"/>
                    <a:pt x="-369" y="15081"/>
                    <a:pt x="620" y="17153"/>
                  </a:cubicBezTo>
                  <a:cubicBezTo>
                    <a:pt x="1608" y="19226"/>
                    <a:pt x="3738" y="20753"/>
                    <a:pt x="6020" y="21135"/>
                  </a:cubicBezTo>
                  <a:cubicBezTo>
                    <a:pt x="8301" y="21517"/>
                    <a:pt x="10735" y="20753"/>
                    <a:pt x="13245" y="19226"/>
                  </a:cubicBezTo>
                  <a:cubicBezTo>
                    <a:pt x="15755" y="17699"/>
                    <a:pt x="18341" y="15408"/>
                    <a:pt x="19710" y="13062"/>
                  </a:cubicBezTo>
                  <a:cubicBezTo>
                    <a:pt x="21079" y="10717"/>
                    <a:pt x="21231" y="8317"/>
                    <a:pt x="20470" y="6299"/>
                  </a:cubicBezTo>
                  <a:cubicBezTo>
                    <a:pt x="19710" y="4281"/>
                    <a:pt x="18037" y="2644"/>
                    <a:pt x="16820" y="1826"/>
                  </a:cubicBezTo>
                  <a:cubicBezTo>
                    <a:pt x="15603" y="1008"/>
                    <a:pt x="14842" y="1008"/>
                    <a:pt x="14006" y="1008"/>
                  </a:cubicBezTo>
                  <a:cubicBezTo>
                    <a:pt x="13169" y="1008"/>
                    <a:pt x="12256" y="1008"/>
                    <a:pt x="11800" y="1335"/>
                  </a:cubicBezTo>
                  <a:cubicBezTo>
                    <a:pt x="11344" y="1662"/>
                    <a:pt x="11344" y="2317"/>
                    <a:pt x="11344" y="2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34301" y="3006508"/>
              <a:ext cx="85479" cy="71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47" fill="norm" stroke="1" extrusionOk="0">
                  <a:moveTo>
                    <a:pt x="9483" y="1214"/>
                  </a:moveTo>
                  <a:cubicBezTo>
                    <a:pt x="11063" y="960"/>
                    <a:pt x="12644" y="707"/>
                    <a:pt x="14488" y="454"/>
                  </a:cubicBezTo>
                  <a:cubicBezTo>
                    <a:pt x="16332" y="200"/>
                    <a:pt x="18439" y="-53"/>
                    <a:pt x="19756" y="10"/>
                  </a:cubicBezTo>
                  <a:cubicBezTo>
                    <a:pt x="21073" y="74"/>
                    <a:pt x="21600" y="454"/>
                    <a:pt x="21073" y="1721"/>
                  </a:cubicBezTo>
                  <a:cubicBezTo>
                    <a:pt x="20546" y="2987"/>
                    <a:pt x="18966" y="5141"/>
                    <a:pt x="17385" y="7263"/>
                  </a:cubicBezTo>
                  <a:cubicBezTo>
                    <a:pt x="15805" y="9385"/>
                    <a:pt x="14224" y="11475"/>
                    <a:pt x="12117" y="13692"/>
                  </a:cubicBezTo>
                  <a:cubicBezTo>
                    <a:pt x="10010" y="15909"/>
                    <a:pt x="7376" y="18253"/>
                    <a:pt x="5268" y="19583"/>
                  </a:cubicBezTo>
                  <a:cubicBezTo>
                    <a:pt x="3161" y="20914"/>
                    <a:pt x="1580" y="21230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00951" y="3008953"/>
              <a:ext cx="565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" y="18000"/>
                    <a:pt x="485" y="14400"/>
                    <a:pt x="1658" y="11700"/>
                  </a:cubicBezTo>
                  <a:cubicBezTo>
                    <a:pt x="2831" y="9000"/>
                    <a:pt x="4935" y="7200"/>
                    <a:pt x="7160" y="4950"/>
                  </a:cubicBezTo>
                  <a:cubicBezTo>
                    <a:pt x="9384" y="2700"/>
                    <a:pt x="11730" y="0"/>
                    <a:pt x="14157" y="0"/>
                  </a:cubicBezTo>
                  <a:cubicBezTo>
                    <a:pt x="16584" y="0"/>
                    <a:pt x="19092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95332" y="3707453"/>
              <a:ext cx="65807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339" y="0"/>
                  </a:moveTo>
                  <a:cubicBezTo>
                    <a:pt x="132" y="2769"/>
                    <a:pt x="-76" y="5538"/>
                    <a:pt x="28" y="7200"/>
                  </a:cubicBezTo>
                  <a:cubicBezTo>
                    <a:pt x="132" y="8862"/>
                    <a:pt x="547" y="9415"/>
                    <a:pt x="1966" y="9692"/>
                  </a:cubicBezTo>
                  <a:cubicBezTo>
                    <a:pt x="3386" y="9969"/>
                    <a:pt x="5809" y="9969"/>
                    <a:pt x="8059" y="10246"/>
                  </a:cubicBezTo>
                  <a:cubicBezTo>
                    <a:pt x="10309" y="10523"/>
                    <a:pt x="12386" y="11077"/>
                    <a:pt x="14601" y="13015"/>
                  </a:cubicBezTo>
                  <a:cubicBezTo>
                    <a:pt x="16816" y="14954"/>
                    <a:pt x="19170" y="18277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489989" y="3119081"/>
              <a:ext cx="271413" cy="55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16" fill="norm" stroke="1" extrusionOk="0">
                  <a:moveTo>
                    <a:pt x="20983" y="3107"/>
                  </a:moveTo>
                  <a:cubicBezTo>
                    <a:pt x="20983" y="2452"/>
                    <a:pt x="20983" y="1798"/>
                    <a:pt x="20819" y="1266"/>
                  </a:cubicBezTo>
                  <a:cubicBezTo>
                    <a:pt x="20656" y="734"/>
                    <a:pt x="20328" y="325"/>
                    <a:pt x="19674" y="121"/>
                  </a:cubicBezTo>
                  <a:cubicBezTo>
                    <a:pt x="19019" y="-84"/>
                    <a:pt x="18038" y="-84"/>
                    <a:pt x="16238" y="571"/>
                  </a:cubicBezTo>
                  <a:cubicBezTo>
                    <a:pt x="14438" y="1225"/>
                    <a:pt x="11819" y="2534"/>
                    <a:pt x="9038" y="4539"/>
                  </a:cubicBezTo>
                  <a:cubicBezTo>
                    <a:pt x="6256" y="6543"/>
                    <a:pt x="3310" y="9243"/>
                    <a:pt x="1592" y="11534"/>
                  </a:cubicBezTo>
                  <a:cubicBezTo>
                    <a:pt x="-126" y="13825"/>
                    <a:pt x="-617" y="15707"/>
                    <a:pt x="938" y="17261"/>
                  </a:cubicBezTo>
                  <a:cubicBezTo>
                    <a:pt x="2492" y="18816"/>
                    <a:pt x="6092" y="20043"/>
                    <a:pt x="8628" y="20698"/>
                  </a:cubicBezTo>
                  <a:cubicBezTo>
                    <a:pt x="11165" y="21352"/>
                    <a:pt x="12638" y="21434"/>
                    <a:pt x="1411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765121" y="3485203"/>
              <a:ext cx="29473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650" y="21600"/>
                  </a:moveTo>
                  <a:cubicBezTo>
                    <a:pt x="191" y="16800"/>
                    <a:pt x="-269" y="12000"/>
                    <a:pt x="191" y="8400"/>
                  </a:cubicBezTo>
                  <a:cubicBezTo>
                    <a:pt x="650" y="4800"/>
                    <a:pt x="2029" y="2400"/>
                    <a:pt x="5705" y="1200"/>
                  </a:cubicBezTo>
                  <a:cubicBezTo>
                    <a:pt x="9382" y="0"/>
                    <a:pt x="15357" y="0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182859" y="3386890"/>
              <a:ext cx="327843" cy="21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326" fill="norm" stroke="1" extrusionOk="0">
                  <a:moveTo>
                    <a:pt x="11816" y="4489"/>
                  </a:moveTo>
                  <a:cubicBezTo>
                    <a:pt x="11266" y="3289"/>
                    <a:pt x="10715" y="2089"/>
                    <a:pt x="10234" y="1089"/>
                  </a:cubicBezTo>
                  <a:cubicBezTo>
                    <a:pt x="9752" y="89"/>
                    <a:pt x="9340" y="-711"/>
                    <a:pt x="7689" y="989"/>
                  </a:cubicBezTo>
                  <a:cubicBezTo>
                    <a:pt x="6038" y="2689"/>
                    <a:pt x="3148" y="6889"/>
                    <a:pt x="1566" y="10289"/>
                  </a:cubicBezTo>
                  <a:cubicBezTo>
                    <a:pt x="-16" y="13689"/>
                    <a:pt x="-291" y="16289"/>
                    <a:pt x="259" y="18089"/>
                  </a:cubicBezTo>
                  <a:cubicBezTo>
                    <a:pt x="810" y="19889"/>
                    <a:pt x="2185" y="20889"/>
                    <a:pt x="3974" y="19989"/>
                  </a:cubicBezTo>
                  <a:cubicBezTo>
                    <a:pt x="5763" y="19089"/>
                    <a:pt x="7964" y="16289"/>
                    <a:pt x="9477" y="13889"/>
                  </a:cubicBezTo>
                  <a:cubicBezTo>
                    <a:pt x="10991" y="11489"/>
                    <a:pt x="11816" y="9489"/>
                    <a:pt x="12504" y="7889"/>
                  </a:cubicBezTo>
                  <a:cubicBezTo>
                    <a:pt x="13192" y="6289"/>
                    <a:pt x="13742" y="5089"/>
                    <a:pt x="13880" y="5489"/>
                  </a:cubicBezTo>
                  <a:cubicBezTo>
                    <a:pt x="14017" y="5889"/>
                    <a:pt x="13742" y="7889"/>
                    <a:pt x="13811" y="9889"/>
                  </a:cubicBezTo>
                  <a:cubicBezTo>
                    <a:pt x="13880" y="11889"/>
                    <a:pt x="14292" y="13889"/>
                    <a:pt x="15599" y="15289"/>
                  </a:cubicBezTo>
                  <a:cubicBezTo>
                    <a:pt x="16906" y="16689"/>
                    <a:pt x="19108" y="17489"/>
                    <a:pt x="21309" y="18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599601" y="3203173"/>
              <a:ext cx="138243" cy="58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64" fill="norm" stroke="1" extrusionOk="0">
                  <a:moveTo>
                    <a:pt x="3869" y="329"/>
                  </a:moveTo>
                  <a:cubicBezTo>
                    <a:pt x="5481" y="96"/>
                    <a:pt x="7093" y="-136"/>
                    <a:pt x="9188" y="96"/>
                  </a:cubicBezTo>
                  <a:cubicBezTo>
                    <a:pt x="11284" y="329"/>
                    <a:pt x="13863" y="1025"/>
                    <a:pt x="16442" y="2458"/>
                  </a:cubicBezTo>
                  <a:cubicBezTo>
                    <a:pt x="19021" y="3890"/>
                    <a:pt x="21600" y="6058"/>
                    <a:pt x="20955" y="8496"/>
                  </a:cubicBezTo>
                  <a:cubicBezTo>
                    <a:pt x="20310" y="10935"/>
                    <a:pt x="16442" y="13645"/>
                    <a:pt x="12412" y="15851"/>
                  </a:cubicBezTo>
                  <a:cubicBezTo>
                    <a:pt x="8382" y="18058"/>
                    <a:pt x="4191" y="19761"/>
                    <a:pt x="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756856" y="306271"/>
              <a:ext cx="1947926" cy="207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6" fill="norm" stroke="1" extrusionOk="0">
                  <a:moveTo>
                    <a:pt x="18096" y="4594"/>
                  </a:moveTo>
                  <a:cubicBezTo>
                    <a:pt x="18026" y="4242"/>
                    <a:pt x="17956" y="3890"/>
                    <a:pt x="17710" y="3417"/>
                  </a:cubicBezTo>
                  <a:cubicBezTo>
                    <a:pt x="17464" y="2944"/>
                    <a:pt x="17043" y="2351"/>
                    <a:pt x="16528" y="1867"/>
                  </a:cubicBezTo>
                  <a:cubicBezTo>
                    <a:pt x="16013" y="1383"/>
                    <a:pt x="15405" y="1009"/>
                    <a:pt x="14691" y="701"/>
                  </a:cubicBezTo>
                  <a:cubicBezTo>
                    <a:pt x="13977" y="393"/>
                    <a:pt x="13158" y="151"/>
                    <a:pt x="12269" y="52"/>
                  </a:cubicBezTo>
                  <a:cubicBezTo>
                    <a:pt x="11380" y="-47"/>
                    <a:pt x="10420" y="-3"/>
                    <a:pt x="9496" y="173"/>
                  </a:cubicBezTo>
                  <a:cubicBezTo>
                    <a:pt x="8572" y="349"/>
                    <a:pt x="7682" y="657"/>
                    <a:pt x="6887" y="1031"/>
                  </a:cubicBezTo>
                  <a:cubicBezTo>
                    <a:pt x="6091" y="1405"/>
                    <a:pt x="5389" y="1845"/>
                    <a:pt x="4734" y="2384"/>
                  </a:cubicBezTo>
                  <a:cubicBezTo>
                    <a:pt x="4078" y="2922"/>
                    <a:pt x="3470" y="3560"/>
                    <a:pt x="2908" y="4231"/>
                  </a:cubicBezTo>
                  <a:cubicBezTo>
                    <a:pt x="2347" y="4902"/>
                    <a:pt x="1832" y="5606"/>
                    <a:pt x="1411" y="6332"/>
                  </a:cubicBezTo>
                  <a:cubicBezTo>
                    <a:pt x="989" y="7058"/>
                    <a:pt x="662" y="7806"/>
                    <a:pt x="439" y="8553"/>
                  </a:cubicBezTo>
                  <a:cubicBezTo>
                    <a:pt x="217" y="9301"/>
                    <a:pt x="100" y="10049"/>
                    <a:pt x="42" y="10819"/>
                  </a:cubicBezTo>
                  <a:cubicBezTo>
                    <a:pt x="-17" y="11589"/>
                    <a:pt x="-17" y="12381"/>
                    <a:pt x="65" y="13184"/>
                  </a:cubicBezTo>
                  <a:cubicBezTo>
                    <a:pt x="147" y="13986"/>
                    <a:pt x="311" y="14800"/>
                    <a:pt x="580" y="15592"/>
                  </a:cubicBezTo>
                  <a:cubicBezTo>
                    <a:pt x="849" y="16384"/>
                    <a:pt x="1223" y="17154"/>
                    <a:pt x="1691" y="17858"/>
                  </a:cubicBezTo>
                  <a:cubicBezTo>
                    <a:pt x="2159" y="18562"/>
                    <a:pt x="2721" y="19199"/>
                    <a:pt x="3376" y="19727"/>
                  </a:cubicBezTo>
                  <a:cubicBezTo>
                    <a:pt x="4032" y="20255"/>
                    <a:pt x="4780" y="20673"/>
                    <a:pt x="5564" y="20970"/>
                  </a:cubicBezTo>
                  <a:cubicBezTo>
                    <a:pt x="6348" y="21267"/>
                    <a:pt x="7167" y="21443"/>
                    <a:pt x="8022" y="21498"/>
                  </a:cubicBezTo>
                  <a:cubicBezTo>
                    <a:pt x="8876" y="21553"/>
                    <a:pt x="9765" y="21487"/>
                    <a:pt x="10654" y="21278"/>
                  </a:cubicBezTo>
                  <a:cubicBezTo>
                    <a:pt x="11544" y="21069"/>
                    <a:pt x="12433" y="20717"/>
                    <a:pt x="13275" y="20266"/>
                  </a:cubicBezTo>
                  <a:cubicBezTo>
                    <a:pt x="14118" y="19815"/>
                    <a:pt x="14913" y="19265"/>
                    <a:pt x="15616" y="18650"/>
                  </a:cubicBezTo>
                  <a:cubicBezTo>
                    <a:pt x="16318" y="18034"/>
                    <a:pt x="16926" y="17352"/>
                    <a:pt x="17417" y="16659"/>
                  </a:cubicBezTo>
                  <a:cubicBezTo>
                    <a:pt x="17909" y="15966"/>
                    <a:pt x="18283" y="15262"/>
                    <a:pt x="18658" y="14514"/>
                  </a:cubicBezTo>
                  <a:cubicBezTo>
                    <a:pt x="19032" y="13766"/>
                    <a:pt x="19407" y="12975"/>
                    <a:pt x="19758" y="12161"/>
                  </a:cubicBezTo>
                  <a:cubicBezTo>
                    <a:pt x="20109" y="11347"/>
                    <a:pt x="20436" y="10511"/>
                    <a:pt x="20705" y="9730"/>
                  </a:cubicBezTo>
                  <a:cubicBezTo>
                    <a:pt x="20975" y="8949"/>
                    <a:pt x="21185" y="8223"/>
                    <a:pt x="21337" y="7432"/>
                  </a:cubicBezTo>
                  <a:cubicBezTo>
                    <a:pt x="21489" y="6640"/>
                    <a:pt x="21583" y="5782"/>
                    <a:pt x="21513" y="5001"/>
                  </a:cubicBezTo>
                  <a:cubicBezTo>
                    <a:pt x="21443" y="4220"/>
                    <a:pt x="21209" y="3516"/>
                    <a:pt x="20787" y="2955"/>
                  </a:cubicBezTo>
                  <a:cubicBezTo>
                    <a:pt x="20366" y="2395"/>
                    <a:pt x="19758" y="1977"/>
                    <a:pt x="19020" y="1713"/>
                  </a:cubicBezTo>
                  <a:cubicBezTo>
                    <a:pt x="18283" y="1449"/>
                    <a:pt x="17417" y="1339"/>
                    <a:pt x="16610" y="1350"/>
                  </a:cubicBezTo>
                  <a:cubicBezTo>
                    <a:pt x="15803" y="1361"/>
                    <a:pt x="15054" y="1493"/>
                    <a:pt x="14562" y="1702"/>
                  </a:cubicBezTo>
                  <a:cubicBezTo>
                    <a:pt x="14071" y="1911"/>
                    <a:pt x="13837" y="2197"/>
                    <a:pt x="13603" y="2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566509" y="2821865"/>
              <a:ext cx="279311" cy="37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135" fill="norm" stroke="1" extrusionOk="0">
                  <a:moveTo>
                    <a:pt x="17620" y="6321"/>
                  </a:moveTo>
                  <a:cubicBezTo>
                    <a:pt x="17147" y="5839"/>
                    <a:pt x="16674" y="5356"/>
                    <a:pt x="16437" y="4813"/>
                  </a:cubicBezTo>
                  <a:cubicBezTo>
                    <a:pt x="16201" y="4270"/>
                    <a:pt x="16201" y="3666"/>
                    <a:pt x="16358" y="2822"/>
                  </a:cubicBezTo>
                  <a:cubicBezTo>
                    <a:pt x="16516" y="1977"/>
                    <a:pt x="16831" y="891"/>
                    <a:pt x="16201" y="348"/>
                  </a:cubicBezTo>
                  <a:cubicBezTo>
                    <a:pt x="15570" y="-195"/>
                    <a:pt x="13993" y="-195"/>
                    <a:pt x="11392" y="1012"/>
                  </a:cubicBezTo>
                  <a:cubicBezTo>
                    <a:pt x="8791" y="2218"/>
                    <a:pt x="5164" y="4632"/>
                    <a:pt x="2878" y="7528"/>
                  </a:cubicBezTo>
                  <a:cubicBezTo>
                    <a:pt x="592" y="10424"/>
                    <a:pt x="-354" y="13803"/>
                    <a:pt x="119" y="16216"/>
                  </a:cubicBezTo>
                  <a:cubicBezTo>
                    <a:pt x="592" y="18630"/>
                    <a:pt x="2484" y="20078"/>
                    <a:pt x="5243" y="20741"/>
                  </a:cubicBezTo>
                  <a:cubicBezTo>
                    <a:pt x="8002" y="21405"/>
                    <a:pt x="11628" y="21284"/>
                    <a:pt x="14545" y="19957"/>
                  </a:cubicBezTo>
                  <a:cubicBezTo>
                    <a:pt x="17462" y="18630"/>
                    <a:pt x="19669" y="16096"/>
                    <a:pt x="20458" y="13380"/>
                  </a:cubicBezTo>
                  <a:cubicBezTo>
                    <a:pt x="21246" y="10665"/>
                    <a:pt x="20615" y="7769"/>
                    <a:pt x="19354" y="5839"/>
                  </a:cubicBezTo>
                  <a:cubicBezTo>
                    <a:pt x="18093" y="3908"/>
                    <a:pt x="16201" y="2942"/>
                    <a:pt x="14309" y="1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720501" y="2634048"/>
              <a:ext cx="133351" cy="66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043"/>
                  </a:moveTo>
                  <a:cubicBezTo>
                    <a:pt x="20571" y="560"/>
                    <a:pt x="19543" y="77"/>
                    <a:pt x="18514" y="8"/>
                  </a:cubicBezTo>
                  <a:cubicBezTo>
                    <a:pt x="17486" y="-61"/>
                    <a:pt x="16457" y="284"/>
                    <a:pt x="15086" y="1630"/>
                  </a:cubicBezTo>
                  <a:cubicBezTo>
                    <a:pt x="13714" y="2975"/>
                    <a:pt x="12000" y="5322"/>
                    <a:pt x="10629" y="7668"/>
                  </a:cubicBezTo>
                  <a:cubicBezTo>
                    <a:pt x="9257" y="10014"/>
                    <a:pt x="8229" y="12361"/>
                    <a:pt x="6514" y="14466"/>
                  </a:cubicBezTo>
                  <a:cubicBezTo>
                    <a:pt x="4800" y="16570"/>
                    <a:pt x="2400" y="18434"/>
                    <a:pt x="1200" y="19572"/>
                  </a:cubicBezTo>
                  <a:cubicBezTo>
                    <a:pt x="0" y="20711"/>
                    <a:pt x="0" y="21125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634464" y="2653995"/>
              <a:ext cx="371788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045" fill="norm" stroke="1" extrusionOk="0">
                  <a:moveTo>
                    <a:pt x="567" y="20045"/>
                  </a:moveTo>
                  <a:cubicBezTo>
                    <a:pt x="201" y="15320"/>
                    <a:pt x="-165" y="10595"/>
                    <a:pt x="79" y="7895"/>
                  </a:cubicBezTo>
                  <a:cubicBezTo>
                    <a:pt x="323" y="5195"/>
                    <a:pt x="1177" y="4520"/>
                    <a:pt x="3496" y="2832"/>
                  </a:cubicBezTo>
                  <a:cubicBezTo>
                    <a:pt x="5815" y="1145"/>
                    <a:pt x="9598" y="-1555"/>
                    <a:pt x="12832" y="1145"/>
                  </a:cubicBezTo>
                  <a:cubicBezTo>
                    <a:pt x="16066" y="3845"/>
                    <a:pt x="18750" y="11945"/>
                    <a:pt x="21435" y="20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530001" y="3301053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6800"/>
                    <a:pt x="9504" y="12000"/>
                    <a:pt x="13104" y="8400"/>
                  </a:cubicBezTo>
                  <a:cubicBezTo>
                    <a:pt x="16704" y="4800"/>
                    <a:pt x="1915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014728" y="2759614"/>
              <a:ext cx="277274" cy="52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96" fill="norm" stroke="1" extrusionOk="0">
                  <a:moveTo>
                    <a:pt x="21116" y="844"/>
                  </a:moveTo>
                  <a:cubicBezTo>
                    <a:pt x="19504" y="327"/>
                    <a:pt x="17892" y="-189"/>
                    <a:pt x="15716" y="69"/>
                  </a:cubicBezTo>
                  <a:cubicBezTo>
                    <a:pt x="13540" y="327"/>
                    <a:pt x="10800" y="1360"/>
                    <a:pt x="8220" y="3210"/>
                  </a:cubicBezTo>
                  <a:cubicBezTo>
                    <a:pt x="5641" y="5060"/>
                    <a:pt x="3223" y="7728"/>
                    <a:pt x="1692" y="10181"/>
                  </a:cubicBezTo>
                  <a:cubicBezTo>
                    <a:pt x="161" y="12633"/>
                    <a:pt x="-484" y="14871"/>
                    <a:pt x="403" y="16721"/>
                  </a:cubicBezTo>
                  <a:cubicBezTo>
                    <a:pt x="1289" y="18571"/>
                    <a:pt x="3707" y="20034"/>
                    <a:pt x="6044" y="20723"/>
                  </a:cubicBezTo>
                  <a:cubicBezTo>
                    <a:pt x="8382" y="21411"/>
                    <a:pt x="10638" y="21325"/>
                    <a:pt x="12895" y="2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291418" y="3079597"/>
              <a:ext cx="235535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700" fill="norm" stroke="1" extrusionOk="0">
                  <a:moveTo>
                    <a:pt x="1199" y="20700"/>
                  </a:moveTo>
                  <a:cubicBezTo>
                    <a:pt x="435" y="13500"/>
                    <a:pt x="-330" y="6300"/>
                    <a:pt x="148" y="2700"/>
                  </a:cubicBezTo>
                  <a:cubicBezTo>
                    <a:pt x="626" y="-900"/>
                    <a:pt x="2346" y="-900"/>
                    <a:pt x="6074" y="2700"/>
                  </a:cubicBezTo>
                  <a:cubicBezTo>
                    <a:pt x="9801" y="6300"/>
                    <a:pt x="15535" y="13500"/>
                    <a:pt x="2127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500675" y="2989629"/>
              <a:ext cx="299328" cy="19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711" fill="norm" stroke="1" extrusionOk="0">
                  <a:moveTo>
                    <a:pt x="15016" y="11060"/>
                  </a:moveTo>
                  <a:cubicBezTo>
                    <a:pt x="14261" y="7843"/>
                    <a:pt x="13505" y="4626"/>
                    <a:pt x="12146" y="2443"/>
                  </a:cubicBezTo>
                  <a:cubicBezTo>
                    <a:pt x="10787" y="260"/>
                    <a:pt x="8823" y="-889"/>
                    <a:pt x="6708" y="834"/>
                  </a:cubicBezTo>
                  <a:cubicBezTo>
                    <a:pt x="4594" y="2558"/>
                    <a:pt x="2328" y="7154"/>
                    <a:pt x="1119" y="10256"/>
                  </a:cubicBezTo>
                  <a:cubicBezTo>
                    <a:pt x="-89" y="13358"/>
                    <a:pt x="-240" y="14966"/>
                    <a:pt x="289" y="16230"/>
                  </a:cubicBezTo>
                  <a:cubicBezTo>
                    <a:pt x="817" y="17494"/>
                    <a:pt x="2026" y="18413"/>
                    <a:pt x="3687" y="17609"/>
                  </a:cubicBezTo>
                  <a:cubicBezTo>
                    <a:pt x="5349" y="16805"/>
                    <a:pt x="7463" y="14277"/>
                    <a:pt x="8747" y="12324"/>
                  </a:cubicBezTo>
                  <a:cubicBezTo>
                    <a:pt x="10031" y="10371"/>
                    <a:pt x="10484" y="8992"/>
                    <a:pt x="11466" y="8762"/>
                  </a:cubicBezTo>
                  <a:cubicBezTo>
                    <a:pt x="12448" y="8532"/>
                    <a:pt x="13959" y="9451"/>
                    <a:pt x="15696" y="11634"/>
                  </a:cubicBezTo>
                  <a:cubicBezTo>
                    <a:pt x="17433" y="13817"/>
                    <a:pt x="19396" y="17264"/>
                    <a:pt x="21360" y="20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685701" y="2875603"/>
              <a:ext cx="30516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6310" y="0"/>
                  </a:moveTo>
                  <a:cubicBezTo>
                    <a:pt x="18367" y="2127"/>
                    <a:pt x="20424" y="4255"/>
                    <a:pt x="21012" y="6545"/>
                  </a:cubicBezTo>
                  <a:cubicBezTo>
                    <a:pt x="21600" y="8836"/>
                    <a:pt x="20718" y="11291"/>
                    <a:pt x="17853" y="13582"/>
                  </a:cubicBezTo>
                  <a:cubicBezTo>
                    <a:pt x="14988" y="15873"/>
                    <a:pt x="10139" y="18000"/>
                    <a:pt x="6833" y="19309"/>
                  </a:cubicBezTo>
                  <a:cubicBezTo>
                    <a:pt x="3527" y="20618"/>
                    <a:pt x="1763" y="211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9" name="Drawing"/>
          <p:cNvGrpSpPr/>
          <p:nvPr/>
        </p:nvGrpSpPr>
        <p:grpSpPr>
          <a:xfrm>
            <a:off x="825499" y="1676127"/>
            <a:ext cx="7483176" cy="4216674"/>
            <a:chOff x="0" y="0"/>
            <a:chExt cx="7483174" cy="4216672"/>
          </a:xfrm>
        </p:grpSpPr>
        <p:sp>
          <p:nvSpPr>
            <p:cNvPr id="2188" name="Line"/>
            <p:cNvSpPr/>
            <p:nvPr/>
          </p:nvSpPr>
          <p:spPr>
            <a:xfrm>
              <a:off x="200206" y="768622"/>
              <a:ext cx="156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48"/>
                    <a:pt x="-1582" y="11896"/>
                    <a:pt x="1118" y="15496"/>
                  </a:cubicBezTo>
                  <a:cubicBezTo>
                    <a:pt x="3818" y="19096"/>
                    <a:pt x="11918" y="20348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31609" y="647972"/>
              <a:ext cx="3349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21600"/>
                  </a:moveTo>
                  <a:cubicBezTo>
                    <a:pt x="3586" y="10800"/>
                    <a:pt x="-1496" y="0"/>
                    <a:pt x="410" y="0"/>
                  </a:cubicBezTo>
                  <a:cubicBezTo>
                    <a:pt x="2316" y="0"/>
                    <a:pt x="11210" y="10800"/>
                    <a:pt x="20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47649" y="686072"/>
              <a:ext cx="10795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226"/>
                  </a:moveTo>
                  <a:cubicBezTo>
                    <a:pt x="2541" y="8217"/>
                    <a:pt x="5082" y="12209"/>
                    <a:pt x="6776" y="14791"/>
                  </a:cubicBezTo>
                  <a:cubicBezTo>
                    <a:pt x="8471" y="17374"/>
                    <a:pt x="9318" y="18548"/>
                    <a:pt x="10588" y="19604"/>
                  </a:cubicBezTo>
                  <a:cubicBezTo>
                    <a:pt x="11859" y="20661"/>
                    <a:pt x="13553" y="21600"/>
                    <a:pt x="14612" y="21483"/>
                  </a:cubicBezTo>
                  <a:cubicBezTo>
                    <a:pt x="15671" y="21365"/>
                    <a:pt x="16094" y="20191"/>
                    <a:pt x="16306" y="17022"/>
                  </a:cubicBezTo>
                  <a:cubicBezTo>
                    <a:pt x="16518" y="13852"/>
                    <a:pt x="16518" y="8687"/>
                    <a:pt x="17365" y="5517"/>
                  </a:cubicBezTo>
                  <a:cubicBezTo>
                    <a:pt x="18212" y="2348"/>
                    <a:pt x="19906" y="11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55599" y="622572"/>
              <a:ext cx="10165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5082" y="0"/>
                  </a:moveTo>
                  <a:cubicBezTo>
                    <a:pt x="11435" y="3967"/>
                    <a:pt x="17788" y="7935"/>
                    <a:pt x="19694" y="11241"/>
                  </a:cubicBezTo>
                  <a:cubicBezTo>
                    <a:pt x="21600" y="14547"/>
                    <a:pt x="19059" y="17192"/>
                    <a:pt x="15035" y="18808"/>
                  </a:cubicBezTo>
                  <a:cubicBezTo>
                    <a:pt x="11012" y="20424"/>
                    <a:pt x="5506" y="210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6264" y="738116"/>
              <a:ext cx="339336" cy="28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48" fill="norm" stroke="1" extrusionOk="0">
                  <a:moveTo>
                    <a:pt x="2994" y="381"/>
                  </a:moveTo>
                  <a:cubicBezTo>
                    <a:pt x="2323" y="65"/>
                    <a:pt x="1652" y="-250"/>
                    <a:pt x="1115" y="302"/>
                  </a:cubicBezTo>
                  <a:cubicBezTo>
                    <a:pt x="579" y="854"/>
                    <a:pt x="176" y="2273"/>
                    <a:pt x="42" y="5032"/>
                  </a:cubicBezTo>
                  <a:cubicBezTo>
                    <a:pt x="-92" y="7791"/>
                    <a:pt x="42" y="11890"/>
                    <a:pt x="1183" y="14965"/>
                  </a:cubicBezTo>
                  <a:cubicBezTo>
                    <a:pt x="2323" y="18039"/>
                    <a:pt x="4469" y="20089"/>
                    <a:pt x="8025" y="20719"/>
                  </a:cubicBezTo>
                  <a:cubicBezTo>
                    <a:pt x="11580" y="21350"/>
                    <a:pt x="16544" y="20562"/>
                    <a:pt x="21508" y="19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12735" y="539972"/>
              <a:ext cx="396966" cy="43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12" fill="norm" stroke="1" extrusionOk="0">
                  <a:moveTo>
                    <a:pt x="5002" y="5376"/>
                  </a:moveTo>
                  <a:cubicBezTo>
                    <a:pt x="4198" y="5271"/>
                    <a:pt x="3394" y="5165"/>
                    <a:pt x="3221" y="4955"/>
                  </a:cubicBezTo>
                  <a:cubicBezTo>
                    <a:pt x="3049" y="4744"/>
                    <a:pt x="3509" y="4428"/>
                    <a:pt x="5404" y="3743"/>
                  </a:cubicBezTo>
                  <a:cubicBezTo>
                    <a:pt x="7300" y="3058"/>
                    <a:pt x="10632" y="2004"/>
                    <a:pt x="12873" y="1372"/>
                  </a:cubicBezTo>
                  <a:cubicBezTo>
                    <a:pt x="15113" y="740"/>
                    <a:pt x="16262" y="529"/>
                    <a:pt x="17296" y="318"/>
                  </a:cubicBezTo>
                  <a:cubicBezTo>
                    <a:pt x="18330" y="108"/>
                    <a:pt x="19249" y="-103"/>
                    <a:pt x="19594" y="55"/>
                  </a:cubicBezTo>
                  <a:cubicBezTo>
                    <a:pt x="19938" y="213"/>
                    <a:pt x="19709" y="740"/>
                    <a:pt x="18675" y="2162"/>
                  </a:cubicBezTo>
                  <a:cubicBezTo>
                    <a:pt x="17641" y="3585"/>
                    <a:pt x="15802" y="5903"/>
                    <a:pt x="13619" y="8274"/>
                  </a:cubicBezTo>
                  <a:cubicBezTo>
                    <a:pt x="11436" y="10644"/>
                    <a:pt x="8909" y="13068"/>
                    <a:pt x="7013" y="14806"/>
                  </a:cubicBezTo>
                  <a:cubicBezTo>
                    <a:pt x="5117" y="16545"/>
                    <a:pt x="3853" y="17598"/>
                    <a:pt x="2934" y="18283"/>
                  </a:cubicBezTo>
                  <a:cubicBezTo>
                    <a:pt x="2015" y="18968"/>
                    <a:pt x="1441" y="19284"/>
                    <a:pt x="924" y="19758"/>
                  </a:cubicBezTo>
                  <a:cubicBezTo>
                    <a:pt x="407" y="20233"/>
                    <a:pt x="-53" y="20865"/>
                    <a:pt x="4" y="21181"/>
                  </a:cubicBezTo>
                  <a:cubicBezTo>
                    <a:pt x="62" y="21497"/>
                    <a:pt x="636" y="21497"/>
                    <a:pt x="2992" y="21128"/>
                  </a:cubicBezTo>
                  <a:cubicBezTo>
                    <a:pt x="5347" y="20759"/>
                    <a:pt x="9483" y="20022"/>
                    <a:pt x="12356" y="19495"/>
                  </a:cubicBezTo>
                  <a:cubicBezTo>
                    <a:pt x="15228" y="18968"/>
                    <a:pt x="16836" y="18652"/>
                    <a:pt x="18158" y="18652"/>
                  </a:cubicBezTo>
                  <a:cubicBezTo>
                    <a:pt x="19479" y="18652"/>
                    <a:pt x="20513" y="18968"/>
                    <a:pt x="21547" y="19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411406" y="863872"/>
              <a:ext cx="233244" cy="2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40" fill="norm" stroke="1" extrusionOk="0">
                  <a:moveTo>
                    <a:pt x="19108" y="0"/>
                  </a:moveTo>
                  <a:cubicBezTo>
                    <a:pt x="16578" y="4629"/>
                    <a:pt x="14048" y="9257"/>
                    <a:pt x="11519" y="12122"/>
                  </a:cubicBezTo>
                  <a:cubicBezTo>
                    <a:pt x="8989" y="14988"/>
                    <a:pt x="6459" y="16090"/>
                    <a:pt x="4708" y="16531"/>
                  </a:cubicBezTo>
                  <a:cubicBezTo>
                    <a:pt x="2957" y="16971"/>
                    <a:pt x="1984" y="16751"/>
                    <a:pt x="1205" y="16090"/>
                  </a:cubicBezTo>
                  <a:cubicBezTo>
                    <a:pt x="427" y="15429"/>
                    <a:pt x="-157" y="14327"/>
                    <a:pt x="38" y="13445"/>
                  </a:cubicBezTo>
                  <a:cubicBezTo>
                    <a:pt x="232" y="12563"/>
                    <a:pt x="1205" y="11902"/>
                    <a:pt x="3443" y="11792"/>
                  </a:cubicBezTo>
                  <a:cubicBezTo>
                    <a:pt x="5681" y="11682"/>
                    <a:pt x="9184" y="12122"/>
                    <a:pt x="11616" y="13224"/>
                  </a:cubicBezTo>
                  <a:cubicBezTo>
                    <a:pt x="14048" y="14327"/>
                    <a:pt x="15411" y="16090"/>
                    <a:pt x="16578" y="17743"/>
                  </a:cubicBezTo>
                  <a:cubicBezTo>
                    <a:pt x="17746" y="19396"/>
                    <a:pt x="18719" y="20939"/>
                    <a:pt x="19497" y="21269"/>
                  </a:cubicBezTo>
                  <a:cubicBezTo>
                    <a:pt x="20275" y="21600"/>
                    <a:pt x="20859" y="20718"/>
                    <a:pt x="21443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670050" y="802256"/>
              <a:ext cx="86784" cy="44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0546" y="1127"/>
                  </a:moveTo>
                  <a:cubicBezTo>
                    <a:pt x="21073" y="518"/>
                    <a:pt x="21600" y="-90"/>
                    <a:pt x="21600" y="11"/>
                  </a:cubicBezTo>
                  <a:cubicBezTo>
                    <a:pt x="21600" y="113"/>
                    <a:pt x="21073" y="924"/>
                    <a:pt x="18439" y="3307"/>
                  </a:cubicBezTo>
                  <a:cubicBezTo>
                    <a:pt x="15805" y="5690"/>
                    <a:pt x="11063" y="9645"/>
                    <a:pt x="7639" y="12941"/>
                  </a:cubicBezTo>
                  <a:cubicBezTo>
                    <a:pt x="4215" y="16237"/>
                    <a:pt x="2107" y="18873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753966" y="1007405"/>
              <a:ext cx="284385" cy="27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09" fill="norm" stroke="1" extrusionOk="0">
                  <a:moveTo>
                    <a:pt x="2280" y="6132"/>
                  </a:moveTo>
                  <a:cubicBezTo>
                    <a:pt x="1645" y="5637"/>
                    <a:pt x="1010" y="5142"/>
                    <a:pt x="533" y="4400"/>
                  </a:cubicBezTo>
                  <a:cubicBezTo>
                    <a:pt x="57" y="3658"/>
                    <a:pt x="-261" y="2669"/>
                    <a:pt x="295" y="1845"/>
                  </a:cubicBezTo>
                  <a:cubicBezTo>
                    <a:pt x="851" y="1020"/>
                    <a:pt x="2280" y="361"/>
                    <a:pt x="3868" y="113"/>
                  </a:cubicBezTo>
                  <a:cubicBezTo>
                    <a:pt x="5457" y="-134"/>
                    <a:pt x="7204" y="31"/>
                    <a:pt x="8236" y="526"/>
                  </a:cubicBezTo>
                  <a:cubicBezTo>
                    <a:pt x="9268" y="1020"/>
                    <a:pt x="9586" y="1845"/>
                    <a:pt x="8871" y="4565"/>
                  </a:cubicBezTo>
                  <a:cubicBezTo>
                    <a:pt x="8157" y="7286"/>
                    <a:pt x="6410" y="11903"/>
                    <a:pt x="5298" y="14541"/>
                  </a:cubicBezTo>
                  <a:cubicBezTo>
                    <a:pt x="4186" y="17179"/>
                    <a:pt x="3710" y="17839"/>
                    <a:pt x="3313" y="18663"/>
                  </a:cubicBezTo>
                  <a:cubicBezTo>
                    <a:pt x="2915" y="19487"/>
                    <a:pt x="2598" y="20477"/>
                    <a:pt x="2836" y="20971"/>
                  </a:cubicBezTo>
                  <a:cubicBezTo>
                    <a:pt x="3074" y="21466"/>
                    <a:pt x="3868" y="21466"/>
                    <a:pt x="6330" y="20642"/>
                  </a:cubicBezTo>
                  <a:cubicBezTo>
                    <a:pt x="8792" y="19817"/>
                    <a:pt x="12921" y="18168"/>
                    <a:pt x="15701" y="17344"/>
                  </a:cubicBezTo>
                  <a:cubicBezTo>
                    <a:pt x="18480" y="16519"/>
                    <a:pt x="19910" y="16519"/>
                    <a:pt x="21339" y="16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646818" y="762272"/>
              <a:ext cx="3757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157" y="21600"/>
                  </a:moveTo>
                  <a:cubicBezTo>
                    <a:pt x="551" y="19800"/>
                    <a:pt x="-56" y="18000"/>
                    <a:pt x="5" y="17100"/>
                  </a:cubicBezTo>
                  <a:cubicBezTo>
                    <a:pt x="65" y="16200"/>
                    <a:pt x="793" y="16200"/>
                    <a:pt x="2856" y="14400"/>
                  </a:cubicBezTo>
                  <a:cubicBezTo>
                    <a:pt x="4919" y="12600"/>
                    <a:pt x="8317" y="9000"/>
                    <a:pt x="11654" y="6300"/>
                  </a:cubicBezTo>
                  <a:cubicBezTo>
                    <a:pt x="14991" y="3600"/>
                    <a:pt x="18268" y="1800"/>
                    <a:pt x="215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692400" y="1003572"/>
              <a:ext cx="4254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3439" y="16200"/>
                    <a:pt x="6878" y="21600"/>
                    <a:pt x="10478" y="19800"/>
                  </a:cubicBezTo>
                  <a:cubicBezTo>
                    <a:pt x="14078" y="18000"/>
                    <a:pt x="17839" y="9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833906" y="592800"/>
              <a:ext cx="291784" cy="40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23" fill="norm" stroke="1" extrusionOk="0">
                  <a:moveTo>
                    <a:pt x="14710" y="6179"/>
                  </a:moveTo>
                  <a:cubicBezTo>
                    <a:pt x="14710" y="4636"/>
                    <a:pt x="14710" y="3093"/>
                    <a:pt x="14330" y="2266"/>
                  </a:cubicBezTo>
                  <a:cubicBezTo>
                    <a:pt x="13950" y="1440"/>
                    <a:pt x="13189" y="1330"/>
                    <a:pt x="11516" y="1660"/>
                  </a:cubicBezTo>
                  <a:cubicBezTo>
                    <a:pt x="9843" y="1991"/>
                    <a:pt x="7257" y="2762"/>
                    <a:pt x="5051" y="4470"/>
                  </a:cubicBezTo>
                  <a:cubicBezTo>
                    <a:pt x="2845" y="6179"/>
                    <a:pt x="1020" y="8824"/>
                    <a:pt x="336" y="11413"/>
                  </a:cubicBezTo>
                  <a:cubicBezTo>
                    <a:pt x="-349" y="14003"/>
                    <a:pt x="107" y="16538"/>
                    <a:pt x="868" y="18301"/>
                  </a:cubicBezTo>
                  <a:cubicBezTo>
                    <a:pt x="1628" y="20064"/>
                    <a:pt x="2693" y="21056"/>
                    <a:pt x="5507" y="21277"/>
                  </a:cubicBezTo>
                  <a:cubicBezTo>
                    <a:pt x="8321" y="21497"/>
                    <a:pt x="12885" y="20946"/>
                    <a:pt x="15927" y="19183"/>
                  </a:cubicBezTo>
                  <a:cubicBezTo>
                    <a:pt x="18969" y="17419"/>
                    <a:pt x="20490" y="14444"/>
                    <a:pt x="20871" y="11468"/>
                  </a:cubicBezTo>
                  <a:cubicBezTo>
                    <a:pt x="21251" y="8493"/>
                    <a:pt x="20490" y="5517"/>
                    <a:pt x="19197" y="3589"/>
                  </a:cubicBezTo>
                  <a:cubicBezTo>
                    <a:pt x="17905" y="1660"/>
                    <a:pt x="16079" y="779"/>
                    <a:pt x="14558" y="338"/>
                  </a:cubicBezTo>
                  <a:cubicBezTo>
                    <a:pt x="13037" y="-103"/>
                    <a:pt x="11820" y="-103"/>
                    <a:pt x="11212" y="283"/>
                  </a:cubicBezTo>
                  <a:cubicBezTo>
                    <a:pt x="10603" y="668"/>
                    <a:pt x="10603" y="1440"/>
                    <a:pt x="10603" y="2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994149" y="400322"/>
              <a:ext cx="18688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14400" y="0"/>
                  </a:moveTo>
                  <a:cubicBezTo>
                    <a:pt x="16800" y="1539"/>
                    <a:pt x="19200" y="3078"/>
                    <a:pt x="20400" y="4947"/>
                  </a:cubicBezTo>
                  <a:cubicBezTo>
                    <a:pt x="21600" y="6815"/>
                    <a:pt x="21600" y="9014"/>
                    <a:pt x="19200" y="11075"/>
                  </a:cubicBezTo>
                  <a:cubicBezTo>
                    <a:pt x="16800" y="13136"/>
                    <a:pt x="12000" y="15060"/>
                    <a:pt x="8400" y="16681"/>
                  </a:cubicBezTo>
                  <a:cubicBezTo>
                    <a:pt x="4800" y="18302"/>
                    <a:pt x="2400" y="19621"/>
                    <a:pt x="1200" y="20446"/>
                  </a:cubicBezTo>
                  <a:cubicBezTo>
                    <a:pt x="0" y="21270"/>
                    <a:pt x="0" y="21600"/>
                    <a:pt x="0" y="21600"/>
                  </a:cubicBezTo>
                  <a:cubicBezTo>
                    <a:pt x="0" y="21600"/>
                    <a:pt x="0" y="21270"/>
                    <a:pt x="1200" y="21023"/>
                  </a:cubicBezTo>
                  <a:cubicBezTo>
                    <a:pt x="2400" y="20776"/>
                    <a:pt x="4800" y="20611"/>
                    <a:pt x="7200" y="20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778249" y="403241"/>
              <a:ext cx="427895" cy="10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6" fill="norm" stroke="1" extrusionOk="0">
                  <a:moveTo>
                    <a:pt x="0" y="21436"/>
                  </a:moveTo>
                  <a:cubicBezTo>
                    <a:pt x="0" y="19276"/>
                    <a:pt x="0" y="17116"/>
                    <a:pt x="372" y="15820"/>
                  </a:cubicBezTo>
                  <a:cubicBezTo>
                    <a:pt x="745" y="14524"/>
                    <a:pt x="1490" y="14092"/>
                    <a:pt x="3671" y="11932"/>
                  </a:cubicBezTo>
                  <a:cubicBezTo>
                    <a:pt x="5852" y="9772"/>
                    <a:pt x="9470" y="5884"/>
                    <a:pt x="12449" y="3508"/>
                  </a:cubicBezTo>
                  <a:cubicBezTo>
                    <a:pt x="15429" y="1132"/>
                    <a:pt x="17769" y="268"/>
                    <a:pt x="19206" y="52"/>
                  </a:cubicBezTo>
                  <a:cubicBezTo>
                    <a:pt x="20642" y="-164"/>
                    <a:pt x="21174" y="268"/>
                    <a:pt x="21387" y="1780"/>
                  </a:cubicBezTo>
                  <a:cubicBezTo>
                    <a:pt x="21600" y="3292"/>
                    <a:pt x="21494" y="5884"/>
                    <a:pt x="21387" y="8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829049" y="1219472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8514"/>
                    <a:pt x="9067" y="15429"/>
                    <a:pt x="12667" y="11829"/>
                  </a:cubicBezTo>
                  <a:cubicBezTo>
                    <a:pt x="16267" y="8229"/>
                    <a:pt x="18933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305299" y="165372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667249" y="-1"/>
              <a:ext cx="69851" cy="25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629"/>
                  </a:moveTo>
                  <a:cubicBezTo>
                    <a:pt x="1964" y="737"/>
                    <a:pt x="3927" y="-156"/>
                    <a:pt x="5564" y="23"/>
                  </a:cubicBezTo>
                  <a:cubicBezTo>
                    <a:pt x="7200" y="201"/>
                    <a:pt x="8509" y="1451"/>
                    <a:pt x="10473" y="4485"/>
                  </a:cubicBezTo>
                  <a:cubicBezTo>
                    <a:pt x="12436" y="7520"/>
                    <a:pt x="15055" y="12340"/>
                    <a:pt x="17018" y="15464"/>
                  </a:cubicBezTo>
                  <a:cubicBezTo>
                    <a:pt x="18982" y="18588"/>
                    <a:pt x="20291" y="20016"/>
                    <a:pt x="2160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810901" y="453505"/>
              <a:ext cx="243699" cy="66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9" fill="norm" stroke="1" extrusionOk="0">
                  <a:moveTo>
                    <a:pt x="21255" y="2179"/>
                  </a:moveTo>
                  <a:cubicBezTo>
                    <a:pt x="21255" y="1837"/>
                    <a:pt x="21255" y="1495"/>
                    <a:pt x="20886" y="1119"/>
                  </a:cubicBezTo>
                  <a:cubicBezTo>
                    <a:pt x="20517" y="743"/>
                    <a:pt x="19778" y="333"/>
                    <a:pt x="18763" y="128"/>
                  </a:cubicBezTo>
                  <a:cubicBezTo>
                    <a:pt x="17747" y="-77"/>
                    <a:pt x="16455" y="-77"/>
                    <a:pt x="14701" y="436"/>
                  </a:cubicBezTo>
                  <a:cubicBezTo>
                    <a:pt x="12947" y="948"/>
                    <a:pt x="10732" y="1974"/>
                    <a:pt x="8332" y="3580"/>
                  </a:cubicBezTo>
                  <a:cubicBezTo>
                    <a:pt x="5932" y="5186"/>
                    <a:pt x="3347" y="7374"/>
                    <a:pt x="1778" y="9527"/>
                  </a:cubicBezTo>
                  <a:cubicBezTo>
                    <a:pt x="209" y="11680"/>
                    <a:pt x="-345" y="13799"/>
                    <a:pt x="209" y="15747"/>
                  </a:cubicBezTo>
                  <a:cubicBezTo>
                    <a:pt x="763" y="17695"/>
                    <a:pt x="2424" y="19472"/>
                    <a:pt x="4640" y="20429"/>
                  </a:cubicBezTo>
                  <a:cubicBezTo>
                    <a:pt x="6855" y="21386"/>
                    <a:pt x="9624" y="21523"/>
                    <a:pt x="11470" y="21420"/>
                  </a:cubicBezTo>
                  <a:cubicBezTo>
                    <a:pt x="13317" y="21318"/>
                    <a:pt x="14240" y="20976"/>
                    <a:pt x="15163" y="20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187949" y="616222"/>
              <a:ext cx="38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50"/>
                    <a:pt x="4800" y="8100"/>
                    <a:pt x="8400" y="11700"/>
                  </a:cubicBezTo>
                  <a:cubicBezTo>
                    <a:pt x="12000" y="15300"/>
                    <a:pt x="16800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524499" y="800877"/>
              <a:ext cx="313414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14" fill="norm" stroke="1" extrusionOk="0">
                  <a:moveTo>
                    <a:pt x="0" y="21314"/>
                  </a:moveTo>
                  <a:cubicBezTo>
                    <a:pt x="2464" y="17714"/>
                    <a:pt x="4929" y="14114"/>
                    <a:pt x="7683" y="11114"/>
                  </a:cubicBezTo>
                  <a:cubicBezTo>
                    <a:pt x="10438" y="8114"/>
                    <a:pt x="13482" y="5714"/>
                    <a:pt x="15439" y="3914"/>
                  </a:cubicBezTo>
                  <a:cubicBezTo>
                    <a:pt x="17396" y="2114"/>
                    <a:pt x="18266" y="914"/>
                    <a:pt x="19136" y="314"/>
                  </a:cubicBezTo>
                  <a:cubicBezTo>
                    <a:pt x="20005" y="-286"/>
                    <a:pt x="20875" y="-286"/>
                    <a:pt x="21238" y="2714"/>
                  </a:cubicBezTo>
                  <a:cubicBezTo>
                    <a:pt x="21600" y="5714"/>
                    <a:pt x="21455" y="11714"/>
                    <a:pt x="21310" y="1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111343" y="511250"/>
              <a:ext cx="352958" cy="59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12" fill="norm" stroke="1" extrusionOk="0">
                  <a:moveTo>
                    <a:pt x="12494" y="1725"/>
                  </a:moveTo>
                  <a:cubicBezTo>
                    <a:pt x="12366" y="1114"/>
                    <a:pt x="12238" y="504"/>
                    <a:pt x="11855" y="198"/>
                  </a:cubicBezTo>
                  <a:cubicBezTo>
                    <a:pt x="11472" y="-107"/>
                    <a:pt x="10833" y="-107"/>
                    <a:pt x="9491" y="542"/>
                  </a:cubicBezTo>
                  <a:cubicBezTo>
                    <a:pt x="8149" y="1191"/>
                    <a:pt x="6104" y="2488"/>
                    <a:pt x="4314" y="4244"/>
                  </a:cubicBezTo>
                  <a:cubicBezTo>
                    <a:pt x="2525" y="5999"/>
                    <a:pt x="991" y="8212"/>
                    <a:pt x="352" y="10579"/>
                  </a:cubicBezTo>
                  <a:cubicBezTo>
                    <a:pt x="-287" y="12945"/>
                    <a:pt x="-31" y="15463"/>
                    <a:pt x="927" y="17333"/>
                  </a:cubicBezTo>
                  <a:cubicBezTo>
                    <a:pt x="1886" y="19203"/>
                    <a:pt x="3547" y="20424"/>
                    <a:pt x="6615" y="20959"/>
                  </a:cubicBezTo>
                  <a:cubicBezTo>
                    <a:pt x="9682" y="21493"/>
                    <a:pt x="14156" y="21340"/>
                    <a:pt x="16840" y="21035"/>
                  </a:cubicBezTo>
                  <a:cubicBezTo>
                    <a:pt x="19524" y="20730"/>
                    <a:pt x="20418" y="20272"/>
                    <a:pt x="21313" y="19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472766" y="565422"/>
              <a:ext cx="23918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53" y="0"/>
                  </a:moveTo>
                  <a:cubicBezTo>
                    <a:pt x="18924" y="3677"/>
                    <a:pt x="17395" y="7353"/>
                    <a:pt x="15388" y="10647"/>
                  </a:cubicBezTo>
                  <a:cubicBezTo>
                    <a:pt x="13381" y="13940"/>
                    <a:pt x="10896" y="16851"/>
                    <a:pt x="9175" y="18460"/>
                  </a:cubicBezTo>
                  <a:cubicBezTo>
                    <a:pt x="7455" y="20068"/>
                    <a:pt x="6499" y="20374"/>
                    <a:pt x="5543" y="20528"/>
                  </a:cubicBezTo>
                  <a:cubicBezTo>
                    <a:pt x="4588" y="20681"/>
                    <a:pt x="3632" y="20681"/>
                    <a:pt x="2772" y="20145"/>
                  </a:cubicBezTo>
                  <a:cubicBezTo>
                    <a:pt x="1912" y="19609"/>
                    <a:pt x="1147" y="18536"/>
                    <a:pt x="669" y="17540"/>
                  </a:cubicBezTo>
                  <a:cubicBezTo>
                    <a:pt x="191" y="16545"/>
                    <a:pt x="0" y="15626"/>
                    <a:pt x="0" y="14783"/>
                  </a:cubicBezTo>
                  <a:cubicBezTo>
                    <a:pt x="0" y="13940"/>
                    <a:pt x="191" y="13174"/>
                    <a:pt x="765" y="12791"/>
                  </a:cubicBezTo>
                  <a:cubicBezTo>
                    <a:pt x="1338" y="12409"/>
                    <a:pt x="2294" y="12409"/>
                    <a:pt x="4301" y="13098"/>
                  </a:cubicBezTo>
                  <a:cubicBezTo>
                    <a:pt x="6308" y="13787"/>
                    <a:pt x="9366" y="15166"/>
                    <a:pt x="11947" y="16621"/>
                  </a:cubicBezTo>
                  <a:cubicBezTo>
                    <a:pt x="14527" y="18077"/>
                    <a:pt x="16630" y="19609"/>
                    <a:pt x="18159" y="20451"/>
                  </a:cubicBezTo>
                  <a:cubicBezTo>
                    <a:pt x="19688" y="21294"/>
                    <a:pt x="20644" y="214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795744" y="590822"/>
              <a:ext cx="9400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600" fill="norm" stroke="1" extrusionOk="0">
                  <a:moveTo>
                    <a:pt x="20854" y="0"/>
                  </a:moveTo>
                  <a:cubicBezTo>
                    <a:pt x="17567" y="3339"/>
                    <a:pt x="14280" y="6678"/>
                    <a:pt x="10524" y="9965"/>
                  </a:cubicBezTo>
                  <a:cubicBezTo>
                    <a:pt x="6767" y="13252"/>
                    <a:pt x="2541" y="16487"/>
                    <a:pt x="897" y="18417"/>
                  </a:cubicBezTo>
                  <a:cubicBezTo>
                    <a:pt x="-746" y="20348"/>
                    <a:pt x="193" y="20974"/>
                    <a:pt x="11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958380" y="806722"/>
              <a:ext cx="261570" cy="21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17" fill="norm" stroke="1" extrusionOk="0">
                  <a:moveTo>
                    <a:pt x="1145" y="5608"/>
                  </a:moveTo>
                  <a:cubicBezTo>
                    <a:pt x="623" y="4777"/>
                    <a:pt x="100" y="3946"/>
                    <a:pt x="13" y="3012"/>
                  </a:cubicBezTo>
                  <a:cubicBezTo>
                    <a:pt x="-74" y="2077"/>
                    <a:pt x="274" y="1038"/>
                    <a:pt x="884" y="519"/>
                  </a:cubicBezTo>
                  <a:cubicBezTo>
                    <a:pt x="1494" y="0"/>
                    <a:pt x="2365" y="0"/>
                    <a:pt x="3323" y="0"/>
                  </a:cubicBezTo>
                  <a:cubicBezTo>
                    <a:pt x="4281" y="0"/>
                    <a:pt x="5326" y="0"/>
                    <a:pt x="6110" y="1038"/>
                  </a:cubicBezTo>
                  <a:cubicBezTo>
                    <a:pt x="6894" y="2077"/>
                    <a:pt x="7416" y="4154"/>
                    <a:pt x="6720" y="7165"/>
                  </a:cubicBezTo>
                  <a:cubicBezTo>
                    <a:pt x="6023" y="10177"/>
                    <a:pt x="4107" y="14123"/>
                    <a:pt x="2887" y="16615"/>
                  </a:cubicBezTo>
                  <a:cubicBezTo>
                    <a:pt x="1668" y="19108"/>
                    <a:pt x="1145" y="20146"/>
                    <a:pt x="1494" y="20769"/>
                  </a:cubicBezTo>
                  <a:cubicBezTo>
                    <a:pt x="1842" y="21392"/>
                    <a:pt x="3061" y="21600"/>
                    <a:pt x="6545" y="20769"/>
                  </a:cubicBezTo>
                  <a:cubicBezTo>
                    <a:pt x="10029" y="19938"/>
                    <a:pt x="15778" y="18069"/>
                    <a:pt x="21526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175499" y="590822"/>
              <a:ext cx="102433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0" y="0"/>
                  </a:moveTo>
                  <a:cubicBezTo>
                    <a:pt x="2541" y="178"/>
                    <a:pt x="5082" y="356"/>
                    <a:pt x="8259" y="1467"/>
                  </a:cubicBezTo>
                  <a:cubicBezTo>
                    <a:pt x="11435" y="2578"/>
                    <a:pt x="15247" y="4622"/>
                    <a:pt x="17788" y="6933"/>
                  </a:cubicBezTo>
                  <a:cubicBezTo>
                    <a:pt x="20329" y="9244"/>
                    <a:pt x="21600" y="11822"/>
                    <a:pt x="19271" y="14311"/>
                  </a:cubicBezTo>
                  <a:cubicBezTo>
                    <a:pt x="16941" y="16800"/>
                    <a:pt x="11012" y="19200"/>
                    <a:pt x="50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296149" y="514104"/>
              <a:ext cx="187026" cy="77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7" fill="norm" stroke="1" extrusionOk="0">
                  <a:moveTo>
                    <a:pt x="2880" y="895"/>
                  </a:moveTo>
                  <a:cubicBezTo>
                    <a:pt x="2640" y="601"/>
                    <a:pt x="2400" y="308"/>
                    <a:pt x="3000" y="132"/>
                  </a:cubicBezTo>
                  <a:cubicBezTo>
                    <a:pt x="3600" y="-44"/>
                    <a:pt x="5040" y="-103"/>
                    <a:pt x="7440" y="337"/>
                  </a:cubicBezTo>
                  <a:cubicBezTo>
                    <a:pt x="9840" y="777"/>
                    <a:pt x="13200" y="1717"/>
                    <a:pt x="15840" y="3096"/>
                  </a:cubicBezTo>
                  <a:cubicBezTo>
                    <a:pt x="18480" y="4475"/>
                    <a:pt x="20400" y="6295"/>
                    <a:pt x="21000" y="8232"/>
                  </a:cubicBezTo>
                  <a:cubicBezTo>
                    <a:pt x="21600" y="10169"/>
                    <a:pt x="20880" y="12223"/>
                    <a:pt x="18960" y="14072"/>
                  </a:cubicBezTo>
                  <a:cubicBezTo>
                    <a:pt x="17040" y="15921"/>
                    <a:pt x="13920" y="17564"/>
                    <a:pt x="10560" y="18768"/>
                  </a:cubicBezTo>
                  <a:cubicBezTo>
                    <a:pt x="7200" y="19971"/>
                    <a:pt x="3600" y="20734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9850" y="2337601"/>
              <a:ext cx="495300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046" y="13500"/>
                    <a:pt x="6092" y="6300"/>
                    <a:pt x="9277" y="2700"/>
                  </a:cubicBezTo>
                  <a:cubicBezTo>
                    <a:pt x="12462" y="-900"/>
                    <a:pt x="15785" y="-900"/>
                    <a:pt x="17862" y="2700"/>
                  </a:cubicBezTo>
                  <a:cubicBezTo>
                    <a:pt x="19938" y="6300"/>
                    <a:pt x="20769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0" y="2438672"/>
              <a:ext cx="615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5" y="18450"/>
                    <a:pt x="4751" y="15300"/>
                    <a:pt x="7460" y="12150"/>
                  </a:cubicBezTo>
                  <a:cubicBezTo>
                    <a:pt x="10169" y="9000"/>
                    <a:pt x="13212" y="5850"/>
                    <a:pt x="15625" y="3825"/>
                  </a:cubicBezTo>
                  <a:cubicBezTo>
                    <a:pt x="18037" y="1800"/>
                    <a:pt x="19819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25449" y="2218155"/>
              <a:ext cx="220046" cy="36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98" fill="norm" stroke="1" extrusionOk="0">
                  <a:moveTo>
                    <a:pt x="6725" y="1388"/>
                  </a:moveTo>
                  <a:cubicBezTo>
                    <a:pt x="6113" y="767"/>
                    <a:pt x="5502" y="146"/>
                    <a:pt x="5808" y="22"/>
                  </a:cubicBezTo>
                  <a:cubicBezTo>
                    <a:pt x="6113" y="-102"/>
                    <a:pt x="7336" y="270"/>
                    <a:pt x="9577" y="1574"/>
                  </a:cubicBezTo>
                  <a:cubicBezTo>
                    <a:pt x="11819" y="2877"/>
                    <a:pt x="15079" y="5112"/>
                    <a:pt x="17525" y="7408"/>
                  </a:cubicBezTo>
                  <a:cubicBezTo>
                    <a:pt x="19970" y="9705"/>
                    <a:pt x="21600" y="12064"/>
                    <a:pt x="21091" y="13926"/>
                  </a:cubicBezTo>
                  <a:cubicBezTo>
                    <a:pt x="20581" y="15788"/>
                    <a:pt x="17932" y="17153"/>
                    <a:pt x="14060" y="18332"/>
                  </a:cubicBezTo>
                  <a:cubicBezTo>
                    <a:pt x="10189" y="19512"/>
                    <a:pt x="5094" y="20505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003336" y="2285833"/>
              <a:ext cx="273089" cy="2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850" fill="norm" stroke="1" extrusionOk="0">
                  <a:moveTo>
                    <a:pt x="16439" y="5964"/>
                  </a:moveTo>
                  <a:cubicBezTo>
                    <a:pt x="16601" y="5051"/>
                    <a:pt x="16762" y="4138"/>
                    <a:pt x="16359" y="2997"/>
                  </a:cubicBezTo>
                  <a:cubicBezTo>
                    <a:pt x="15956" y="1857"/>
                    <a:pt x="14989" y="488"/>
                    <a:pt x="13135" y="107"/>
                  </a:cubicBezTo>
                  <a:cubicBezTo>
                    <a:pt x="11281" y="-273"/>
                    <a:pt x="8541" y="335"/>
                    <a:pt x="5962" y="2237"/>
                  </a:cubicBezTo>
                  <a:cubicBezTo>
                    <a:pt x="3383" y="4138"/>
                    <a:pt x="965" y="7333"/>
                    <a:pt x="239" y="10375"/>
                  </a:cubicBezTo>
                  <a:cubicBezTo>
                    <a:pt x="-486" y="13417"/>
                    <a:pt x="481" y="16307"/>
                    <a:pt x="2577" y="18285"/>
                  </a:cubicBezTo>
                  <a:cubicBezTo>
                    <a:pt x="4672" y="20262"/>
                    <a:pt x="7896" y="21327"/>
                    <a:pt x="11120" y="20642"/>
                  </a:cubicBezTo>
                  <a:cubicBezTo>
                    <a:pt x="14344" y="19958"/>
                    <a:pt x="17568" y="17524"/>
                    <a:pt x="19260" y="14938"/>
                  </a:cubicBezTo>
                  <a:cubicBezTo>
                    <a:pt x="20953" y="12352"/>
                    <a:pt x="21114" y="9614"/>
                    <a:pt x="20389" y="7561"/>
                  </a:cubicBezTo>
                  <a:cubicBezTo>
                    <a:pt x="19663" y="5507"/>
                    <a:pt x="18051" y="4138"/>
                    <a:pt x="16439" y="2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149350" y="2143895"/>
              <a:ext cx="76201" cy="51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113"/>
                  </a:moveTo>
                  <a:cubicBezTo>
                    <a:pt x="18600" y="23"/>
                    <a:pt x="15600" y="-66"/>
                    <a:pt x="13200" y="68"/>
                  </a:cubicBezTo>
                  <a:cubicBezTo>
                    <a:pt x="10800" y="202"/>
                    <a:pt x="9000" y="559"/>
                    <a:pt x="7200" y="2255"/>
                  </a:cubicBezTo>
                  <a:cubicBezTo>
                    <a:pt x="5400" y="3951"/>
                    <a:pt x="3600" y="6985"/>
                    <a:pt x="2700" y="10154"/>
                  </a:cubicBezTo>
                  <a:cubicBezTo>
                    <a:pt x="1800" y="13322"/>
                    <a:pt x="1800" y="16625"/>
                    <a:pt x="1500" y="18544"/>
                  </a:cubicBezTo>
                  <a:cubicBezTo>
                    <a:pt x="1200" y="20463"/>
                    <a:pt x="600" y="20998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016000" y="2229122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5" y="14400"/>
                    <a:pt x="8589" y="7200"/>
                    <a:pt x="12189" y="3600"/>
                  </a:cubicBezTo>
                  <a:cubicBezTo>
                    <a:pt x="15789" y="0"/>
                    <a:pt x="186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14399" y="2645228"/>
              <a:ext cx="425451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2687" y="16647"/>
                    <a:pt x="5373" y="12327"/>
                    <a:pt x="8651" y="8547"/>
                  </a:cubicBezTo>
                  <a:cubicBezTo>
                    <a:pt x="11928" y="4767"/>
                    <a:pt x="15797" y="1527"/>
                    <a:pt x="18054" y="447"/>
                  </a:cubicBezTo>
                  <a:cubicBezTo>
                    <a:pt x="20310" y="-633"/>
                    <a:pt x="20955" y="447"/>
                    <a:pt x="21600" y="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676400" y="2292622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468692" y="2258979"/>
              <a:ext cx="214058" cy="50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01" fill="norm" stroke="1" extrusionOk="0">
                  <a:moveTo>
                    <a:pt x="21208" y="80"/>
                  </a:moveTo>
                  <a:cubicBezTo>
                    <a:pt x="20159" y="-10"/>
                    <a:pt x="19111" y="-99"/>
                    <a:pt x="17748" y="258"/>
                  </a:cubicBezTo>
                  <a:cubicBezTo>
                    <a:pt x="16385" y="615"/>
                    <a:pt x="14707" y="1418"/>
                    <a:pt x="11981" y="2980"/>
                  </a:cubicBezTo>
                  <a:cubicBezTo>
                    <a:pt x="9255" y="4542"/>
                    <a:pt x="5480" y="6863"/>
                    <a:pt x="3068" y="9228"/>
                  </a:cubicBezTo>
                  <a:cubicBezTo>
                    <a:pt x="657" y="11594"/>
                    <a:pt x="-392" y="14003"/>
                    <a:pt x="132" y="15789"/>
                  </a:cubicBezTo>
                  <a:cubicBezTo>
                    <a:pt x="657" y="17574"/>
                    <a:pt x="2754" y="18734"/>
                    <a:pt x="5690" y="19582"/>
                  </a:cubicBezTo>
                  <a:cubicBezTo>
                    <a:pt x="8625" y="20430"/>
                    <a:pt x="12400" y="20965"/>
                    <a:pt x="16175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665406" y="2413742"/>
              <a:ext cx="436444" cy="30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5" fill="norm" stroke="1" extrusionOk="0">
                  <a:moveTo>
                    <a:pt x="855" y="4917"/>
                  </a:moveTo>
                  <a:cubicBezTo>
                    <a:pt x="2420" y="3867"/>
                    <a:pt x="3986" y="2817"/>
                    <a:pt x="6386" y="1992"/>
                  </a:cubicBezTo>
                  <a:cubicBezTo>
                    <a:pt x="8786" y="1167"/>
                    <a:pt x="12020" y="567"/>
                    <a:pt x="13899" y="267"/>
                  </a:cubicBezTo>
                  <a:cubicBezTo>
                    <a:pt x="15777" y="-33"/>
                    <a:pt x="16299" y="-33"/>
                    <a:pt x="16977" y="42"/>
                  </a:cubicBezTo>
                  <a:cubicBezTo>
                    <a:pt x="17655" y="117"/>
                    <a:pt x="18490" y="267"/>
                    <a:pt x="18699" y="717"/>
                  </a:cubicBezTo>
                  <a:cubicBezTo>
                    <a:pt x="18907" y="1167"/>
                    <a:pt x="18490" y="1917"/>
                    <a:pt x="16873" y="3567"/>
                  </a:cubicBezTo>
                  <a:cubicBezTo>
                    <a:pt x="15255" y="5217"/>
                    <a:pt x="12438" y="7767"/>
                    <a:pt x="9777" y="10317"/>
                  </a:cubicBezTo>
                  <a:cubicBezTo>
                    <a:pt x="7116" y="12867"/>
                    <a:pt x="4612" y="15417"/>
                    <a:pt x="3099" y="16992"/>
                  </a:cubicBezTo>
                  <a:cubicBezTo>
                    <a:pt x="1586" y="18567"/>
                    <a:pt x="1064" y="19167"/>
                    <a:pt x="646" y="19767"/>
                  </a:cubicBezTo>
                  <a:cubicBezTo>
                    <a:pt x="229" y="20367"/>
                    <a:pt x="-84" y="20967"/>
                    <a:pt x="20" y="21267"/>
                  </a:cubicBezTo>
                  <a:cubicBezTo>
                    <a:pt x="125" y="21567"/>
                    <a:pt x="646" y="21567"/>
                    <a:pt x="2994" y="21417"/>
                  </a:cubicBezTo>
                  <a:cubicBezTo>
                    <a:pt x="5342" y="21267"/>
                    <a:pt x="9516" y="20967"/>
                    <a:pt x="12907" y="20892"/>
                  </a:cubicBezTo>
                  <a:cubicBezTo>
                    <a:pt x="16299" y="20817"/>
                    <a:pt x="18907" y="20967"/>
                    <a:pt x="21516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186516" y="2629172"/>
              <a:ext cx="2201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54" y="0"/>
                  </a:moveTo>
                  <a:cubicBezTo>
                    <a:pt x="18900" y="1557"/>
                    <a:pt x="17446" y="3114"/>
                    <a:pt x="15265" y="5643"/>
                  </a:cubicBezTo>
                  <a:cubicBezTo>
                    <a:pt x="13085" y="8173"/>
                    <a:pt x="10177" y="11676"/>
                    <a:pt x="8100" y="13622"/>
                  </a:cubicBezTo>
                  <a:cubicBezTo>
                    <a:pt x="6023" y="15568"/>
                    <a:pt x="4777" y="15957"/>
                    <a:pt x="3635" y="15859"/>
                  </a:cubicBezTo>
                  <a:cubicBezTo>
                    <a:pt x="2492" y="15762"/>
                    <a:pt x="1454" y="15178"/>
                    <a:pt x="831" y="14205"/>
                  </a:cubicBezTo>
                  <a:cubicBezTo>
                    <a:pt x="208" y="13232"/>
                    <a:pt x="0" y="11870"/>
                    <a:pt x="0" y="10703"/>
                  </a:cubicBezTo>
                  <a:cubicBezTo>
                    <a:pt x="0" y="9535"/>
                    <a:pt x="208" y="8562"/>
                    <a:pt x="831" y="8076"/>
                  </a:cubicBezTo>
                  <a:cubicBezTo>
                    <a:pt x="1454" y="7589"/>
                    <a:pt x="2492" y="7589"/>
                    <a:pt x="4050" y="7881"/>
                  </a:cubicBezTo>
                  <a:cubicBezTo>
                    <a:pt x="5608" y="8173"/>
                    <a:pt x="7685" y="8757"/>
                    <a:pt x="10177" y="10703"/>
                  </a:cubicBezTo>
                  <a:cubicBezTo>
                    <a:pt x="12669" y="12649"/>
                    <a:pt x="15577" y="15957"/>
                    <a:pt x="17550" y="18000"/>
                  </a:cubicBezTo>
                  <a:cubicBezTo>
                    <a:pt x="19523" y="20043"/>
                    <a:pt x="20562" y="208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432050" y="2597422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446" y="679"/>
                  </a:cubicBezTo>
                  <a:cubicBezTo>
                    <a:pt x="16062" y="1358"/>
                    <a:pt x="14677" y="2717"/>
                    <a:pt x="11908" y="5570"/>
                  </a:cubicBezTo>
                  <a:cubicBezTo>
                    <a:pt x="9138" y="8423"/>
                    <a:pt x="4985" y="12770"/>
                    <a:pt x="2769" y="15691"/>
                  </a:cubicBezTo>
                  <a:cubicBezTo>
                    <a:pt x="554" y="18611"/>
                    <a:pt x="277" y="201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527300" y="2827347"/>
              <a:ext cx="254001" cy="13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871"/>
                  </a:moveTo>
                  <a:cubicBezTo>
                    <a:pt x="900" y="1842"/>
                    <a:pt x="1800" y="814"/>
                    <a:pt x="2970" y="299"/>
                  </a:cubicBezTo>
                  <a:cubicBezTo>
                    <a:pt x="4140" y="-215"/>
                    <a:pt x="5580" y="-215"/>
                    <a:pt x="6300" y="1499"/>
                  </a:cubicBezTo>
                  <a:cubicBezTo>
                    <a:pt x="7020" y="3214"/>
                    <a:pt x="7020" y="6642"/>
                    <a:pt x="6300" y="9556"/>
                  </a:cubicBezTo>
                  <a:cubicBezTo>
                    <a:pt x="5580" y="12471"/>
                    <a:pt x="4140" y="14871"/>
                    <a:pt x="3060" y="16756"/>
                  </a:cubicBezTo>
                  <a:cubicBezTo>
                    <a:pt x="1980" y="18642"/>
                    <a:pt x="1260" y="20014"/>
                    <a:pt x="1440" y="20699"/>
                  </a:cubicBezTo>
                  <a:cubicBezTo>
                    <a:pt x="1620" y="21385"/>
                    <a:pt x="2700" y="21385"/>
                    <a:pt x="6210" y="20871"/>
                  </a:cubicBezTo>
                  <a:cubicBezTo>
                    <a:pt x="9720" y="20356"/>
                    <a:pt x="15660" y="19328"/>
                    <a:pt x="21600" y="18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768600" y="2394222"/>
              <a:ext cx="174388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0" y="0"/>
                  </a:moveTo>
                  <a:cubicBezTo>
                    <a:pt x="1286" y="83"/>
                    <a:pt x="2571" y="166"/>
                    <a:pt x="5143" y="993"/>
                  </a:cubicBezTo>
                  <a:cubicBezTo>
                    <a:pt x="7714" y="1821"/>
                    <a:pt x="11571" y="3393"/>
                    <a:pt x="14786" y="5338"/>
                  </a:cubicBezTo>
                  <a:cubicBezTo>
                    <a:pt x="18000" y="7283"/>
                    <a:pt x="20571" y="9600"/>
                    <a:pt x="21086" y="11959"/>
                  </a:cubicBezTo>
                  <a:cubicBezTo>
                    <a:pt x="21600" y="14317"/>
                    <a:pt x="20057" y="16717"/>
                    <a:pt x="18000" y="18331"/>
                  </a:cubicBezTo>
                  <a:cubicBezTo>
                    <a:pt x="15943" y="19945"/>
                    <a:pt x="13371" y="20772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238500" y="2638415"/>
              <a:ext cx="273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21" y="2735"/>
                    <a:pt x="9042" y="-1585"/>
                    <a:pt x="12642" y="575"/>
                  </a:cubicBezTo>
                  <a:cubicBezTo>
                    <a:pt x="16242" y="2735"/>
                    <a:pt x="18921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308350" y="2775222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200"/>
                    <a:pt x="9600" y="16800"/>
                    <a:pt x="13200" y="13200"/>
                  </a:cubicBezTo>
                  <a:cubicBezTo>
                    <a:pt x="16800" y="9600"/>
                    <a:pt x="192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902699" y="2464072"/>
              <a:ext cx="2795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2541"/>
                    <a:pt x="3402" y="5082"/>
                    <a:pt x="1087" y="8329"/>
                  </a:cubicBezTo>
                  <a:cubicBezTo>
                    <a:pt x="-1227" y="11576"/>
                    <a:pt x="316" y="15529"/>
                    <a:pt x="4173" y="17859"/>
                  </a:cubicBezTo>
                  <a:cubicBezTo>
                    <a:pt x="8030" y="20188"/>
                    <a:pt x="14202" y="20894"/>
                    <a:pt x="20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141194" y="3111772"/>
              <a:ext cx="1481357" cy="15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13" fill="norm" stroke="1" extrusionOk="0">
                  <a:moveTo>
                    <a:pt x="27" y="0"/>
                  </a:moveTo>
                  <a:cubicBezTo>
                    <a:pt x="-4" y="4032"/>
                    <a:pt x="-35" y="8064"/>
                    <a:pt x="104" y="11232"/>
                  </a:cubicBezTo>
                  <a:cubicBezTo>
                    <a:pt x="242" y="14400"/>
                    <a:pt x="550" y="16704"/>
                    <a:pt x="1244" y="17856"/>
                  </a:cubicBezTo>
                  <a:cubicBezTo>
                    <a:pt x="1937" y="19008"/>
                    <a:pt x="3015" y="19008"/>
                    <a:pt x="4002" y="17856"/>
                  </a:cubicBezTo>
                  <a:cubicBezTo>
                    <a:pt x="4988" y="16704"/>
                    <a:pt x="5881" y="14400"/>
                    <a:pt x="6651" y="12672"/>
                  </a:cubicBezTo>
                  <a:cubicBezTo>
                    <a:pt x="7422" y="10944"/>
                    <a:pt x="8069" y="9792"/>
                    <a:pt x="8531" y="9216"/>
                  </a:cubicBezTo>
                  <a:cubicBezTo>
                    <a:pt x="8993" y="8640"/>
                    <a:pt x="9271" y="8640"/>
                    <a:pt x="9548" y="9792"/>
                  </a:cubicBezTo>
                  <a:cubicBezTo>
                    <a:pt x="9825" y="10944"/>
                    <a:pt x="10103" y="13248"/>
                    <a:pt x="10596" y="15408"/>
                  </a:cubicBezTo>
                  <a:cubicBezTo>
                    <a:pt x="11089" y="17568"/>
                    <a:pt x="11797" y="19584"/>
                    <a:pt x="12660" y="20592"/>
                  </a:cubicBezTo>
                  <a:cubicBezTo>
                    <a:pt x="13523" y="21600"/>
                    <a:pt x="14540" y="21600"/>
                    <a:pt x="15541" y="21024"/>
                  </a:cubicBezTo>
                  <a:cubicBezTo>
                    <a:pt x="16542" y="20448"/>
                    <a:pt x="17528" y="19296"/>
                    <a:pt x="18453" y="18720"/>
                  </a:cubicBezTo>
                  <a:cubicBezTo>
                    <a:pt x="19377" y="18144"/>
                    <a:pt x="20240" y="18144"/>
                    <a:pt x="20748" y="18432"/>
                  </a:cubicBezTo>
                  <a:cubicBezTo>
                    <a:pt x="21257" y="18720"/>
                    <a:pt x="21411" y="19296"/>
                    <a:pt x="21565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31339" y="3511428"/>
              <a:ext cx="222472" cy="55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02" fill="norm" stroke="1" extrusionOk="0">
                  <a:moveTo>
                    <a:pt x="2126" y="7510"/>
                  </a:moveTo>
                  <a:cubicBezTo>
                    <a:pt x="2919" y="9445"/>
                    <a:pt x="3711" y="11379"/>
                    <a:pt x="4900" y="13474"/>
                  </a:cubicBezTo>
                  <a:cubicBezTo>
                    <a:pt x="6089" y="15570"/>
                    <a:pt x="7675" y="17827"/>
                    <a:pt x="8864" y="19237"/>
                  </a:cubicBezTo>
                  <a:cubicBezTo>
                    <a:pt x="10053" y="20648"/>
                    <a:pt x="10845" y="21212"/>
                    <a:pt x="11242" y="21292"/>
                  </a:cubicBezTo>
                  <a:cubicBezTo>
                    <a:pt x="11638" y="21373"/>
                    <a:pt x="11638" y="20970"/>
                    <a:pt x="10350" y="19519"/>
                  </a:cubicBezTo>
                  <a:cubicBezTo>
                    <a:pt x="9062" y="18069"/>
                    <a:pt x="6486" y="15570"/>
                    <a:pt x="4306" y="12951"/>
                  </a:cubicBezTo>
                  <a:cubicBezTo>
                    <a:pt x="2126" y="10331"/>
                    <a:pt x="342" y="7591"/>
                    <a:pt x="45" y="5455"/>
                  </a:cubicBezTo>
                  <a:cubicBezTo>
                    <a:pt x="-252" y="3319"/>
                    <a:pt x="937" y="1788"/>
                    <a:pt x="2820" y="901"/>
                  </a:cubicBezTo>
                  <a:cubicBezTo>
                    <a:pt x="4702" y="15"/>
                    <a:pt x="7278" y="-227"/>
                    <a:pt x="10350" y="216"/>
                  </a:cubicBezTo>
                  <a:cubicBezTo>
                    <a:pt x="13421" y="660"/>
                    <a:pt x="16988" y="1788"/>
                    <a:pt x="18970" y="2876"/>
                  </a:cubicBezTo>
                  <a:cubicBezTo>
                    <a:pt x="20952" y="3964"/>
                    <a:pt x="21348" y="5012"/>
                    <a:pt x="20159" y="5939"/>
                  </a:cubicBezTo>
                  <a:cubicBezTo>
                    <a:pt x="18970" y="6866"/>
                    <a:pt x="16196" y="7672"/>
                    <a:pt x="12926" y="8074"/>
                  </a:cubicBezTo>
                  <a:cubicBezTo>
                    <a:pt x="9656" y="8477"/>
                    <a:pt x="5891" y="8477"/>
                    <a:pt x="3711" y="8639"/>
                  </a:cubicBezTo>
                  <a:cubicBezTo>
                    <a:pt x="1531" y="8800"/>
                    <a:pt x="937" y="9122"/>
                    <a:pt x="342" y="9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78847" y="3732179"/>
              <a:ext cx="319703" cy="29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61" fill="norm" stroke="1" extrusionOk="0">
                  <a:moveTo>
                    <a:pt x="1853" y="12457"/>
                  </a:moveTo>
                  <a:cubicBezTo>
                    <a:pt x="1143" y="10632"/>
                    <a:pt x="432" y="8807"/>
                    <a:pt x="148" y="7514"/>
                  </a:cubicBezTo>
                  <a:cubicBezTo>
                    <a:pt x="-136" y="6221"/>
                    <a:pt x="6" y="5460"/>
                    <a:pt x="432" y="5004"/>
                  </a:cubicBezTo>
                  <a:cubicBezTo>
                    <a:pt x="859" y="4547"/>
                    <a:pt x="1569" y="4395"/>
                    <a:pt x="3132" y="5384"/>
                  </a:cubicBezTo>
                  <a:cubicBezTo>
                    <a:pt x="4696" y="6373"/>
                    <a:pt x="7111" y="8502"/>
                    <a:pt x="8532" y="11012"/>
                  </a:cubicBezTo>
                  <a:cubicBezTo>
                    <a:pt x="9953" y="13522"/>
                    <a:pt x="10380" y="16412"/>
                    <a:pt x="10522" y="18238"/>
                  </a:cubicBezTo>
                  <a:cubicBezTo>
                    <a:pt x="10664" y="20063"/>
                    <a:pt x="10522" y="20824"/>
                    <a:pt x="10096" y="21128"/>
                  </a:cubicBezTo>
                  <a:cubicBezTo>
                    <a:pt x="9669" y="21432"/>
                    <a:pt x="8959" y="21280"/>
                    <a:pt x="8177" y="19987"/>
                  </a:cubicBezTo>
                  <a:cubicBezTo>
                    <a:pt x="7396" y="18694"/>
                    <a:pt x="6543" y="16260"/>
                    <a:pt x="6756" y="13370"/>
                  </a:cubicBezTo>
                  <a:cubicBezTo>
                    <a:pt x="6969" y="10480"/>
                    <a:pt x="8248" y="7133"/>
                    <a:pt x="10451" y="4776"/>
                  </a:cubicBezTo>
                  <a:cubicBezTo>
                    <a:pt x="12653" y="2418"/>
                    <a:pt x="15780" y="1049"/>
                    <a:pt x="17769" y="440"/>
                  </a:cubicBezTo>
                  <a:cubicBezTo>
                    <a:pt x="19759" y="-168"/>
                    <a:pt x="20611" y="-16"/>
                    <a:pt x="21464" y="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050355" y="3615774"/>
              <a:ext cx="251396" cy="46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90" fill="norm" stroke="1" extrusionOk="0">
                  <a:moveTo>
                    <a:pt x="21028" y="1369"/>
                  </a:moveTo>
                  <a:cubicBezTo>
                    <a:pt x="21028" y="876"/>
                    <a:pt x="21028" y="383"/>
                    <a:pt x="20408" y="137"/>
                  </a:cubicBezTo>
                  <a:cubicBezTo>
                    <a:pt x="19789" y="-110"/>
                    <a:pt x="18549" y="-110"/>
                    <a:pt x="16159" y="876"/>
                  </a:cubicBezTo>
                  <a:cubicBezTo>
                    <a:pt x="13769" y="1863"/>
                    <a:pt x="10228" y="3835"/>
                    <a:pt x="7130" y="6301"/>
                  </a:cubicBezTo>
                  <a:cubicBezTo>
                    <a:pt x="4031" y="8767"/>
                    <a:pt x="1376" y="11726"/>
                    <a:pt x="402" y="13748"/>
                  </a:cubicBezTo>
                  <a:cubicBezTo>
                    <a:pt x="-572" y="15769"/>
                    <a:pt x="136" y="16854"/>
                    <a:pt x="3500" y="17989"/>
                  </a:cubicBezTo>
                  <a:cubicBezTo>
                    <a:pt x="6864" y="19123"/>
                    <a:pt x="12884" y="20306"/>
                    <a:pt x="18903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330488" y="3734072"/>
              <a:ext cx="364962" cy="30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16" fill="norm" stroke="1" extrusionOk="0">
                  <a:moveTo>
                    <a:pt x="3528" y="3150"/>
                  </a:moveTo>
                  <a:cubicBezTo>
                    <a:pt x="2659" y="2850"/>
                    <a:pt x="1790" y="2550"/>
                    <a:pt x="1728" y="2175"/>
                  </a:cubicBezTo>
                  <a:cubicBezTo>
                    <a:pt x="1666" y="1800"/>
                    <a:pt x="2411" y="1350"/>
                    <a:pt x="4707" y="975"/>
                  </a:cubicBezTo>
                  <a:cubicBezTo>
                    <a:pt x="7004" y="600"/>
                    <a:pt x="10852" y="300"/>
                    <a:pt x="13087" y="150"/>
                  </a:cubicBezTo>
                  <a:cubicBezTo>
                    <a:pt x="15321" y="0"/>
                    <a:pt x="15942" y="0"/>
                    <a:pt x="16563" y="0"/>
                  </a:cubicBezTo>
                  <a:cubicBezTo>
                    <a:pt x="17183" y="0"/>
                    <a:pt x="17804" y="0"/>
                    <a:pt x="17990" y="375"/>
                  </a:cubicBezTo>
                  <a:cubicBezTo>
                    <a:pt x="18176" y="750"/>
                    <a:pt x="17928" y="1500"/>
                    <a:pt x="16687" y="2925"/>
                  </a:cubicBezTo>
                  <a:cubicBezTo>
                    <a:pt x="15445" y="4350"/>
                    <a:pt x="13211" y="6450"/>
                    <a:pt x="10604" y="9000"/>
                  </a:cubicBezTo>
                  <a:cubicBezTo>
                    <a:pt x="7997" y="11550"/>
                    <a:pt x="5018" y="14550"/>
                    <a:pt x="3280" y="16350"/>
                  </a:cubicBezTo>
                  <a:cubicBezTo>
                    <a:pt x="1542" y="18150"/>
                    <a:pt x="1045" y="18750"/>
                    <a:pt x="611" y="19425"/>
                  </a:cubicBezTo>
                  <a:cubicBezTo>
                    <a:pt x="176" y="20100"/>
                    <a:pt x="-196" y="20850"/>
                    <a:pt x="114" y="21225"/>
                  </a:cubicBezTo>
                  <a:cubicBezTo>
                    <a:pt x="425" y="21600"/>
                    <a:pt x="1418" y="21600"/>
                    <a:pt x="4149" y="21300"/>
                  </a:cubicBezTo>
                  <a:cubicBezTo>
                    <a:pt x="6880" y="21000"/>
                    <a:pt x="11349" y="20400"/>
                    <a:pt x="14514" y="20175"/>
                  </a:cubicBezTo>
                  <a:cubicBezTo>
                    <a:pt x="17680" y="19950"/>
                    <a:pt x="19542" y="20100"/>
                    <a:pt x="21404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865771" y="3777959"/>
              <a:ext cx="242430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55" fill="norm" stroke="1" extrusionOk="0">
                  <a:moveTo>
                    <a:pt x="21512" y="648"/>
                  </a:moveTo>
                  <a:cubicBezTo>
                    <a:pt x="20573" y="251"/>
                    <a:pt x="19634" y="-145"/>
                    <a:pt x="18789" y="53"/>
                  </a:cubicBezTo>
                  <a:cubicBezTo>
                    <a:pt x="17943" y="251"/>
                    <a:pt x="17192" y="1044"/>
                    <a:pt x="14469" y="3323"/>
                  </a:cubicBezTo>
                  <a:cubicBezTo>
                    <a:pt x="11745" y="5602"/>
                    <a:pt x="7049" y="9367"/>
                    <a:pt x="4138" y="11943"/>
                  </a:cubicBezTo>
                  <a:cubicBezTo>
                    <a:pt x="1227" y="14519"/>
                    <a:pt x="100" y="15906"/>
                    <a:pt x="6" y="16600"/>
                  </a:cubicBezTo>
                  <a:cubicBezTo>
                    <a:pt x="-88" y="17294"/>
                    <a:pt x="851" y="17294"/>
                    <a:pt x="4326" y="17888"/>
                  </a:cubicBezTo>
                  <a:cubicBezTo>
                    <a:pt x="7801" y="18483"/>
                    <a:pt x="13811" y="19672"/>
                    <a:pt x="17098" y="20365"/>
                  </a:cubicBezTo>
                  <a:cubicBezTo>
                    <a:pt x="20385" y="21059"/>
                    <a:pt x="20949" y="21257"/>
                    <a:pt x="21512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911350" y="4057922"/>
              <a:ext cx="203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327519" y="3809727"/>
              <a:ext cx="218832" cy="24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61" fill="norm" stroke="1" extrusionOk="0">
                  <a:moveTo>
                    <a:pt x="1519" y="5684"/>
                  </a:moveTo>
                  <a:cubicBezTo>
                    <a:pt x="902" y="4932"/>
                    <a:pt x="285" y="4181"/>
                    <a:pt x="491" y="3524"/>
                  </a:cubicBezTo>
                  <a:cubicBezTo>
                    <a:pt x="697" y="2866"/>
                    <a:pt x="1725" y="2303"/>
                    <a:pt x="4708" y="1645"/>
                  </a:cubicBezTo>
                  <a:cubicBezTo>
                    <a:pt x="7691" y="988"/>
                    <a:pt x="12628" y="237"/>
                    <a:pt x="15611" y="49"/>
                  </a:cubicBezTo>
                  <a:cubicBezTo>
                    <a:pt x="18594" y="-139"/>
                    <a:pt x="19622" y="237"/>
                    <a:pt x="20239" y="894"/>
                  </a:cubicBezTo>
                  <a:cubicBezTo>
                    <a:pt x="20857" y="1551"/>
                    <a:pt x="21062" y="2491"/>
                    <a:pt x="19314" y="4369"/>
                  </a:cubicBezTo>
                  <a:cubicBezTo>
                    <a:pt x="17565" y="6247"/>
                    <a:pt x="13862" y="9064"/>
                    <a:pt x="10674" y="11412"/>
                  </a:cubicBezTo>
                  <a:cubicBezTo>
                    <a:pt x="7485" y="13760"/>
                    <a:pt x="4811" y="15638"/>
                    <a:pt x="2857" y="17141"/>
                  </a:cubicBezTo>
                  <a:cubicBezTo>
                    <a:pt x="902" y="18644"/>
                    <a:pt x="-332" y="19771"/>
                    <a:pt x="79" y="20334"/>
                  </a:cubicBezTo>
                  <a:cubicBezTo>
                    <a:pt x="491" y="20898"/>
                    <a:pt x="2548" y="20898"/>
                    <a:pt x="6354" y="20991"/>
                  </a:cubicBezTo>
                  <a:cubicBezTo>
                    <a:pt x="10159" y="21085"/>
                    <a:pt x="15714" y="21273"/>
                    <a:pt x="21268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495039" y="4010207"/>
              <a:ext cx="171962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1" fill="norm" stroke="1" extrusionOk="0">
                  <a:moveTo>
                    <a:pt x="15868" y="2628"/>
                  </a:moveTo>
                  <a:cubicBezTo>
                    <a:pt x="16659" y="1235"/>
                    <a:pt x="17449" y="-159"/>
                    <a:pt x="17844" y="15"/>
                  </a:cubicBezTo>
                  <a:cubicBezTo>
                    <a:pt x="18239" y="189"/>
                    <a:pt x="18239" y="1931"/>
                    <a:pt x="16922" y="4544"/>
                  </a:cubicBezTo>
                  <a:cubicBezTo>
                    <a:pt x="15605" y="7157"/>
                    <a:pt x="12971" y="10641"/>
                    <a:pt x="10073" y="12731"/>
                  </a:cubicBezTo>
                  <a:cubicBezTo>
                    <a:pt x="7176" y="14822"/>
                    <a:pt x="4015" y="15518"/>
                    <a:pt x="2171" y="14996"/>
                  </a:cubicBezTo>
                  <a:cubicBezTo>
                    <a:pt x="327" y="14473"/>
                    <a:pt x="-200" y="12731"/>
                    <a:pt x="63" y="11164"/>
                  </a:cubicBezTo>
                  <a:cubicBezTo>
                    <a:pt x="327" y="9596"/>
                    <a:pt x="1380" y="8202"/>
                    <a:pt x="3883" y="8202"/>
                  </a:cubicBezTo>
                  <a:cubicBezTo>
                    <a:pt x="6385" y="8202"/>
                    <a:pt x="10337" y="9596"/>
                    <a:pt x="13498" y="12035"/>
                  </a:cubicBezTo>
                  <a:cubicBezTo>
                    <a:pt x="16659" y="14473"/>
                    <a:pt x="19029" y="17957"/>
                    <a:pt x="214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641600" y="3899172"/>
              <a:ext cx="177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2160"/>
                    <a:pt x="16971" y="4320"/>
                    <a:pt x="13629" y="7560"/>
                  </a:cubicBezTo>
                  <a:cubicBezTo>
                    <a:pt x="10286" y="10800"/>
                    <a:pt x="5914" y="15120"/>
                    <a:pt x="3471" y="17640"/>
                  </a:cubicBezTo>
                  <a:cubicBezTo>
                    <a:pt x="1029" y="20160"/>
                    <a:pt x="514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743200" y="4085565"/>
              <a:ext cx="234951" cy="10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10986"/>
                  </a:moveTo>
                  <a:cubicBezTo>
                    <a:pt x="1557" y="7175"/>
                    <a:pt x="3114" y="3363"/>
                    <a:pt x="4476" y="1457"/>
                  </a:cubicBezTo>
                  <a:cubicBezTo>
                    <a:pt x="5838" y="-449"/>
                    <a:pt x="7005" y="-449"/>
                    <a:pt x="8076" y="1245"/>
                  </a:cubicBezTo>
                  <a:cubicBezTo>
                    <a:pt x="9146" y="2939"/>
                    <a:pt x="10119" y="6327"/>
                    <a:pt x="9924" y="9504"/>
                  </a:cubicBezTo>
                  <a:cubicBezTo>
                    <a:pt x="9730" y="12680"/>
                    <a:pt x="8368" y="15645"/>
                    <a:pt x="7200" y="17551"/>
                  </a:cubicBezTo>
                  <a:cubicBezTo>
                    <a:pt x="6032" y="19457"/>
                    <a:pt x="5059" y="20304"/>
                    <a:pt x="5059" y="20727"/>
                  </a:cubicBezTo>
                  <a:cubicBezTo>
                    <a:pt x="5059" y="21151"/>
                    <a:pt x="6032" y="21151"/>
                    <a:pt x="8951" y="20304"/>
                  </a:cubicBezTo>
                  <a:cubicBezTo>
                    <a:pt x="11870" y="19457"/>
                    <a:pt x="16735" y="17763"/>
                    <a:pt x="21600" y="16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952750" y="3676922"/>
              <a:ext cx="14714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3703" y="0"/>
                  </a:moveTo>
                  <a:cubicBezTo>
                    <a:pt x="7406" y="554"/>
                    <a:pt x="11109" y="1108"/>
                    <a:pt x="14657" y="2908"/>
                  </a:cubicBezTo>
                  <a:cubicBezTo>
                    <a:pt x="18206" y="4708"/>
                    <a:pt x="21600" y="7754"/>
                    <a:pt x="21446" y="10523"/>
                  </a:cubicBezTo>
                  <a:cubicBezTo>
                    <a:pt x="21291" y="13292"/>
                    <a:pt x="17589" y="15785"/>
                    <a:pt x="13731" y="17585"/>
                  </a:cubicBezTo>
                  <a:cubicBezTo>
                    <a:pt x="9874" y="19385"/>
                    <a:pt x="5863" y="20492"/>
                    <a:pt x="3549" y="21046"/>
                  </a:cubicBezTo>
                  <a:cubicBezTo>
                    <a:pt x="1234" y="21600"/>
                    <a:pt x="617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162300" y="3871655"/>
              <a:ext cx="1587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0800"/>
                    <a:pt x="1728" y="0"/>
                    <a:pt x="5328" y="0"/>
                  </a:cubicBezTo>
                  <a:cubicBezTo>
                    <a:pt x="8928" y="0"/>
                    <a:pt x="1526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140935" y="4007122"/>
              <a:ext cx="19281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4483" y="0"/>
                  </a:moveTo>
                  <a:cubicBezTo>
                    <a:pt x="2370" y="7200"/>
                    <a:pt x="257" y="14400"/>
                    <a:pt x="22" y="18000"/>
                  </a:cubicBezTo>
                  <a:cubicBezTo>
                    <a:pt x="-213" y="21600"/>
                    <a:pt x="1430" y="21600"/>
                    <a:pt x="5304" y="21600"/>
                  </a:cubicBezTo>
                  <a:cubicBezTo>
                    <a:pt x="9178" y="21600"/>
                    <a:pt x="15283" y="21600"/>
                    <a:pt x="213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486149" y="3638822"/>
              <a:ext cx="3138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516"/>
                    <a:pt x="21600" y="7033"/>
                    <a:pt x="18900" y="10633"/>
                  </a:cubicBezTo>
                  <a:cubicBezTo>
                    <a:pt x="16200" y="14233"/>
                    <a:pt x="8100" y="17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581399" y="3765822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777119" y="3626122"/>
              <a:ext cx="17893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8687" y="0"/>
                    <a:pt x="15891" y="0"/>
                    <a:pt x="12715" y="1224"/>
                  </a:cubicBezTo>
                  <a:cubicBezTo>
                    <a:pt x="9538" y="2448"/>
                    <a:pt x="5981" y="4896"/>
                    <a:pt x="3567" y="7776"/>
                  </a:cubicBezTo>
                  <a:cubicBezTo>
                    <a:pt x="1153" y="10656"/>
                    <a:pt x="-118" y="13968"/>
                    <a:pt x="9" y="16272"/>
                  </a:cubicBezTo>
                  <a:cubicBezTo>
                    <a:pt x="136" y="18576"/>
                    <a:pt x="1661" y="19872"/>
                    <a:pt x="3058" y="20592"/>
                  </a:cubicBezTo>
                  <a:cubicBezTo>
                    <a:pt x="4456" y="21312"/>
                    <a:pt x="5727" y="21456"/>
                    <a:pt x="6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875616" y="3619772"/>
              <a:ext cx="21378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8" y="4080"/>
                    <a:pt x="14756" y="8160"/>
                    <a:pt x="11976" y="10800"/>
                  </a:cubicBezTo>
                  <a:cubicBezTo>
                    <a:pt x="9196" y="13440"/>
                    <a:pt x="7057" y="14640"/>
                    <a:pt x="5453" y="15360"/>
                  </a:cubicBezTo>
                  <a:cubicBezTo>
                    <a:pt x="3850" y="16080"/>
                    <a:pt x="2780" y="16320"/>
                    <a:pt x="1818" y="16080"/>
                  </a:cubicBezTo>
                  <a:cubicBezTo>
                    <a:pt x="855" y="15840"/>
                    <a:pt x="0" y="15120"/>
                    <a:pt x="0" y="14160"/>
                  </a:cubicBezTo>
                  <a:cubicBezTo>
                    <a:pt x="0" y="13200"/>
                    <a:pt x="855" y="12000"/>
                    <a:pt x="2673" y="11520"/>
                  </a:cubicBezTo>
                  <a:cubicBezTo>
                    <a:pt x="4491" y="11040"/>
                    <a:pt x="7271" y="11280"/>
                    <a:pt x="9517" y="12240"/>
                  </a:cubicBezTo>
                  <a:cubicBezTo>
                    <a:pt x="11762" y="13200"/>
                    <a:pt x="13473" y="14880"/>
                    <a:pt x="14756" y="16560"/>
                  </a:cubicBezTo>
                  <a:cubicBezTo>
                    <a:pt x="16040" y="18240"/>
                    <a:pt x="16895" y="19920"/>
                    <a:pt x="177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60" name="Drawing"/>
          <p:cNvGrpSpPr/>
          <p:nvPr/>
        </p:nvGrpSpPr>
        <p:grpSpPr>
          <a:xfrm>
            <a:off x="4794250" y="2932677"/>
            <a:ext cx="7020232" cy="3575347"/>
            <a:chOff x="0" y="-38100"/>
            <a:chExt cx="7020231" cy="3575345"/>
          </a:xfrm>
        </p:grpSpPr>
        <p:sp>
          <p:nvSpPr>
            <p:cNvPr id="2250" name="Line"/>
            <p:cNvSpPr/>
            <p:nvPr/>
          </p:nvSpPr>
          <p:spPr>
            <a:xfrm>
              <a:off x="222250" y="2617222"/>
              <a:ext cx="5911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" y="20229"/>
                    <a:pt x="46" y="18857"/>
                    <a:pt x="135" y="17829"/>
                  </a:cubicBezTo>
                  <a:cubicBezTo>
                    <a:pt x="224" y="16800"/>
                    <a:pt x="379" y="16114"/>
                    <a:pt x="607" y="15943"/>
                  </a:cubicBezTo>
                  <a:cubicBezTo>
                    <a:pt x="835" y="15771"/>
                    <a:pt x="1137" y="16114"/>
                    <a:pt x="1442" y="16286"/>
                  </a:cubicBezTo>
                  <a:cubicBezTo>
                    <a:pt x="1748" y="16457"/>
                    <a:pt x="2057" y="16457"/>
                    <a:pt x="2343" y="16286"/>
                  </a:cubicBezTo>
                  <a:cubicBezTo>
                    <a:pt x="2629" y="16114"/>
                    <a:pt x="2892" y="15771"/>
                    <a:pt x="3194" y="14914"/>
                  </a:cubicBezTo>
                  <a:cubicBezTo>
                    <a:pt x="3496" y="14057"/>
                    <a:pt x="3836" y="12686"/>
                    <a:pt x="4149" y="11486"/>
                  </a:cubicBezTo>
                  <a:cubicBezTo>
                    <a:pt x="4462" y="10286"/>
                    <a:pt x="4748" y="9257"/>
                    <a:pt x="5054" y="8400"/>
                  </a:cubicBezTo>
                  <a:cubicBezTo>
                    <a:pt x="5359" y="7543"/>
                    <a:pt x="5684" y="6857"/>
                    <a:pt x="5963" y="6171"/>
                  </a:cubicBezTo>
                  <a:cubicBezTo>
                    <a:pt x="6241" y="5486"/>
                    <a:pt x="6473" y="4800"/>
                    <a:pt x="6717" y="4286"/>
                  </a:cubicBezTo>
                  <a:cubicBezTo>
                    <a:pt x="6960" y="3771"/>
                    <a:pt x="7215" y="3429"/>
                    <a:pt x="7471" y="3086"/>
                  </a:cubicBezTo>
                  <a:cubicBezTo>
                    <a:pt x="7726" y="2743"/>
                    <a:pt x="7981" y="2400"/>
                    <a:pt x="8229" y="2057"/>
                  </a:cubicBezTo>
                  <a:cubicBezTo>
                    <a:pt x="8476" y="1714"/>
                    <a:pt x="8716" y="1371"/>
                    <a:pt x="8975" y="1029"/>
                  </a:cubicBezTo>
                  <a:cubicBezTo>
                    <a:pt x="9234" y="686"/>
                    <a:pt x="9512" y="343"/>
                    <a:pt x="9783" y="171"/>
                  </a:cubicBezTo>
                  <a:cubicBezTo>
                    <a:pt x="10054" y="0"/>
                    <a:pt x="10317" y="0"/>
                    <a:pt x="10580" y="0"/>
                  </a:cubicBezTo>
                  <a:cubicBezTo>
                    <a:pt x="10843" y="0"/>
                    <a:pt x="11105" y="0"/>
                    <a:pt x="11388" y="0"/>
                  </a:cubicBezTo>
                  <a:cubicBezTo>
                    <a:pt x="11670" y="0"/>
                    <a:pt x="11972" y="0"/>
                    <a:pt x="12269" y="0"/>
                  </a:cubicBezTo>
                  <a:cubicBezTo>
                    <a:pt x="12567" y="0"/>
                    <a:pt x="12861" y="0"/>
                    <a:pt x="13143" y="0"/>
                  </a:cubicBezTo>
                  <a:cubicBezTo>
                    <a:pt x="13426" y="0"/>
                    <a:pt x="13696" y="0"/>
                    <a:pt x="13982" y="171"/>
                  </a:cubicBezTo>
                  <a:cubicBezTo>
                    <a:pt x="14269" y="343"/>
                    <a:pt x="14570" y="686"/>
                    <a:pt x="14856" y="1029"/>
                  </a:cubicBezTo>
                  <a:cubicBezTo>
                    <a:pt x="15142" y="1371"/>
                    <a:pt x="15413" y="1714"/>
                    <a:pt x="15676" y="1886"/>
                  </a:cubicBezTo>
                  <a:cubicBezTo>
                    <a:pt x="15939" y="2057"/>
                    <a:pt x="16194" y="2057"/>
                    <a:pt x="16453" y="2400"/>
                  </a:cubicBezTo>
                  <a:cubicBezTo>
                    <a:pt x="16712" y="2743"/>
                    <a:pt x="16975" y="3429"/>
                    <a:pt x="17219" y="3943"/>
                  </a:cubicBezTo>
                  <a:cubicBezTo>
                    <a:pt x="17463" y="4457"/>
                    <a:pt x="17687" y="4800"/>
                    <a:pt x="17965" y="5143"/>
                  </a:cubicBezTo>
                  <a:cubicBezTo>
                    <a:pt x="18244" y="5486"/>
                    <a:pt x="18576" y="5829"/>
                    <a:pt x="18889" y="6171"/>
                  </a:cubicBezTo>
                  <a:cubicBezTo>
                    <a:pt x="19203" y="6514"/>
                    <a:pt x="19496" y="6857"/>
                    <a:pt x="19833" y="7543"/>
                  </a:cubicBezTo>
                  <a:cubicBezTo>
                    <a:pt x="20169" y="8229"/>
                    <a:pt x="20548" y="9257"/>
                    <a:pt x="20850" y="10286"/>
                  </a:cubicBezTo>
                  <a:cubicBezTo>
                    <a:pt x="21151" y="11314"/>
                    <a:pt x="21376" y="12343"/>
                    <a:pt x="21600" y="13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34950" y="489344"/>
              <a:ext cx="6680201" cy="217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0492"/>
                  </a:moveTo>
                  <a:cubicBezTo>
                    <a:pt x="116" y="20555"/>
                    <a:pt x="233" y="20618"/>
                    <a:pt x="390" y="20650"/>
                  </a:cubicBezTo>
                  <a:cubicBezTo>
                    <a:pt x="548" y="20682"/>
                    <a:pt x="746" y="20682"/>
                    <a:pt x="955" y="20660"/>
                  </a:cubicBezTo>
                  <a:cubicBezTo>
                    <a:pt x="1163" y="20639"/>
                    <a:pt x="1383" y="20597"/>
                    <a:pt x="1639" y="20566"/>
                  </a:cubicBezTo>
                  <a:cubicBezTo>
                    <a:pt x="1896" y="20534"/>
                    <a:pt x="2190" y="20513"/>
                    <a:pt x="2437" y="20482"/>
                  </a:cubicBezTo>
                  <a:cubicBezTo>
                    <a:pt x="2683" y="20450"/>
                    <a:pt x="2881" y="20408"/>
                    <a:pt x="3107" y="20303"/>
                  </a:cubicBezTo>
                  <a:cubicBezTo>
                    <a:pt x="3333" y="20198"/>
                    <a:pt x="3586" y="20030"/>
                    <a:pt x="3816" y="19852"/>
                  </a:cubicBezTo>
                  <a:cubicBezTo>
                    <a:pt x="4045" y="19673"/>
                    <a:pt x="4250" y="19484"/>
                    <a:pt x="4442" y="19242"/>
                  </a:cubicBezTo>
                  <a:cubicBezTo>
                    <a:pt x="4633" y="19001"/>
                    <a:pt x="4811" y="18706"/>
                    <a:pt x="4962" y="18360"/>
                  </a:cubicBezTo>
                  <a:cubicBezTo>
                    <a:pt x="5113" y="18013"/>
                    <a:pt x="5236" y="17614"/>
                    <a:pt x="5352" y="17194"/>
                  </a:cubicBezTo>
                  <a:cubicBezTo>
                    <a:pt x="5468" y="16773"/>
                    <a:pt x="5578" y="16332"/>
                    <a:pt x="5684" y="15828"/>
                  </a:cubicBezTo>
                  <a:cubicBezTo>
                    <a:pt x="5790" y="15324"/>
                    <a:pt x="5893" y="14756"/>
                    <a:pt x="5975" y="14199"/>
                  </a:cubicBezTo>
                  <a:cubicBezTo>
                    <a:pt x="6057" y="13643"/>
                    <a:pt x="6119" y="13096"/>
                    <a:pt x="6204" y="12466"/>
                  </a:cubicBezTo>
                  <a:cubicBezTo>
                    <a:pt x="6290" y="11836"/>
                    <a:pt x="6399" y="11121"/>
                    <a:pt x="6512" y="10438"/>
                  </a:cubicBezTo>
                  <a:cubicBezTo>
                    <a:pt x="6625" y="9755"/>
                    <a:pt x="6741" y="9104"/>
                    <a:pt x="6858" y="8463"/>
                  </a:cubicBezTo>
                  <a:cubicBezTo>
                    <a:pt x="6974" y="7822"/>
                    <a:pt x="7090" y="7192"/>
                    <a:pt x="7224" y="6541"/>
                  </a:cubicBezTo>
                  <a:cubicBezTo>
                    <a:pt x="7357" y="5889"/>
                    <a:pt x="7508" y="5217"/>
                    <a:pt x="7672" y="4587"/>
                  </a:cubicBezTo>
                  <a:cubicBezTo>
                    <a:pt x="7837" y="3956"/>
                    <a:pt x="8014" y="3368"/>
                    <a:pt x="8189" y="2864"/>
                  </a:cubicBezTo>
                  <a:cubicBezTo>
                    <a:pt x="8363" y="2359"/>
                    <a:pt x="8535" y="1939"/>
                    <a:pt x="8699" y="1592"/>
                  </a:cubicBezTo>
                  <a:cubicBezTo>
                    <a:pt x="8863" y="1246"/>
                    <a:pt x="9021" y="973"/>
                    <a:pt x="9219" y="720"/>
                  </a:cubicBezTo>
                  <a:cubicBezTo>
                    <a:pt x="9417" y="468"/>
                    <a:pt x="9657" y="237"/>
                    <a:pt x="9907" y="111"/>
                  </a:cubicBezTo>
                  <a:cubicBezTo>
                    <a:pt x="10157" y="-15"/>
                    <a:pt x="10417" y="-36"/>
                    <a:pt x="10639" y="59"/>
                  </a:cubicBezTo>
                  <a:cubicBezTo>
                    <a:pt x="10862" y="153"/>
                    <a:pt x="11046" y="363"/>
                    <a:pt x="11228" y="647"/>
                  </a:cubicBezTo>
                  <a:cubicBezTo>
                    <a:pt x="11409" y="931"/>
                    <a:pt x="11587" y="1288"/>
                    <a:pt x="11738" y="1697"/>
                  </a:cubicBezTo>
                  <a:cubicBezTo>
                    <a:pt x="11888" y="2107"/>
                    <a:pt x="12011" y="2569"/>
                    <a:pt x="12159" y="3158"/>
                  </a:cubicBezTo>
                  <a:cubicBezTo>
                    <a:pt x="12306" y="3746"/>
                    <a:pt x="12477" y="4460"/>
                    <a:pt x="12634" y="5133"/>
                  </a:cubicBezTo>
                  <a:cubicBezTo>
                    <a:pt x="12792" y="5805"/>
                    <a:pt x="12935" y="6436"/>
                    <a:pt x="13062" y="6992"/>
                  </a:cubicBezTo>
                  <a:cubicBezTo>
                    <a:pt x="13189" y="7549"/>
                    <a:pt x="13298" y="8032"/>
                    <a:pt x="13411" y="8537"/>
                  </a:cubicBezTo>
                  <a:cubicBezTo>
                    <a:pt x="13524" y="9041"/>
                    <a:pt x="13640" y="9566"/>
                    <a:pt x="13760" y="10144"/>
                  </a:cubicBezTo>
                  <a:cubicBezTo>
                    <a:pt x="13880" y="10722"/>
                    <a:pt x="14003" y="11352"/>
                    <a:pt x="14123" y="11972"/>
                  </a:cubicBezTo>
                  <a:cubicBezTo>
                    <a:pt x="14243" y="12592"/>
                    <a:pt x="14359" y="13201"/>
                    <a:pt x="14482" y="13800"/>
                  </a:cubicBezTo>
                  <a:cubicBezTo>
                    <a:pt x="14605" y="14399"/>
                    <a:pt x="14735" y="14987"/>
                    <a:pt x="14862" y="15534"/>
                  </a:cubicBezTo>
                  <a:cubicBezTo>
                    <a:pt x="14989" y="16080"/>
                    <a:pt x="15112" y="16584"/>
                    <a:pt x="15252" y="17015"/>
                  </a:cubicBezTo>
                  <a:cubicBezTo>
                    <a:pt x="15392" y="17446"/>
                    <a:pt x="15550" y="17803"/>
                    <a:pt x="15735" y="18129"/>
                  </a:cubicBezTo>
                  <a:cubicBezTo>
                    <a:pt x="15919" y="18454"/>
                    <a:pt x="16132" y="18748"/>
                    <a:pt x="16364" y="19001"/>
                  </a:cubicBezTo>
                  <a:cubicBezTo>
                    <a:pt x="16597" y="19253"/>
                    <a:pt x="16850" y="19463"/>
                    <a:pt x="17097" y="19620"/>
                  </a:cubicBezTo>
                  <a:cubicBezTo>
                    <a:pt x="17343" y="19778"/>
                    <a:pt x="17583" y="19883"/>
                    <a:pt x="17836" y="19967"/>
                  </a:cubicBezTo>
                  <a:cubicBezTo>
                    <a:pt x="18089" y="20051"/>
                    <a:pt x="18356" y="20114"/>
                    <a:pt x="18623" y="20177"/>
                  </a:cubicBezTo>
                  <a:cubicBezTo>
                    <a:pt x="18890" y="20240"/>
                    <a:pt x="19157" y="20303"/>
                    <a:pt x="19420" y="20366"/>
                  </a:cubicBezTo>
                  <a:cubicBezTo>
                    <a:pt x="19684" y="20429"/>
                    <a:pt x="19944" y="20492"/>
                    <a:pt x="20211" y="20597"/>
                  </a:cubicBezTo>
                  <a:cubicBezTo>
                    <a:pt x="20478" y="20703"/>
                    <a:pt x="20751" y="20850"/>
                    <a:pt x="20984" y="21018"/>
                  </a:cubicBezTo>
                  <a:cubicBezTo>
                    <a:pt x="21217" y="21186"/>
                    <a:pt x="21408" y="21375"/>
                    <a:pt x="2160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409950" y="567114"/>
              <a:ext cx="179023" cy="206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90" fill="norm" stroke="1" extrusionOk="0">
                  <a:moveTo>
                    <a:pt x="0" y="123"/>
                  </a:moveTo>
                  <a:cubicBezTo>
                    <a:pt x="1016" y="56"/>
                    <a:pt x="2033" y="-10"/>
                    <a:pt x="3049" y="1"/>
                  </a:cubicBezTo>
                  <a:cubicBezTo>
                    <a:pt x="4066" y="12"/>
                    <a:pt x="5082" y="100"/>
                    <a:pt x="6988" y="354"/>
                  </a:cubicBezTo>
                  <a:cubicBezTo>
                    <a:pt x="8894" y="608"/>
                    <a:pt x="11689" y="1028"/>
                    <a:pt x="13341" y="1536"/>
                  </a:cubicBezTo>
                  <a:cubicBezTo>
                    <a:pt x="14993" y="2044"/>
                    <a:pt x="15501" y="2640"/>
                    <a:pt x="16009" y="3292"/>
                  </a:cubicBezTo>
                  <a:cubicBezTo>
                    <a:pt x="16518" y="3943"/>
                    <a:pt x="17026" y="4650"/>
                    <a:pt x="17661" y="5335"/>
                  </a:cubicBezTo>
                  <a:cubicBezTo>
                    <a:pt x="18296" y="6019"/>
                    <a:pt x="19059" y="6682"/>
                    <a:pt x="19440" y="7477"/>
                  </a:cubicBezTo>
                  <a:cubicBezTo>
                    <a:pt x="19821" y="8272"/>
                    <a:pt x="19821" y="9200"/>
                    <a:pt x="19567" y="10116"/>
                  </a:cubicBezTo>
                  <a:cubicBezTo>
                    <a:pt x="19313" y="11033"/>
                    <a:pt x="18805" y="11938"/>
                    <a:pt x="18169" y="12789"/>
                  </a:cubicBezTo>
                  <a:cubicBezTo>
                    <a:pt x="17534" y="13639"/>
                    <a:pt x="16772" y="14434"/>
                    <a:pt x="16391" y="15284"/>
                  </a:cubicBezTo>
                  <a:cubicBezTo>
                    <a:pt x="16009" y="16135"/>
                    <a:pt x="16009" y="17040"/>
                    <a:pt x="16518" y="17846"/>
                  </a:cubicBezTo>
                  <a:cubicBezTo>
                    <a:pt x="17026" y="18653"/>
                    <a:pt x="18042" y="19359"/>
                    <a:pt x="18805" y="19878"/>
                  </a:cubicBezTo>
                  <a:cubicBezTo>
                    <a:pt x="19567" y="20397"/>
                    <a:pt x="20075" y="20729"/>
                    <a:pt x="20584" y="20950"/>
                  </a:cubicBezTo>
                  <a:cubicBezTo>
                    <a:pt x="21092" y="21170"/>
                    <a:pt x="21600" y="21281"/>
                    <a:pt x="21473" y="21369"/>
                  </a:cubicBezTo>
                  <a:cubicBezTo>
                    <a:pt x="21346" y="21457"/>
                    <a:pt x="20584" y="21524"/>
                    <a:pt x="19821" y="2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450274" y="2550871"/>
              <a:ext cx="187976" cy="17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920" fill="norm" stroke="1" extrusionOk="0">
                  <a:moveTo>
                    <a:pt x="13136" y="12689"/>
                  </a:moveTo>
                  <a:cubicBezTo>
                    <a:pt x="12666" y="11404"/>
                    <a:pt x="12196" y="10118"/>
                    <a:pt x="11375" y="9732"/>
                  </a:cubicBezTo>
                  <a:cubicBezTo>
                    <a:pt x="10553" y="9346"/>
                    <a:pt x="9379" y="9861"/>
                    <a:pt x="7970" y="11146"/>
                  </a:cubicBezTo>
                  <a:cubicBezTo>
                    <a:pt x="6562" y="12432"/>
                    <a:pt x="4918" y="14489"/>
                    <a:pt x="3979" y="16289"/>
                  </a:cubicBezTo>
                  <a:cubicBezTo>
                    <a:pt x="3040" y="18089"/>
                    <a:pt x="2805" y="19632"/>
                    <a:pt x="3275" y="20404"/>
                  </a:cubicBezTo>
                  <a:cubicBezTo>
                    <a:pt x="3744" y="21175"/>
                    <a:pt x="4918" y="21175"/>
                    <a:pt x="6679" y="19761"/>
                  </a:cubicBezTo>
                  <a:cubicBezTo>
                    <a:pt x="8440" y="18346"/>
                    <a:pt x="10788" y="15518"/>
                    <a:pt x="11610" y="12175"/>
                  </a:cubicBezTo>
                  <a:cubicBezTo>
                    <a:pt x="12431" y="8832"/>
                    <a:pt x="11727" y="4975"/>
                    <a:pt x="10083" y="2661"/>
                  </a:cubicBezTo>
                  <a:cubicBezTo>
                    <a:pt x="8440" y="346"/>
                    <a:pt x="5857" y="-425"/>
                    <a:pt x="3979" y="218"/>
                  </a:cubicBezTo>
                  <a:cubicBezTo>
                    <a:pt x="2101" y="861"/>
                    <a:pt x="927" y="2918"/>
                    <a:pt x="340" y="5232"/>
                  </a:cubicBezTo>
                  <a:cubicBezTo>
                    <a:pt x="-247" y="7546"/>
                    <a:pt x="-247" y="10118"/>
                    <a:pt x="1749" y="12046"/>
                  </a:cubicBezTo>
                  <a:cubicBezTo>
                    <a:pt x="3744" y="13975"/>
                    <a:pt x="7736" y="15261"/>
                    <a:pt x="10905" y="15261"/>
                  </a:cubicBezTo>
                  <a:cubicBezTo>
                    <a:pt x="14075" y="15261"/>
                    <a:pt x="16423" y="13975"/>
                    <a:pt x="17596" y="12432"/>
                  </a:cubicBezTo>
                  <a:cubicBezTo>
                    <a:pt x="18770" y="10889"/>
                    <a:pt x="18770" y="9089"/>
                    <a:pt x="17010" y="7546"/>
                  </a:cubicBezTo>
                  <a:cubicBezTo>
                    <a:pt x="15249" y="6004"/>
                    <a:pt x="11727" y="4718"/>
                    <a:pt x="8910" y="4846"/>
                  </a:cubicBezTo>
                  <a:cubicBezTo>
                    <a:pt x="6092" y="4975"/>
                    <a:pt x="3979" y="6518"/>
                    <a:pt x="2688" y="7932"/>
                  </a:cubicBezTo>
                  <a:cubicBezTo>
                    <a:pt x="1396" y="9346"/>
                    <a:pt x="927" y="10632"/>
                    <a:pt x="2336" y="12046"/>
                  </a:cubicBezTo>
                  <a:cubicBezTo>
                    <a:pt x="3744" y="13461"/>
                    <a:pt x="7031" y="15004"/>
                    <a:pt x="9849" y="15132"/>
                  </a:cubicBezTo>
                  <a:cubicBezTo>
                    <a:pt x="12666" y="15261"/>
                    <a:pt x="15014" y="13975"/>
                    <a:pt x="16188" y="12689"/>
                  </a:cubicBezTo>
                  <a:cubicBezTo>
                    <a:pt x="17362" y="11404"/>
                    <a:pt x="17362" y="10118"/>
                    <a:pt x="16070" y="9218"/>
                  </a:cubicBezTo>
                  <a:cubicBezTo>
                    <a:pt x="14779" y="8318"/>
                    <a:pt x="12196" y="7804"/>
                    <a:pt x="9966" y="7546"/>
                  </a:cubicBezTo>
                  <a:cubicBezTo>
                    <a:pt x="7736" y="7289"/>
                    <a:pt x="5857" y="7289"/>
                    <a:pt x="4214" y="8446"/>
                  </a:cubicBezTo>
                  <a:cubicBezTo>
                    <a:pt x="2570" y="9604"/>
                    <a:pt x="1162" y="11918"/>
                    <a:pt x="1866" y="13846"/>
                  </a:cubicBezTo>
                  <a:cubicBezTo>
                    <a:pt x="2570" y="15775"/>
                    <a:pt x="5388" y="17318"/>
                    <a:pt x="7383" y="18089"/>
                  </a:cubicBezTo>
                  <a:cubicBezTo>
                    <a:pt x="9379" y="18861"/>
                    <a:pt x="10553" y="18861"/>
                    <a:pt x="11727" y="18861"/>
                  </a:cubicBezTo>
                  <a:cubicBezTo>
                    <a:pt x="12901" y="18861"/>
                    <a:pt x="14075" y="18861"/>
                    <a:pt x="14544" y="18218"/>
                  </a:cubicBezTo>
                  <a:cubicBezTo>
                    <a:pt x="15014" y="17575"/>
                    <a:pt x="14779" y="16289"/>
                    <a:pt x="13370" y="15132"/>
                  </a:cubicBezTo>
                  <a:cubicBezTo>
                    <a:pt x="11962" y="13975"/>
                    <a:pt x="9379" y="12946"/>
                    <a:pt x="7501" y="12432"/>
                  </a:cubicBezTo>
                  <a:cubicBezTo>
                    <a:pt x="5623" y="11918"/>
                    <a:pt x="4449" y="11918"/>
                    <a:pt x="3510" y="12432"/>
                  </a:cubicBezTo>
                  <a:cubicBezTo>
                    <a:pt x="2570" y="12946"/>
                    <a:pt x="1866" y="13975"/>
                    <a:pt x="1983" y="14875"/>
                  </a:cubicBezTo>
                  <a:cubicBezTo>
                    <a:pt x="2101" y="15775"/>
                    <a:pt x="3040" y="16546"/>
                    <a:pt x="5153" y="17061"/>
                  </a:cubicBezTo>
                  <a:cubicBezTo>
                    <a:pt x="7266" y="17575"/>
                    <a:pt x="10553" y="17832"/>
                    <a:pt x="13488" y="16932"/>
                  </a:cubicBezTo>
                  <a:cubicBezTo>
                    <a:pt x="16423" y="16032"/>
                    <a:pt x="19005" y="13975"/>
                    <a:pt x="20179" y="12304"/>
                  </a:cubicBezTo>
                  <a:cubicBezTo>
                    <a:pt x="21353" y="10632"/>
                    <a:pt x="21118" y="9346"/>
                    <a:pt x="18418" y="8961"/>
                  </a:cubicBezTo>
                  <a:cubicBezTo>
                    <a:pt x="15718" y="8575"/>
                    <a:pt x="10553" y="9089"/>
                    <a:pt x="7501" y="9732"/>
                  </a:cubicBezTo>
                  <a:cubicBezTo>
                    <a:pt x="4449" y="10375"/>
                    <a:pt x="3510" y="11146"/>
                    <a:pt x="3744" y="12818"/>
                  </a:cubicBezTo>
                  <a:cubicBezTo>
                    <a:pt x="3979" y="14489"/>
                    <a:pt x="5388" y="17061"/>
                    <a:pt x="6796" y="1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482696" y="2928884"/>
              <a:ext cx="317243" cy="29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73" fill="norm" stroke="1" extrusionOk="0">
                  <a:moveTo>
                    <a:pt x="13605" y="4591"/>
                  </a:moveTo>
                  <a:cubicBezTo>
                    <a:pt x="13605" y="3202"/>
                    <a:pt x="13605" y="1814"/>
                    <a:pt x="13257" y="965"/>
                  </a:cubicBezTo>
                  <a:cubicBezTo>
                    <a:pt x="12909" y="117"/>
                    <a:pt x="12212" y="-192"/>
                    <a:pt x="10749" y="117"/>
                  </a:cubicBezTo>
                  <a:cubicBezTo>
                    <a:pt x="9285" y="425"/>
                    <a:pt x="7056" y="1351"/>
                    <a:pt x="5035" y="3279"/>
                  </a:cubicBezTo>
                  <a:cubicBezTo>
                    <a:pt x="3015" y="5208"/>
                    <a:pt x="1203" y="8139"/>
                    <a:pt x="436" y="10917"/>
                  </a:cubicBezTo>
                  <a:cubicBezTo>
                    <a:pt x="-330" y="13694"/>
                    <a:pt x="-51" y="16317"/>
                    <a:pt x="994" y="18168"/>
                  </a:cubicBezTo>
                  <a:cubicBezTo>
                    <a:pt x="2039" y="20019"/>
                    <a:pt x="3851" y="21099"/>
                    <a:pt x="6498" y="21254"/>
                  </a:cubicBezTo>
                  <a:cubicBezTo>
                    <a:pt x="9146" y="21408"/>
                    <a:pt x="12630" y="20637"/>
                    <a:pt x="15278" y="18554"/>
                  </a:cubicBezTo>
                  <a:cubicBezTo>
                    <a:pt x="17925" y="16471"/>
                    <a:pt x="19737" y="13077"/>
                    <a:pt x="20504" y="10377"/>
                  </a:cubicBezTo>
                  <a:cubicBezTo>
                    <a:pt x="21270" y="7677"/>
                    <a:pt x="20991" y="5671"/>
                    <a:pt x="18692" y="4591"/>
                  </a:cubicBezTo>
                  <a:cubicBezTo>
                    <a:pt x="16393" y="3511"/>
                    <a:pt x="12073" y="3357"/>
                    <a:pt x="7753" y="3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034616" y="1665998"/>
              <a:ext cx="169335" cy="64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1668"/>
                  </a:moveTo>
                  <a:cubicBezTo>
                    <a:pt x="21060" y="1311"/>
                    <a:pt x="20520" y="955"/>
                    <a:pt x="19710" y="670"/>
                  </a:cubicBezTo>
                  <a:cubicBezTo>
                    <a:pt x="18900" y="385"/>
                    <a:pt x="17820" y="171"/>
                    <a:pt x="16065" y="64"/>
                  </a:cubicBezTo>
                  <a:cubicBezTo>
                    <a:pt x="14310" y="-43"/>
                    <a:pt x="11880" y="-43"/>
                    <a:pt x="9855" y="278"/>
                  </a:cubicBezTo>
                  <a:cubicBezTo>
                    <a:pt x="7830" y="599"/>
                    <a:pt x="6210" y="1240"/>
                    <a:pt x="4725" y="2630"/>
                  </a:cubicBezTo>
                  <a:cubicBezTo>
                    <a:pt x="3240" y="4020"/>
                    <a:pt x="1890" y="6159"/>
                    <a:pt x="1080" y="8476"/>
                  </a:cubicBezTo>
                  <a:cubicBezTo>
                    <a:pt x="270" y="10793"/>
                    <a:pt x="0" y="13288"/>
                    <a:pt x="0" y="15498"/>
                  </a:cubicBezTo>
                  <a:cubicBezTo>
                    <a:pt x="0" y="17707"/>
                    <a:pt x="270" y="19632"/>
                    <a:pt x="54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886449" y="2071122"/>
              <a:ext cx="336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5" y="16200"/>
                    <a:pt x="6249" y="10800"/>
                    <a:pt x="9849" y="7200"/>
                  </a:cubicBezTo>
                  <a:cubicBezTo>
                    <a:pt x="13449" y="3600"/>
                    <a:pt x="1752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6146799" y="2217535"/>
              <a:ext cx="393701" cy="22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966"/>
                  </a:moveTo>
                  <a:cubicBezTo>
                    <a:pt x="348" y="2166"/>
                    <a:pt x="697" y="1366"/>
                    <a:pt x="1800" y="866"/>
                  </a:cubicBezTo>
                  <a:cubicBezTo>
                    <a:pt x="2903" y="366"/>
                    <a:pt x="4761" y="166"/>
                    <a:pt x="6329" y="66"/>
                  </a:cubicBezTo>
                  <a:cubicBezTo>
                    <a:pt x="7897" y="-34"/>
                    <a:pt x="9174" y="-34"/>
                    <a:pt x="10103" y="166"/>
                  </a:cubicBezTo>
                  <a:cubicBezTo>
                    <a:pt x="11032" y="366"/>
                    <a:pt x="11613" y="766"/>
                    <a:pt x="11903" y="1466"/>
                  </a:cubicBezTo>
                  <a:cubicBezTo>
                    <a:pt x="12194" y="2166"/>
                    <a:pt x="12194" y="3166"/>
                    <a:pt x="10742" y="5666"/>
                  </a:cubicBezTo>
                  <a:cubicBezTo>
                    <a:pt x="9290" y="8166"/>
                    <a:pt x="6387" y="12166"/>
                    <a:pt x="4703" y="14566"/>
                  </a:cubicBezTo>
                  <a:cubicBezTo>
                    <a:pt x="3019" y="16966"/>
                    <a:pt x="2555" y="17766"/>
                    <a:pt x="2206" y="18666"/>
                  </a:cubicBezTo>
                  <a:cubicBezTo>
                    <a:pt x="1858" y="19566"/>
                    <a:pt x="1626" y="20566"/>
                    <a:pt x="1916" y="21066"/>
                  </a:cubicBezTo>
                  <a:cubicBezTo>
                    <a:pt x="2206" y="21566"/>
                    <a:pt x="3019" y="21566"/>
                    <a:pt x="5110" y="20766"/>
                  </a:cubicBezTo>
                  <a:cubicBezTo>
                    <a:pt x="7200" y="19966"/>
                    <a:pt x="10568" y="18366"/>
                    <a:pt x="13529" y="17166"/>
                  </a:cubicBezTo>
                  <a:cubicBezTo>
                    <a:pt x="16490" y="15966"/>
                    <a:pt x="19045" y="15166"/>
                    <a:pt x="21600" y="14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444227" y="1795301"/>
              <a:ext cx="147073" cy="41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524" fill="norm" stroke="1" extrusionOk="0">
                  <a:moveTo>
                    <a:pt x="19945" y="801"/>
                  </a:moveTo>
                  <a:cubicBezTo>
                    <a:pt x="18745" y="472"/>
                    <a:pt x="17545" y="143"/>
                    <a:pt x="16045" y="34"/>
                  </a:cubicBezTo>
                  <a:cubicBezTo>
                    <a:pt x="14545" y="-76"/>
                    <a:pt x="12745" y="34"/>
                    <a:pt x="10195" y="1075"/>
                  </a:cubicBezTo>
                  <a:cubicBezTo>
                    <a:pt x="7645" y="2117"/>
                    <a:pt x="4345" y="4090"/>
                    <a:pt x="2245" y="6503"/>
                  </a:cubicBezTo>
                  <a:cubicBezTo>
                    <a:pt x="145" y="8915"/>
                    <a:pt x="-755" y="11766"/>
                    <a:pt x="745" y="14178"/>
                  </a:cubicBezTo>
                  <a:cubicBezTo>
                    <a:pt x="2245" y="16590"/>
                    <a:pt x="6145" y="18564"/>
                    <a:pt x="9895" y="19715"/>
                  </a:cubicBezTo>
                  <a:cubicBezTo>
                    <a:pt x="13645" y="20866"/>
                    <a:pt x="17245" y="21195"/>
                    <a:pt x="20845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6599351" y="1956041"/>
              <a:ext cx="277699" cy="21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23" fill="norm" stroke="1" extrusionOk="0">
                  <a:moveTo>
                    <a:pt x="850" y="4966"/>
                  </a:moveTo>
                  <a:cubicBezTo>
                    <a:pt x="359" y="3132"/>
                    <a:pt x="-132" y="1298"/>
                    <a:pt x="32" y="483"/>
                  </a:cubicBezTo>
                  <a:cubicBezTo>
                    <a:pt x="195" y="-332"/>
                    <a:pt x="1013" y="-128"/>
                    <a:pt x="2568" y="1196"/>
                  </a:cubicBezTo>
                  <a:cubicBezTo>
                    <a:pt x="4123" y="2521"/>
                    <a:pt x="6413" y="4966"/>
                    <a:pt x="7395" y="8226"/>
                  </a:cubicBezTo>
                  <a:cubicBezTo>
                    <a:pt x="8377" y="11487"/>
                    <a:pt x="8050" y="15562"/>
                    <a:pt x="7068" y="18008"/>
                  </a:cubicBezTo>
                  <a:cubicBezTo>
                    <a:pt x="6086" y="20453"/>
                    <a:pt x="4450" y="21268"/>
                    <a:pt x="3632" y="20962"/>
                  </a:cubicBezTo>
                  <a:cubicBezTo>
                    <a:pt x="2813" y="20657"/>
                    <a:pt x="2813" y="19230"/>
                    <a:pt x="3632" y="16683"/>
                  </a:cubicBezTo>
                  <a:cubicBezTo>
                    <a:pt x="4450" y="14136"/>
                    <a:pt x="6086" y="10468"/>
                    <a:pt x="7232" y="7921"/>
                  </a:cubicBezTo>
                  <a:cubicBezTo>
                    <a:pt x="8377" y="5374"/>
                    <a:pt x="9032" y="3947"/>
                    <a:pt x="9359" y="3743"/>
                  </a:cubicBezTo>
                  <a:cubicBezTo>
                    <a:pt x="9686" y="3540"/>
                    <a:pt x="9686" y="4559"/>
                    <a:pt x="9604" y="6291"/>
                  </a:cubicBezTo>
                  <a:cubicBezTo>
                    <a:pt x="9523" y="8023"/>
                    <a:pt x="9359" y="10468"/>
                    <a:pt x="11323" y="12811"/>
                  </a:cubicBezTo>
                  <a:cubicBezTo>
                    <a:pt x="13286" y="15155"/>
                    <a:pt x="17377" y="17396"/>
                    <a:pt x="21468" y="19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832599" y="1768617"/>
              <a:ext cx="187633" cy="49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08" fill="norm" stroke="1" extrusionOk="0">
                  <a:moveTo>
                    <a:pt x="0" y="1554"/>
                  </a:moveTo>
                  <a:cubicBezTo>
                    <a:pt x="0" y="1095"/>
                    <a:pt x="0" y="635"/>
                    <a:pt x="712" y="314"/>
                  </a:cubicBezTo>
                  <a:cubicBezTo>
                    <a:pt x="1424" y="-8"/>
                    <a:pt x="2848" y="-192"/>
                    <a:pt x="5103" y="314"/>
                  </a:cubicBezTo>
                  <a:cubicBezTo>
                    <a:pt x="7358" y="819"/>
                    <a:pt x="10444" y="2014"/>
                    <a:pt x="13648" y="3990"/>
                  </a:cubicBezTo>
                  <a:cubicBezTo>
                    <a:pt x="16853" y="5966"/>
                    <a:pt x="20176" y="8724"/>
                    <a:pt x="20888" y="11757"/>
                  </a:cubicBezTo>
                  <a:cubicBezTo>
                    <a:pt x="21600" y="14790"/>
                    <a:pt x="19701" y="18099"/>
                    <a:pt x="17802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46050" y="1334522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4400"/>
                    <a:pt x="7776" y="7200"/>
                    <a:pt x="11376" y="3600"/>
                  </a:cubicBezTo>
                  <a:cubicBezTo>
                    <a:pt x="14976" y="0"/>
                    <a:pt x="182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70198" y="1174560"/>
              <a:ext cx="187053" cy="45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57" fill="norm" stroke="1" extrusionOk="0">
                  <a:moveTo>
                    <a:pt x="15449" y="664"/>
                  </a:moveTo>
                  <a:cubicBezTo>
                    <a:pt x="14489" y="361"/>
                    <a:pt x="13529" y="58"/>
                    <a:pt x="12449" y="7"/>
                  </a:cubicBezTo>
                  <a:cubicBezTo>
                    <a:pt x="11369" y="-43"/>
                    <a:pt x="10169" y="159"/>
                    <a:pt x="8249" y="916"/>
                  </a:cubicBezTo>
                  <a:cubicBezTo>
                    <a:pt x="6329" y="1673"/>
                    <a:pt x="3689" y="2985"/>
                    <a:pt x="2009" y="5105"/>
                  </a:cubicBezTo>
                  <a:cubicBezTo>
                    <a:pt x="329" y="7224"/>
                    <a:pt x="-391" y="10151"/>
                    <a:pt x="209" y="12776"/>
                  </a:cubicBezTo>
                  <a:cubicBezTo>
                    <a:pt x="809" y="15400"/>
                    <a:pt x="2729" y="17721"/>
                    <a:pt x="6449" y="19135"/>
                  </a:cubicBezTo>
                  <a:cubicBezTo>
                    <a:pt x="10169" y="20548"/>
                    <a:pt x="15689" y="21052"/>
                    <a:pt x="21209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91116" y="1194822"/>
              <a:ext cx="25188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92" y="0"/>
                    <a:pt x="19785" y="0"/>
                    <a:pt x="18696" y="1260"/>
                  </a:cubicBezTo>
                  <a:cubicBezTo>
                    <a:pt x="17607" y="2520"/>
                    <a:pt x="16336" y="5040"/>
                    <a:pt x="14158" y="7560"/>
                  </a:cubicBezTo>
                  <a:cubicBezTo>
                    <a:pt x="11980" y="10080"/>
                    <a:pt x="8894" y="12600"/>
                    <a:pt x="6897" y="14040"/>
                  </a:cubicBezTo>
                  <a:cubicBezTo>
                    <a:pt x="4901" y="15480"/>
                    <a:pt x="3993" y="15840"/>
                    <a:pt x="3086" y="16020"/>
                  </a:cubicBezTo>
                  <a:cubicBezTo>
                    <a:pt x="2178" y="16200"/>
                    <a:pt x="1271" y="16200"/>
                    <a:pt x="726" y="15750"/>
                  </a:cubicBezTo>
                  <a:cubicBezTo>
                    <a:pt x="182" y="15300"/>
                    <a:pt x="0" y="14400"/>
                    <a:pt x="0" y="13500"/>
                  </a:cubicBezTo>
                  <a:cubicBezTo>
                    <a:pt x="0" y="12600"/>
                    <a:pt x="182" y="11700"/>
                    <a:pt x="635" y="10980"/>
                  </a:cubicBezTo>
                  <a:cubicBezTo>
                    <a:pt x="1089" y="10260"/>
                    <a:pt x="1815" y="9720"/>
                    <a:pt x="3267" y="9450"/>
                  </a:cubicBezTo>
                  <a:cubicBezTo>
                    <a:pt x="4719" y="9180"/>
                    <a:pt x="6897" y="9180"/>
                    <a:pt x="9620" y="10620"/>
                  </a:cubicBezTo>
                  <a:cubicBezTo>
                    <a:pt x="12343" y="12060"/>
                    <a:pt x="15610" y="14940"/>
                    <a:pt x="17607" y="17010"/>
                  </a:cubicBezTo>
                  <a:cubicBezTo>
                    <a:pt x="19603" y="19080"/>
                    <a:pt x="20329" y="20340"/>
                    <a:pt x="21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193800" y="1175772"/>
              <a:ext cx="165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051"/>
                    <a:pt x="13292" y="6102"/>
                    <a:pt x="9831" y="9153"/>
                  </a:cubicBezTo>
                  <a:cubicBezTo>
                    <a:pt x="6369" y="12203"/>
                    <a:pt x="3600" y="15254"/>
                    <a:pt x="2077" y="17329"/>
                  </a:cubicBezTo>
                  <a:cubicBezTo>
                    <a:pt x="554" y="19403"/>
                    <a:pt x="277" y="205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314450" y="1417542"/>
              <a:ext cx="228601" cy="13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4038"/>
                  </a:moveTo>
                  <a:cubicBezTo>
                    <a:pt x="800" y="2667"/>
                    <a:pt x="1600" y="1295"/>
                    <a:pt x="2500" y="610"/>
                  </a:cubicBezTo>
                  <a:cubicBezTo>
                    <a:pt x="3400" y="-76"/>
                    <a:pt x="4400" y="-76"/>
                    <a:pt x="5400" y="95"/>
                  </a:cubicBezTo>
                  <a:cubicBezTo>
                    <a:pt x="6400" y="267"/>
                    <a:pt x="7400" y="610"/>
                    <a:pt x="7500" y="2838"/>
                  </a:cubicBezTo>
                  <a:cubicBezTo>
                    <a:pt x="7600" y="5067"/>
                    <a:pt x="6800" y="9181"/>
                    <a:pt x="6000" y="11924"/>
                  </a:cubicBezTo>
                  <a:cubicBezTo>
                    <a:pt x="5200" y="14667"/>
                    <a:pt x="4400" y="16038"/>
                    <a:pt x="4400" y="17410"/>
                  </a:cubicBezTo>
                  <a:cubicBezTo>
                    <a:pt x="4400" y="18781"/>
                    <a:pt x="5200" y="20153"/>
                    <a:pt x="8200" y="20838"/>
                  </a:cubicBezTo>
                  <a:cubicBezTo>
                    <a:pt x="11200" y="21524"/>
                    <a:pt x="16400" y="21524"/>
                    <a:pt x="2160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625600" y="1190588"/>
              <a:ext cx="143934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18" y="188"/>
                  </a:moveTo>
                  <a:cubicBezTo>
                    <a:pt x="7306" y="94"/>
                    <a:pt x="8894" y="0"/>
                    <a:pt x="10482" y="0"/>
                  </a:cubicBezTo>
                  <a:cubicBezTo>
                    <a:pt x="12071" y="0"/>
                    <a:pt x="13659" y="94"/>
                    <a:pt x="16041" y="1409"/>
                  </a:cubicBezTo>
                  <a:cubicBezTo>
                    <a:pt x="18424" y="2723"/>
                    <a:pt x="21600" y="5259"/>
                    <a:pt x="21600" y="8123"/>
                  </a:cubicBezTo>
                  <a:cubicBezTo>
                    <a:pt x="21600" y="10988"/>
                    <a:pt x="18424" y="14181"/>
                    <a:pt x="14294" y="16482"/>
                  </a:cubicBezTo>
                  <a:cubicBezTo>
                    <a:pt x="10165" y="18783"/>
                    <a:pt x="5082" y="201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0" y="2363222"/>
              <a:ext cx="177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750"/>
                    <a:pt x="13371" y="7500"/>
                    <a:pt x="9771" y="11100"/>
                  </a:cubicBezTo>
                  <a:cubicBezTo>
                    <a:pt x="6171" y="14700"/>
                    <a:pt x="3086" y="181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14257" y="2532665"/>
              <a:ext cx="146093" cy="13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21" fill="norm" stroke="1" extrusionOk="0">
                  <a:moveTo>
                    <a:pt x="6" y="9432"/>
                  </a:moveTo>
                  <a:cubicBezTo>
                    <a:pt x="6" y="7745"/>
                    <a:pt x="6" y="6057"/>
                    <a:pt x="463" y="4539"/>
                  </a:cubicBezTo>
                  <a:cubicBezTo>
                    <a:pt x="919" y="3020"/>
                    <a:pt x="1832" y="1670"/>
                    <a:pt x="3353" y="826"/>
                  </a:cubicBezTo>
                  <a:cubicBezTo>
                    <a:pt x="4874" y="-18"/>
                    <a:pt x="7004" y="-355"/>
                    <a:pt x="8068" y="489"/>
                  </a:cubicBezTo>
                  <a:cubicBezTo>
                    <a:pt x="9133" y="1332"/>
                    <a:pt x="9133" y="3357"/>
                    <a:pt x="7916" y="5551"/>
                  </a:cubicBezTo>
                  <a:cubicBezTo>
                    <a:pt x="6699" y="7745"/>
                    <a:pt x="4266" y="10108"/>
                    <a:pt x="2440" y="12470"/>
                  </a:cubicBezTo>
                  <a:cubicBezTo>
                    <a:pt x="615" y="14832"/>
                    <a:pt x="-602" y="17195"/>
                    <a:pt x="311" y="18714"/>
                  </a:cubicBezTo>
                  <a:cubicBezTo>
                    <a:pt x="1223" y="20233"/>
                    <a:pt x="4266" y="20907"/>
                    <a:pt x="8068" y="21076"/>
                  </a:cubicBezTo>
                  <a:cubicBezTo>
                    <a:pt x="11871" y="21245"/>
                    <a:pt x="16435" y="20907"/>
                    <a:pt x="20998" y="20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58750" y="2420372"/>
              <a:ext cx="20308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600" fill="norm" stroke="1" extrusionOk="0">
                  <a:moveTo>
                    <a:pt x="9072" y="0"/>
                  </a:moveTo>
                  <a:cubicBezTo>
                    <a:pt x="12528" y="710"/>
                    <a:pt x="15984" y="1420"/>
                    <a:pt x="18252" y="3093"/>
                  </a:cubicBezTo>
                  <a:cubicBezTo>
                    <a:pt x="20520" y="4766"/>
                    <a:pt x="21600" y="7403"/>
                    <a:pt x="19872" y="10141"/>
                  </a:cubicBezTo>
                  <a:cubicBezTo>
                    <a:pt x="18144" y="12879"/>
                    <a:pt x="13608" y="15718"/>
                    <a:pt x="9828" y="17645"/>
                  </a:cubicBezTo>
                  <a:cubicBezTo>
                    <a:pt x="6048" y="19572"/>
                    <a:pt x="3024" y="205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419101" y="2591346"/>
              <a:ext cx="138549" cy="1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614" fill="norm" stroke="1" extrusionOk="0">
                  <a:moveTo>
                    <a:pt x="19420" y="9781"/>
                  </a:moveTo>
                  <a:cubicBezTo>
                    <a:pt x="19742" y="8431"/>
                    <a:pt x="20064" y="7081"/>
                    <a:pt x="20387" y="5191"/>
                  </a:cubicBezTo>
                  <a:cubicBezTo>
                    <a:pt x="20709" y="3301"/>
                    <a:pt x="21032" y="871"/>
                    <a:pt x="20709" y="196"/>
                  </a:cubicBezTo>
                  <a:cubicBezTo>
                    <a:pt x="20387" y="-479"/>
                    <a:pt x="19420" y="601"/>
                    <a:pt x="17324" y="3301"/>
                  </a:cubicBezTo>
                  <a:cubicBezTo>
                    <a:pt x="15229" y="6001"/>
                    <a:pt x="12005" y="10321"/>
                    <a:pt x="10554" y="13696"/>
                  </a:cubicBezTo>
                  <a:cubicBezTo>
                    <a:pt x="9103" y="17071"/>
                    <a:pt x="9426" y="19501"/>
                    <a:pt x="10232" y="20311"/>
                  </a:cubicBezTo>
                  <a:cubicBezTo>
                    <a:pt x="11038" y="21121"/>
                    <a:pt x="12327" y="20311"/>
                    <a:pt x="14261" y="17881"/>
                  </a:cubicBezTo>
                  <a:cubicBezTo>
                    <a:pt x="16196" y="15451"/>
                    <a:pt x="18775" y="11401"/>
                    <a:pt x="20064" y="8701"/>
                  </a:cubicBezTo>
                  <a:cubicBezTo>
                    <a:pt x="21354" y="6001"/>
                    <a:pt x="21354" y="4651"/>
                    <a:pt x="20548" y="3706"/>
                  </a:cubicBezTo>
                  <a:cubicBezTo>
                    <a:pt x="19742" y="2761"/>
                    <a:pt x="18130" y="2221"/>
                    <a:pt x="15712" y="2356"/>
                  </a:cubicBezTo>
                  <a:cubicBezTo>
                    <a:pt x="13294" y="2491"/>
                    <a:pt x="10070" y="3301"/>
                    <a:pt x="7653" y="4516"/>
                  </a:cubicBezTo>
                  <a:cubicBezTo>
                    <a:pt x="5235" y="5731"/>
                    <a:pt x="3623" y="7351"/>
                    <a:pt x="3461" y="9241"/>
                  </a:cubicBezTo>
                  <a:cubicBezTo>
                    <a:pt x="3300" y="11131"/>
                    <a:pt x="4590" y="13291"/>
                    <a:pt x="7008" y="14236"/>
                  </a:cubicBezTo>
                  <a:cubicBezTo>
                    <a:pt x="9426" y="15181"/>
                    <a:pt x="12972" y="14911"/>
                    <a:pt x="15229" y="14236"/>
                  </a:cubicBezTo>
                  <a:cubicBezTo>
                    <a:pt x="17485" y="13561"/>
                    <a:pt x="18453" y="12481"/>
                    <a:pt x="19097" y="11266"/>
                  </a:cubicBezTo>
                  <a:cubicBezTo>
                    <a:pt x="19742" y="10051"/>
                    <a:pt x="20064" y="8701"/>
                    <a:pt x="19420" y="7756"/>
                  </a:cubicBezTo>
                  <a:cubicBezTo>
                    <a:pt x="18775" y="6811"/>
                    <a:pt x="17163" y="6271"/>
                    <a:pt x="13939" y="6676"/>
                  </a:cubicBezTo>
                  <a:cubicBezTo>
                    <a:pt x="10715" y="7081"/>
                    <a:pt x="5879" y="8431"/>
                    <a:pt x="3139" y="9781"/>
                  </a:cubicBezTo>
                  <a:cubicBezTo>
                    <a:pt x="399" y="11131"/>
                    <a:pt x="-246" y="12481"/>
                    <a:pt x="76" y="13561"/>
                  </a:cubicBezTo>
                  <a:cubicBezTo>
                    <a:pt x="399" y="14641"/>
                    <a:pt x="1688" y="15451"/>
                    <a:pt x="3300" y="15991"/>
                  </a:cubicBezTo>
                  <a:cubicBezTo>
                    <a:pt x="4912" y="16531"/>
                    <a:pt x="6847" y="16801"/>
                    <a:pt x="6685" y="17476"/>
                  </a:cubicBezTo>
                  <a:cubicBezTo>
                    <a:pt x="6524" y="18151"/>
                    <a:pt x="4267" y="19231"/>
                    <a:pt x="3784" y="19366"/>
                  </a:cubicBezTo>
                  <a:cubicBezTo>
                    <a:pt x="3300" y="19501"/>
                    <a:pt x="4590" y="18691"/>
                    <a:pt x="5879" y="17881"/>
                  </a:cubicBezTo>
                  <a:cubicBezTo>
                    <a:pt x="7169" y="17071"/>
                    <a:pt x="8458" y="16261"/>
                    <a:pt x="9587" y="15316"/>
                  </a:cubicBezTo>
                  <a:cubicBezTo>
                    <a:pt x="10715" y="14371"/>
                    <a:pt x="11682" y="13291"/>
                    <a:pt x="11360" y="12616"/>
                  </a:cubicBezTo>
                  <a:cubicBezTo>
                    <a:pt x="11038" y="11941"/>
                    <a:pt x="9426" y="11671"/>
                    <a:pt x="9103" y="12211"/>
                  </a:cubicBezTo>
                  <a:cubicBezTo>
                    <a:pt x="8781" y="12751"/>
                    <a:pt x="9748" y="14101"/>
                    <a:pt x="11360" y="15451"/>
                  </a:cubicBezTo>
                  <a:cubicBezTo>
                    <a:pt x="12972" y="16801"/>
                    <a:pt x="15229" y="18151"/>
                    <a:pt x="17485" y="19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317727" y="2934722"/>
              <a:ext cx="358469" cy="26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96" fill="norm" stroke="1" extrusionOk="0">
                  <a:moveTo>
                    <a:pt x="1147" y="3600"/>
                  </a:moveTo>
                  <a:cubicBezTo>
                    <a:pt x="519" y="3600"/>
                    <a:pt x="-109" y="3600"/>
                    <a:pt x="17" y="3429"/>
                  </a:cubicBezTo>
                  <a:cubicBezTo>
                    <a:pt x="142" y="3257"/>
                    <a:pt x="1021" y="2914"/>
                    <a:pt x="3658" y="2314"/>
                  </a:cubicBezTo>
                  <a:cubicBezTo>
                    <a:pt x="6296" y="1714"/>
                    <a:pt x="10691" y="857"/>
                    <a:pt x="13265" y="429"/>
                  </a:cubicBezTo>
                  <a:cubicBezTo>
                    <a:pt x="15840" y="0"/>
                    <a:pt x="16593" y="0"/>
                    <a:pt x="17661" y="0"/>
                  </a:cubicBezTo>
                  <a:cubicBezTo>
                    <a:pt x="18728" y="0"/>
                    <a:pt x="20110" y="0"/>
                    <a:pt x="20800" y="429"/>
                  </a:cubicBezTo>
                  <a:cubicBezTo>
                    <a:pt x="21491" y="857"/>
                    <a:pt x="21491" y="1714"/>
                    <a:pt x="20298" y="3343"/>
                  </a:cubicBezTo>
                  <a:cubicBezTo>
                    <a:pt x="19105" y="4971"/>
                    <a:pt x="16719" y="7371"/>
                    <a:pt x="13831" y="9943"/>
                  </a:cubicBezTo>
                  <a:cubicBezTo>
                    <a:pt x="10942" y="12514"/>
                    <a:pt x="7551" y="15257"/>
                    <a:pt x="5479" y="16886"/>
                  </a:cubicBezTo>
                  <a:cubicBezTo>
                    <a:pt x="3407" y="18514"/>
                    <a:pt x="2654" y="19029"/>
                    <a:pt x="2089" y="19629"/>
                  </a:cubicBezTo>
                  <a:cubicBezTo>
                    <a:pt x="1524" y="20229"/>
                    <a:pt x="1147" y="20914"/>
                    <a:pt x="1272" y="21257"/>
                  </a:cubicBezTo>
                  <a:cubicBezTo>
                    <a:pt x="1398" y="21600"/>
                    <a:pt x="2026" y="21600"/>
                    <a:pt x="4475" y="21086"/>
                  </a:cubicBezTo>
                  <a:cubicBezTo>
                    <a:pt x="6924" y="20571"/>
                    <a:pt x="11193" y="19543"/>
                    <a:pt x="14270" y="19286"/>
                  </a:cubicBezTo>
                  <a:cubicBezTo>
                    <a:pt x="17347" y="19029"/>
                    <a:pt x="19231" y="19543"/>
                    <a:pt x="21114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651115" y="3226822"/>
              <a:ext cx="16853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9878" y="0"/>
                  </a:moveTo>
                  <a:cubicBezTo>
                    <a:pt x="17448" y="4000"/>
                    <a:pt x="15018" y="8000"/>
                    <a:pt x="12453" y="10667"/>
                  </a:cubicBezTo>
                  <a:cubicBezTo>
                    <a:pt x="9888" y="13333"/>
                    <a:pt x="7188" y="14667"/>
                    <a:pt x="5163" y="15333"/>
                  </a:cubicBezTo>
                  <a:cubicBezTo>
                    <a:pt x="3138" y="16000"/>
                    <a:pt x="1788" y="16000"/>
                    <a:pt x="978" y="15200"/>
                  </a:cubicBezTo>
                  <a:cubicBezTo>
                    <a:pt x="168" y="14400"/>
                    <a:pt x="-102" y="12800"/>
                    <a:pt x="33" y="11333"/>
                  </a:cubicBezTo>
                  <a:cubicBezTo>
                    <a:pt x="168" y="9867"/>
                    <a:pt x="708" y="8533"/>
                    <a:pt x="3408" y="8933"/>
                  </a:cubicBezTo>
                  <a:cubicBezTo>
                    <a:pt x="6108" y="9333"/>
                    <a:pt x="10968" y="11467"/>
                    <a:pt x="14343" y="13867"/>
                  </a:cubicBezTo>
                  <a:cubicBezTo>
                    <a:pt x="17718" y="16267"/>
                    <a:pt x="19608" y="18933"/>
                    <a:pt x="214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838699" y="3176022"/>
              <a:ext cx="152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71"/>
                    <a:pt x="12000" y="6943"/>
                    <a:pt x="8400" y="10543"/>
                  </a:cubicBezTo>
                  <a:cubicBezTo>
                    <a:pt x="4800" y="14143"/>
                    <a:pt x="2400" y="178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940299" y="3350130"/>
              <a:ext cx="304801" cy="18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9059"/>
                  </a:moveTo>
                  <a:cubicBezTo>
                    <a:pt x="1800" y="5939"/>
                    <a:pt x="3600" y="2819"/>
                    <a:pt x="4950" y="1259"/>
                  </a:cubicBezTo>
                  <a:cubicBezTo>
                    <a:pt x="6300" y="-301"/>
                    <a:pt x="7200" y="-301"/>
                    <a:pt x="7950" y="659"/>
                  </a:cubicBezTo>
                  <a:cubicBezTo>
                    <a:pt x="8700" y="1619"/>
                    <a:pt x="9300" y="3539"/>
                    <a:pt x="9000" y="6659"/>
                  </a:cubicBezTo>
                  <a:cubicBezTo>
                    <a:pt x="8700" y="9779"/>
                    <a:pt x="7500" y="14099"/>
                    <a:pt x="6675" y="16739"/>
                  </a:cubicBezTo>
                  <a:cubicBezTo>
                    <a:pt x="5850" y="19379"/>
                    <a:pt x="5400" y="20339"/>
                    <a:pt x="5625" y="20819"/>
                  </a:cubicBezTo>
                  <a:cubicBezTo>
                    <a:pt x="5850" y="21299"/>
                    <a:pt x="6750" y="21299"/>
                    <a:pt x="9525" y="21059"/>
                  </a:cubicBezTo>
                  <a:cubicBezTo>
                    <a:pt x="12300" y="20819"/>
                    <a:pt x="16950" y="20339"/>
                    <a:pt x="21600" y="19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487454" y="1699875"/>
              <a:ext cx="97246" cy="108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32" fill="norm" stroke="1" extrusionOk="0">
                  <a:moveTo>
                    <a:pt x="21114" y="437"/>
                  </a:moveTo>
                  <a:cubicBezTo>
                    <a:pt x="20195" y="185"/>
                    <a:pt x="19276" y="-68"/>
                    <a:pt x="18586" y="16"/>
                  </a:cubicBezTo>
                  <a:cubicBezTo>
                    <a:pt x="17897" y="100"/>
                    <a:pt x="17437" y="521"/>
                    <a:pt x="16978" y="1553"/>
                  </a:cubicBezTo>
                  <a:cubicBezTo>
                    <a:pt x="16518" y="2585"/>
                    <a:pt x="16059" y="4227"/>
                    <a:pt x="15829" y="5890"/>
                  </a:cubicBezTo>
                  <a:cubicBezTo>
                    <a:pt x="15599" y="7553"/>
                    <a:pt x="15599" y="9237"/>
                    <a:pt x="14680" y="10816"/>
                  </a:cubicBezTo>
                  <a:cubicBezTo>
                    <a:pt x="13761" y="12395"/>
                    <a:pt x="11923" y="13869"/>
                    <a:pt x="9165" y="15237"/>
                  </a:cubicBezTo>
                  <a:cubicBezTo>
                    <a:pt x="6408" y="16606"/>
                    <a:pt x="2731" y="17869"/>
                    <a:pt x="1123" y="18900"/>
                  </a:cubicBezTo>
                  <a:cubicBezTo>
                    <a:pt x="-486" y="19932"/>
                    <a:pt x="-26" y="20732"/>
                    <a:pt x="433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419599" y="1994922"/>
              <a:ext cx="406401" cy="463551"/>
            </a:xfrm>
            <a:prstGeom prst="rect">
              <a:avLst/>
            </a:prstGeom>
            <a:effectLst/>
          </p:spPr>
        </p:pic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540249" y="2191772"/>
              <a:ext cx="387351" cy="323851"/>
            </a:xfrm>
            <a:prstGeom prst="rect">
              <a:avLst/>
            </a:prstGeom>
            <a:effectLst/>
          </p:spPr>
        </p:pic>
        <p:pic>
          <p:nvPicPr>
            <p:cNvPr id="228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48199" y="2293372"/>
              <a:ext cx="381001" cy="368301"/>
            </a:xfrm>
            <a:prstGeom prst="rect">
              <a:avLst/>
            </a:prstGeom>
            <a:effectLst/>
          </p:spPr>
        </p:pic>
        <p:pic>
          <p:nvPicPr>
            <p:cNvPr id="228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921249" y="2331472"/>
              <a:ext cx="374651" cy="342901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38749" y="2414022"/>
              <a:ext cx="323851" cy="311151"/>
            </a:xfrm>
            <a:prstGeom prst="rect">
              <a:avLst/>
            </a:prstGeom>
            <a:effectLst/>
          </p:spPr>
        </p:pic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754138" y="1239272"/>
              <a:ext cx="719563" cy="1079501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276876" y="1128805"/>
              <a:ext cx="185565" cy="307874"/>
            </a:xfrm>
            <a:prstGeom prst="rect">
              <a:avLst/>
            </a:prstGeom>
            <a:effectLst/>
          </p:spPr>
        </p:pic>
        <p:pic>
          <p:nvPicPr>
            <p:cNvPr id="229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638804" y="813822"/>
              <a:ext cx="253996" cy="278966"/>
            </a:xfrm>
            <a:prstGeom prst="rect">
              <a:avLst/>
            </a:prstGeom>
            <a:effectLst/>
          </p:spPr>
        </p:pic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880099" y="763964"/>
              <a:ext cx="222251" cy="513408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992283" y="1043216"/>
              <a:ext cx="414867" cy="241653"/>
            </a:xfrm>
            <a:prstGeom prst="rect">
              <a:avLst/>
            </a:prstGeom>
            <a:effectLst/>
          </p:spPr>
        </p:pic>
        <p:pic>
          <p:nvPicPr>
            <p:cNvPr id="2296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638300" y="271247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298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682750" y="2712472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608728" y="2619880"/>
              <a:ext cx="149280" cy="181493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422400" y="3068072"/>
              <a:ext cx="273051" cy="50801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710531" y="2929959"/>
              <a:ext cx="257970" cy="262203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909343" y="3137922"/>
              <a:ext cx="249658" cy="171451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089150" y="3099259"/>
              <a:ext cx="177801" cy="368864"/>
            </a:xfrm>
            <a:prstGeom prst="rect">
              <a:avLst/>
            </a:prstGeom>
            <a:effectLst/>
          </p:spPr>
        </p:pic>
        <p:pic>
          <p:nvPicPr>
            <p:cNvPr id="231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197100" y="3291414"/>
              <a:ext cx="260351" cy="188831"/>
            </a:xfrm>
            <a:prstGeom prst="rect">
              <a:avLst/>
            </a:prstGeom>
            <a:effectLst/>
          </p:spPr>
        </p:pic>
        <p:pic>
          <p:nvPicPr>
            <p:cNvPr id="231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15950" y="2501912"/>
              <a:ext cx="311150" cy="324861"/>
            </a:xfrm>
            <a:prstGeom prst="rect">
              <a:avLst/>
            </a:prstGeom>
            <a:effectLst/>
          </p:spPr>
        </p:pic>
        <p:pic>
          <p:nvPicPr>
            <p:cNvPr id="231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69950" y="2533329"/>
              <a:ext cx="245320" cy="236294"/>
            </a:xfrm>
            <a:prstGeom prst="rect">
              <a:avLst/>
            </a:prstGeom>
            <a:effectLst/>
          </p:spPr>
        </p:pic>
        <p:pic>
          <p:nvPicPr>
            <p:cNvPr id="231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79500" y="2496572"/>
              <a:ext cx="323851" cy="304801"/>
            </a:xfrm>
            <a:prstGeom prst="rect">
              <a:avLst/>
            </a:prstGeom>
            <a:effectLst/>
          </p:spPr>
        </p:pic>
        <p:pic>
          <p:nvPicPr>
            <p:cNvPr id="231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276350" y="2515622"/>
              <a:ext cx="234951" cy="260351"/>
            </a:xfrm>
            <a:prstGeom prst="rect">
              <a:avLst/>
            </a:prstGeom>
            <a:effectLst/>
          </p:spPr>
        </p:pic>
        <p:pic>
          <p:nvPicPr>
            <p:cNvPr id="232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454150" y="2541022"/>
              <a:ext cx="203201" cy="190501"/>
            </a:xfrm>
            <a:prstGeom prst="rect">
              <a:avLst/>
            </a:prstGeom>
            <a:effectLst/>
          </p:spPr>
        </p:pic>
        <p:pic>
          <p:nvPicPr>
            <p:cNvPr id="232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631950" y="2407672"/>
              <a:ext cx="82551" cy="298451"/>
            </a:xfrm>
            <a:prstGeom prst="rect">
              <a:avLst/>
            </a:prstGeom>
            <a:effectLst/>
          </p:spPr>
        </p:pic>
        <p:pic>
          <p:nvPicPr>
            <p:cNvPr id="232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50900" y="2179072"/>
              <a:ext cx="151453" cy="438151"/>
            </a:xfrm>
            <a:prstGeom prst="rect">
              <a:avLst/>
            </a:prstGeom>
            <a:effectLst/>
          </p:spPr>
        </p:pic>
        <p:pic>
          <p:nvPicPr>
            <p:cNvPr id="232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76254" y="2158308"/>
              <a:ext cx="227046" cy="169762"/>
            </a:xfrm>
            <a:prstGeom prst="rect">
              <a:avLst/>
            </a:prstGeom>
            <a:effectLst/>
          </p:spPr>
        </p:pic>
        <p:pic>
          <p:nvPicPr>
            <p:cNvPr id="232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12197" y="1939513"/>
              <a:ext cx="203040" cy="233210"/>
            </a:xfrm>
            <a:prstGeom prst="rect">
              <a:avLst/>
            </a:prstGeom>
            <a:effectLst/>
          </p:spPr>
        </p:pic>
        <p:pic>
          <p:nvPicPr>
            <p:cNvPr id="233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04900" y="1937772"/>
              <a:ext cx="171451" cy="355601"/>
            </a:xfrm>
            <a:prstGeom prst="rect">
              <a:avLst/>
            </a:prstGeom>
            <a:effectLst/>
          </p:spPr>
        </p:pic>
        <p:pic>
          <p:nvPicPr>
            <p:cNvPr id="233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200150" y="2093079"/>
              <a:ext cx="273051" cy="196912"/>
            </a:xfrm>
            <a:prstGeom prst="rect">
              <a:avLst/>
            </a:prstGeom>
            <a:effectLst/>
          </p:spPr>
        </p:pic>
        <p:pic>
          <p:nvPicPr>
            <p:cNvPr id="233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697645" y="784188"/>
              <a:ext cx="1099656" cy="131235"/>
            </a:xfrm>
            <a:prstGeom prst="rect">
              <a:avLst/>
            </a:prstGeom>
            <a:effectLst/>
          </p:spPr>
        </p:pic>
        <p:pic>
          <p:nvPicPr>
            <p:cNvPr id="233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349500" y="1115171"/>
              <a:ext cx="1752601" cy="155852"/>
            </a:xfrm>
            <a:prstGeom prst="rect">
              <a:avLst/>
            </a:prstGeom>
            <a:effectLst/>
          </p:spPr>
        </p:pic>
        <p:pic>
          <p:nvPicPr>
            <p:cNvPr id="233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489200" y="1457288"/>
              <a:ext cx="1689101" cy="162985"/>
            </a:xfrm>
            <a:prstGeom prst="rect">
              <a:avLst/>
            </a:prstGeom>
            <a:effectLst/>
          </p:spPr>
        </p:pic>
        <p:pic>
          <p:nvPicPr>
            <p:cNvPr id="234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393950" y="1744325"/>
              <a:ext cx="1593851" cy="161698"/>
            </a:xfrm>
            <a:prstGeom prst="rect">
              <a:avLst/>
            </a:prstGeom>
            <a:effectLst/>
          </p:spPr>
        </p:pic>
        <p:pic>
          <p:nvPicPr>
            <p:cNvPr id="234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019300" y="2036424"/>
              <a:ext cx="2178051" cy="212499"/>
            </a:xfrm>
            <a:prstGeom prst="rect">
              <a:avLst/>
            </a:prstGeom>
            <a:effectLst/>
          </p:spPr>
        </p:pic>
        <p:pic>
          <p:nvPicPr>
            <p:cNvPr id="234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090390" y="2326826"/>
              <a:ext cx="2062511" cy="180330"/>
            </a:xfrm>
            <a:prstGeom prst="rect">
              <a:avLst/>
            </a:prstGeom>
            <a:effectLst/>
          </p:spPr>
        </p:pic>
        <p:pic>
          <p:nvPicPr>
            <p:cNvPr id="234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740280" y="223272"/>
              <a:ext cx="977770" cy="965201"/>
            </a:xfrm>
            <a:prstGeom prst="rect">
              <a:avLst/>
            </a:prstGeom>
            <a:effectLst/>
          </p:spPr>
        </p:pic>
        <p:pic>
          <p:nvPicPr>
            <p:cNvPr id="234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442085" y="205230"/>
              <a:ext cx="243240" cy="303793"/>
            </a:xfrm>
            <a:prstGeom prst="rect">
              <a:avLst/>
            </a:prstGeom>
            <a:effectLst/>
          </p:spPr>
        </p:pic>
        <p:pic>
          <p:nvPicPr>
            <p:cNvPr id="235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798266" y="-38101"/>
              <a:ext cx="357935" cy="439174"/>
            </a:xfrm>
            <a:prstGeom prst="rect">
              <a:avLst/>
            </a:prstGeom>
            <a:effectLst/>
          </p:spPr>
        </p:pic>
        <p:pic>
          <p:nvPicPr>
            <p:cNvPr id="235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116524" y="32772"/>
              <a:ext cx="153976" cy="374651"/>
            </a:xfrm>
            <a:prstGeom prst="rect">
              <a:avLst/>
            </a:prstGeom>
            <a:effectLst/>
          </p:spPr>
        </p:pic>
        <p:pic>
          <p:nvPicPr>
            <p:cNvPr id="235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283199" y="185172"/>
              <a:ext cx="349251" cy="107951"/>
            </a:xfrm>
            <a:prstGeom prst="rect">
              <a:avLst/>
            </a:prstGeom>
            <a:effectLst/>
          </p:spPr>
        </p:pic>
        <p:pic>
          <p:nvPicPr>
            <p:cNvPr id="235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5614194" y="59908"/>
              <a:ext cx="437357" cy="315765"/>
            </a:xfrm>
            <a:prstGeom prst="rect">
              <a:avLst/>
            </a:prstGeom>
            <a:effectLst/>
          </p:spPr>
        </p:pic>
        <p:pic>
          <p:nvPicPr>
            <p:cNvPr id="235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070599" y="13722"/>
              <a:ext cx="236174" cy="6413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" name="Drawing"/>
          <p:cNvGrpSpPr/>
          <p:nvPr/>
        </p:nvGrpSpPr>
        <p:grpSpPr>
          <a:xfrm>
            <a:off x="935135" y="1968500"/>
            <a:ext cx="11726765" cy="7229228"/>
            <a:chOff x="0" y="0"/>
            <a:chExt cx="11726764" cy="7229227"/>
          </a:xfrm>
        </p:grpSpPr>
        <p:sp>
          <p:nvSpPr>
            <p:cNvPr id="2362" name="Line"/>
            <p:cNvSpPr/>
            <p:nvPr/>
          </p:nvSpPr>
          <p:spPr>
            <a:xfrm>
              <a:off x="150714" y="244384"/>
              <a:ext cx="158751" cy="24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393"/>
                  </a:moveTo>
                  <a:cubicBezTo>
                    <a:pt x="3456" y="6562"/>
                    <a:pt x="6912" y="11731"/>
                    <a:pt x="8784" y="14778"/>
                  </a:cubicBezTo>
                  <a:cubicBezTo>
                    <a:pt x="10656" y="17824"/>
                    <a:pt x="10944" y="18747"/>
                    <a:pt x="11520" y="19670"/>
                  </a:cubicBezTo>
                  <a:cubicBezTo>
                    <a:pt x="12096" y="20593"/>
                    <a:pt x="12960" y="21516"/>
                    <a:pt x="13536" y="21424"/>
                  </a:cubicBezTo>
                  <a:cubicBezTo>
                    <a:pt x="14112" y="21331"/>
                    <a:pt x="14400" y="20224"/>
                    <a:pt x="14688" y="16808"/>
                  </a:cubicBezTo>
                  <a:cubicBezTo>
                    <a:pt x="14976" y="13393"/>
                    <a:pt x="15264" y="7670"/>
                    <a:pt x="15696" y="4347"/>
                  </a:cubicBezTo>
                  <a:cubicBezTo>
                    <a:pt x="16128" y="1024"/>
                    <a:pt x="16704" y="101"/>
                    <a:pt x="17424" y="8"/>
                  </a:cubicBezTo>
                  <a:cubicBezTo>
                    <a:pt x="18144" y="-84"/>
                    <a:pt x="19008" y="654"/>
                    <a:pt x="19728" y="1208"/>
                  </a:cubicBezTo>
                  <a:cubicBezTo>
                    <a:pt x="20448" y="1762"/>
                    <a:pt x="21024" y="2131"/>
                    <a:pt x="21600" y="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07864" y="165716"/>
              <a:ext cx="266180" cy="42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32" fill="norm" stroke="1" extrusionOk="0">
                  <a:moveTo>
                    <a:pt x="16328" y="1565"/>
                  </a:moveTo>
                  <a:cubicBezTo>
                    <a:pt x="16157" y="927"/>
                    <a:pt x="15987" y="289"/>
                    <a:pt x="16328" y="76"/>
                  </a:cubicBezTo>
                  <a:cubicBezTo>
                    <a:pt x="16668" y="-137"/>
                    <a:pt x="17518" y="76"/>
                    <a:pt x="18624" y="1033"/>
                  </a:cubicBezTo>
                  <a:cubicBezTo>
                    <a:pt x="19729" y="1991"/>
                    <a:pt x="21090" y="3694"/>
                    <a:pt x="21345" y="6354"/>
                  </a:cubicBezTo>
                  <a:cubicBezTo>
                    <a:pt x="21600" y="9014"/>
                    <a:pt x="20750" y="12631"/>
                    <a:pt x="18113" y="15345"/>
                  </a:cubicBezTo>
                  <a:cubicBezTo>
                    <a:pt x="15477" y="18058"/>
                    <a:pt x="11055" y="19867"/>
                    <a:pt x="7739" y="20665"/>
                  </a:cubicBezTo>
                  <a:cubicBezTo>
                    <a:pt x="4422" y="21463"/>
                    <a:pt x="2211" y="21250"/>
                    <a:pt x="0" y="21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-1" y="235112"/>
              <a:ext cx="245966" cy="44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62" fill="norm" stroke="1" extrusionOk="0">
                  <a:moveTo>
                    <a:pt x="6993" y="4556"/>
                  </a:moveTo>
                  <a:cubicBezTo>
                    <a:pt x="6993" y="3440"/>
                    <a:pt x="6993" y="2325"/>
                    <a:pt x="6993" y="1514"/>
                  </a:cubicBezTo>
                  <a:cubicBezTo>
                    <a:pt x="6993" y="702"/>
                    <a:pt x="6993" y="195"/>
                    <a:pt x="6444" y="43"/>
                  </a:cubicBezTo>
                  <a:cubicBezTo>
                    <a:pt x="5895" y="-109"/>
                    <a:pt x="4796" y="94"/>
                    <a:pt x="3515" y="1463"/>
                  </a:cubicBezTo>
                  <a:cubicBezTo>
                    <a:pt x="2234" y="2832"/>
                    <a:pt x="769" y="5367"/>
                    <a:pt x="220" y="8206"/>
                  </a:cubicBezTo>
                  <a:cubicBezTo>
                    <a:pt x="-329" y="11046"/>
                    <a:pt x="37" y="14190"/>
                    <a:pt x="2600" y="16471"/>
                  </a:cubicBezTo>
                  <a:cubicBezTo>
                    <a:pt x="5163" y="18753"/>
                    <a:pt x="9922" y="20173"/>
                    <a:pt x="13400" y="20832"/>
                  </a:cubicBezTo>
                  <a:cubicBezTo>
                    <a:pt x="16878" y="21491"/>
                    <a:pt x="19074" y="21390"/>
                    <a:pt x="21271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079488" y="155484"/>
              <a:ext cx="417427" cy="79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48" fill="norm" stroke="1" extrusionOk="0">
                  <a:moveTo>
                    <a:pt x="4148" y="2667"/>
                  </a:moveTo>
                  <a:cubicBezTo>
                    <a:pt x="3605" y="2724"/>
                    <a:pt x="3062" y="2781"/>
                    <a:pt x="2357" y="2810"/>
                  </a:cubicBezTo>
                  <a:cubicBezTo>
                    <a:pt x="1651" y="2839"/>
                    <a:pt x="783" y="2839"/>
                    <a:pt x="403" y="2524"/>
                  </a:cubicBezTo>
                  <a:cubicBezTo>
                    <a:pt x="23" y="2208"/>
                    <a:pt x="132" y="1578"/>
                    <a:pt x="403" y="1177"/>
                  </a:cubicBezTo>
                  <a:cubicBezTo>
                    <a:pt x="674" y="776"/>
                    <a:pt x="1109" y="604"/>
                    <a:pt x="1488" y="404"/>
                  </a:cubicBezTo>
                  <a:cubicBezTo>
                    <a:pt x="1868" y="203"/>
                    <a:pt x="2194" y="-26"/>
                    <a:pt x="2465" y="3"/>
                  </a:cubicBezTo>
                  <a:cubicBezTo>
                    <a:pt x="2737" y="31"/>
                    <a:pt x="2954" y="318"/>
                    <a:pt x="3117" y="1263"/>
                  </a:cubicBezTo>
                  <a:cubicBezTo>
                    <a:pt x="3279" y="2208"/>
                    <a:pt x="3388" y="3813"/>
                    <a:pt x="3551" y="5646"/>
                  </a:cubicBezTo>
                  <a:cubicBezTo>
                    <a:pt x="3714" y="7480"/>
                    <a:pt x="3931" y="9542"/>
                    <a:pt x="3876" y="10774"/>
                  </a:cubicBezTo>
                  <a:cubicBezTo>
                    <a:pt x="3822" y="12006"/>
                    <a:pt x="3496" y="12407"/>
                    <a:pt x="3117" y="12693"/>
                  </a:cubicBezTo>
                  <a:cubicBezTo>
                    <a:pt x="2737" y="12980"/>
                    <a:pt x="2302" y="13152"/>
                    <a:pt x="1814" y="13209"/>
                  </a:cubicBezTo>
                  <a:cubicBezTo>
                    <a:pt x="1326" y="13266"/>
                    <a:pt x="783" y="13209"/>
                    <a:pt x="403" y="12837"/>
                  </a:cubicBezTo>
                  <a:cubicBezTo>
                    <a:pt x="23" y="12464"/>
                    <a:pt x="-194" y="11777"/>
                    <a:pt x="240" y="10602"/>
                  </a:cubicBezTo>
                  <a:cubicBezTo>
                    <a:pt x="674" y="9428"/>
                    <a:pt x="1760" y="7766"/>
                    <a:pt x="3551" y="6334"/>
                  </a:cubicBezTo>
                  <a:cubicBezTo>
                    <a:pt x="5342" y="4901"/>
                    <a:pt x="7838" y="3698"/>
                    <a:pt x="9521" y="2781"/>
                  </a:cubicBezTo>
                  <a:cubicBezTo>
                    <a:pt x="11203" y="1865"/>
                    <a:pt x="12071" y="1234"/>
                    <a:pt x="12614" y="776"/>
                  </a:cubicBezTo>
                  <a:cubicBezTo>
                    <a:pt x="13157" y="318"/>
                    <a:pt x="13374" y="31"/>
                    <a:pt x="13211" y="3"/>
                  </a:cubicBezTo>
                  <a:cubicBezTo>
                    <a:pt x="13048" y="-26"/>
                    <a:pt x="12505" y="203"/>
                    <a:pt x="11746" y="1206"/>
                  </a:cubicBezTo>
                  <a:cubicBezTo>
                    <a:pt x="10986" y="2208"/>
                    <a:pt x="10009" y="3985"/>
                    <a:pt x="9303" y="5904"/>
                  </a:cubicBezTo>
                  <a:cubicBezTo>
                    <a:pt x="8598" y="7823"/>
                    <a:pt x="8164" y="9886"/>
                    <a:pt x="7838" y="11949"/>
                  </a:cubicBezTo>
                  <a:cubicBezTo>
                    <a:pt x="7513" y="14011"/>
                    <a:pt x="7295" y="16074"/>
                    <a:pt x="7404" y="17592"/>
                  </a:cubicBezTo>
                  <a:cubicBezTo>
                    <a:pt x="7513" y="19110"/>
                    <a:pt x="7947" y="20084"/>
                    <a:pt x="8381" y="20686"/>
                  </a:cubicBezTo>
                  <a:cubicBezTo>
                    <a:pt x="8815" y="21288"/>
                    <a:pt x="9249" y="21517"/>
                    <a:pt x="9683" y="21545"/>
                  </a:cubicBezTo>
                  <a:cubicBezTo>
                    <a:pt x="10118" y="21574"/>
                    <a:pt x="10552" y="21402"/>
                    <a:pt x="10877" y="20543"/>
                  </a:cubicBezTo>
                  <a:cubicBezTo>
                    <a:pt x="11203" y="19683"/>
                    <a:pt x="11420" y="18136"/>
                    <a:pt x="11420" y="17105"/>
                  </a:cubicBezTo>
                  <a:cubicBezTo>
                    <a:pt x="11420" y="16074"/>
                    <a:pt x="11203" y="15558"/>
                    <a:pt x="10932" y="15157"/>
                  </a:cubicBezTo>
                  <a:cubicBezTo>
                    <a:pt x="10660" y="14756"/>
                    <a:pt x="10335" y="14469"/>
                    <a:pt x="10497" y="14298"/>
                  </a:cubicBezTo>
                  <a:cubicBezTo>
                    <a:pt x="10660" y="14126"/>
                    <a:pt x="11312" y="14068"/>
                    <a:pt x="13211" y="13667"/>
                  </a:cubicBezTo>
                  <a:cubicBezTo>
                    <a:pt x="15111" y="13266"/>
                    <a:pt x="18258" y="12521"/>
                    <a:pt x="21406" y="11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068414" y="184150"/>
              <a:ext cx="2730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1" y="3314"/>
                    <a:pt x="7702" y="6629"/>
                    <a:pt x="10633" y="9714"/>
                  </a:cubicBezTo>
                  <a:cubicBezTo>
                    <a:pt x="13563" y="12800"/>
                    <a:pt x="15572" y="15657"/>
                    <a:pt x="17247" y="17600"/>
                  </a:cubicBezTo>
                  <a:cubicBezTo>
                    <a:pt x="18921" y="19543"/>
                    <a:pt x="2026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074764" y="121601"/>
              <a:ext cx="292101" cy="50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770"/>
                  </a:moveTo>
                  <a:cubicBezTo>
                    <a:pt x="21130" y="410"/>
                    <a:pt x="20661" y="50"/>
                    <a:pt x="20113" y="5"/>
                  </a:cubicBezTo>
                  <a:cubicBezTo>
                    <a:pt x="19565" y="-40"/>
                    <a:pt x="18939" y="230"/>
                    <a:pt x="17609" y="1625"/>
                  </a:cubicBezTo>
                  <a:cubicBezTo>
                    <a:pt x="16278" y="3020"/>
                    <a:pt x="14243" y="5540"/>
                    <a:pt x="11896" y="8375"/>
                  </a:cubicBezTo>
                  <a:cubicBezTo>
                    <a:pt x="9548" y="11210"/>
                    <a:pt x="6887" y="14360"/>
                    <a:pt x="4930" y="16565"/>
                  </a:cubicBezTo>
                  <a:cubicBezTo>
                    <a:pt x="2974" y="18770"/>
                    <a:pt x="1722" y="20030"/>
                    <a:pt x="1017" y="20705"/>
                  </a:cubicBezTo>
                  <a:cubicBezTo>
                    <a:pt x="313" y="21380"/>
                    <a:pt x="157" y="21470"/>
                    <a:pt x="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546550" y="266700"/>
              <a:ext cx="31561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464" y="21600"/>
                  </a:moveTo>
                  <a:cubicBezTo>
                    <a:pt x="1312" y="18960"/>
                    <a:pt x="160" y="16320"/>
                    <a:pt x="16" y="13320"/>
                  </a:cubicBezTo>
                  <a:cubicBezTo>
                    <a:pt x="-128" y="10320"/>
                    <a:pt x="736" y="6960"/>
                    <a:pt x="1960" y="5520"/>
                  </a:cubicBezTo>
                  <a:cubicBezTo>
                    <a:pt x="3184" y="4080"/>
                    <a:pt x="4768" y="4560"/>
                    <a:pt x="6064" y="6240"/>
                  </a:cubicBezTo>
                  <a:cubicBezTo>
                    <a:pt x="7360" y="7920"/>
                    <a:pt x="8368" y="10800"/>
                    <a:pt x="9376" y="13200"/>
                  </a:cubicBezTo>
                  <a:cubicBezTo>
                    <a:pt x="10384" y="15600"/>
                    <a:pt x="11392" y="17520"/>
                    <a:pt x="12256" y="18240"/>
                  </a:cubicBezTo>
                  <a:cubicBezTo>
                    <a:pt x="13120" y="18960"/>
                    <a:pt x="13840" y="18480"/>
                    <a:pt x="15352" y="15240"/>
                  </a:cubicBezTo>
                  <a:cubicBezTo>
                    <a:pt x="16864" y="12000"/>
                    <a:pt x="19168" y="6000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100024" y="91584"/>
              <a:ext cx="238391" cy="41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2" fill="norm" stroke="1" extrusionOk="0">
                  <a:moveTo>
                    <a:pt x="884" y="6375"/>
                  </a:moveTo>
                  <a:cubicBezTo>
                    <a:pt x="501" y="5615"/>
                    <a:pt x="119" y="4855"/>
                    <a:pt x="24" y="4964"/>
                  </a:cubicBezTo>
                  <a:cubicBezTo>
                    <a:pt x="-72" y="5072"/>
                    <a:pt x="119" y="6049"/>
                    <a:pt x="597" y="8328"/>
                  </a:cubicBezTo>
                  <a:cubicBezTo>
                    <a:pt x="1075" y="10608"/>
                    <a:pt x="1840" y="14190"/>
                    <a:pt x="2222" y="16415"/>
                  </a:cubicBezTo>
                  <a:cubicBezTo>
                    <a:pt x="2604" y="18640"/>
                    <a:pt x="2604" y="19508"/>
                    <a:pt x="2509" y="20214"/>
                  </a:cubicBezTo>
                  <a:cubicBezTo>
                    <a:pt x="2413" y="20919"/>
                    <a:pt x="2222" y="21462"/>
                    <a:pt x="1935" y="21462"/>
                  </a:cubicBezTo>
                  <a:cubicBezTo>
                    <a:pt x="1648" y="21462"/>
                    <a:pt x="1266" y="20919"/>
                    <a:pt x="884" y="18911"/>
                  </a:cubicBezTo>
                  <a:cubicBezTo>
                    <a:pt x="501" y="16903"/>
                    <a:pt x="119" y="13430"/>
                    <a:pt x="119" y="10391"/>
                  </a:cubicBezTo>
                  <a:cubicBezTo>
                    <a:pt x="119" y="7351"/>
                    <a:pt x="501" y="4746"/>
                    <a:pt x="1075" y="3281"/>
                  </a:cubicBezTo>
                  <a:cubicBezTo>
                    <a:pt x="1648" y="1816"/>
                    <a:pt x="2413" y="1490"/>
                    <a:pt x="3178" y="1599"/>
                  </a:cubicBezTo>
                  <a:cubicBezTo>
                    <a:pt x="3942" y="1707"/>
                    <a:pt x="4707" y="2250"/>
                    <a:pt x="6045" y="4149"/>
                  </a:cubicBezTo>
                  <a:cubicBezTo>
                    <a:pt x="7383" y="6049"/>
                    <a:pt x="9294" y="9305"/>
                    <a:pt x="11110" y="12073"/>
                  </a:cubicBezTo>
                  <a:cubicBezTo>
                    <a:pt x="12926" y="14841"/>
                    <a:pt x="14647" y="17120"/>
                    <a:pt x="16080" y="18477"/>
                  </a:cubicBezTo>
                  <a:cubicBezTo>
                    <a:pt x="17514" y="19834"/>
                    <a:pt x="18661" y="20268"/>
                    <a:pt x="19521" y="20159"/>
                  </a:cubicBezTo>
                  <a:cubicBezTo>
                    <a:pt x="20381" y="20051"/>
                    <a:pt x="20955" y="19400"/>
                    <a:pt x="21241" y="17229"/>
                  </a:cubicBezTo>
                  <a:cubicBezTo>
                    <a:pt x="21528" y="15058"/>
                    <a:pt x="21528" y="11368"/>
                    <a:pt x="21528" y="8600"/>
                  </a:cubicBezTo>
                  <a:cubicBezTo>
                    <a:pt x="21528" y="5832"/>
                    <a:pt x="21528" y="3987"/>
                    <a:pt x="21432" y="2576"/>
                  </a:cubicBezTo>
                  <a:cubicBezTo>
                    <a:pt x="21337" y="1165"/>
                    <a:pt x="21146" y="188"/>
                    <a:pt x="21050" y="25"/>
                  </a:cubicBezTo>
                  <a:cubicBezTo>
                    <a:pt x="20955" y="-138"/>
                    <a:pt x="20955" y="513"/>
                    <a:pt x="21050" y="1273"/>
                  </a:cubicBezTo>
                  <a:cubicBezTo>
                    <a:pt x="21146" y="2033"/>
                    <a:pt x="21337" y="2901"/>
                    <a:pt x="21528" y="3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390157" y="254000"/>
              <a:ext cx="297508" cy="23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1" fill="norm" stroke="1" extrusionOk="0">
                  <a:moveTo>
                    <a:pt x="5906" y="14464"/>
                  </a:moveTo>
                  <a:cubicBezTo>
                    <a:pt x="5906" y="13500"/>
                    <a:pt x="5906" y="12536"/>
                    <a:pt x="5447" y="11282"/>
                  </a:cubicBezTo>
                  <a:cubicBezTo>
                    <a:pt x="4987" y="10029"/>
                    <a:pt x="4068" y="8486"/>
                    <a:pt x="3226" y="7618"/>
                  </a:cubicBezTo>
                  <a:cubicBezTo>
                    <a:pt x="2383" y="6750"/>
                    <a:pt x="1617" y="6557"/>
                    <a:pt x="1004" y="7425"/>
                  </a:cubicBezTo>
                  <a:cubicBezTo>
                    <a:pt x="392" y="8293"/>
                    <a:pt x="-68" y="10221"/>
                    <a:pt x="9" y="12054"/>
                  </a:cubicBezTo>
                  <a:cubicBezTo>
                    <a:pt x="85" y="13886"/>
                    <a:pt x="698" y="15621"/>
                    <a:pt x="1311" y="16779"/>
                  </a:cubicBezTo>
                  <a:cubicBezTo>
                    <a:pt x="1923" y="17936"/>
                    <a:pt x="2536" y="18514"/>
                    <a:pt x="3072" y="18418"/>
                  </a:cubicBezTo>
                  <a:cubicBezTo>
                    <a:pt x="3609" y="18321"/>
                    <a:pt x="4068" y="17550"/>
                    <a:pt x="4375" y="16200"/>
                  </a:cubicBezTo>
                  <a:cubicBezTo>
                    <a:pt x="4681" y="14850"/>
                    <a:pt x="4834" y="12921"/>
                    <a:pt x="5141" y="11571"/>
                  </a:cubicBezTo>
                  <a:cubicBezTo>
                    <a:pt x="5447" y="10221"/>
                    <a:pt x="5906" y="9450"/>
                    <a:pt x="6366" y="8679"/>
                  </a:cubicBezTo>
                  <a:cubicBezTo>
                    <a:pt x="6826" y="7907"/>
                    <a:pt x="7285" y="7136"/>
                    <a:pt x="8587" y="7714"/>
                  </a:cubicBezTo>
                  <a:cubicBezTo>
                    <a:pt x="9889" y="8293"/>
                    <a:pt x="12034" y="10221"/>
                    <a:pt x="13260" y="12439"/>
                  </a:cubicBezTo>
                  <a:cubicBezTo>
                    <a:pt x="14485" y="14657"/>
                    <a:pt x="14792" y="17164"/>
                    <a:pt x="14868" y="18900"/>
                  </a:cubicBezTo>
                  <a:cubicBezTo>
                    <a:pt x="14945" y="20636"/>
                    <a:pt x="14792" y="21600"/>
                    <a:pt x="14485" y="21407"/>
                  </a:cubicBezTo>
                  <a:cubicBezTo>
                    <a:pt x="14179" y="21214"/>
                    <a:pt x="13719" y="19864"/>
                    <a:pt x="13413" y="17357"/>
                  </a:cubicBezTo>
                  <a:cubicBezTo>
                    <a:pt x="13106" y="14850"/>
                    <a:pt x="12953" y="11186"/>
                    <a:pt x="14332" y="8100"/>
                  </a:cubicBezTo>
                  <a:cubicBezTo>
                    <a:pt x="15711" y="5014"/>
                    <a:pt x="18621" y="2507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844415" y="108112"/>
              <a:ext cx="148050" cy="49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83" fill="norm" stroke="1" extrusionOk="0">
                  <a:moveTo>
                    <a:pt x="20083" y="1101"/>
                  </a:moveTo>
                  <a:cubicBezTo>
                    <a:pt x="19183" y="639"/>
                    <a:pt x="18283" y="178"/>
                    <a:pt x="17083" y="39"/>
                  </a:cubicBezTo>
                  <a:cubicBezTo>
                    <a:pt x="15883" y="-99"/>
                    <a:pt x="14383" y="86"/>
                    <a:pt x="11683" y="1332"/>
                  </a:cubicBezTo>
                  <a:cubicBezTo>
                    <a:pt x="8983" y="2578"/>
                    <a:pt x="5083" y="4886"/>
                    <a:pt x="2683" y="7793"/>
                  </a:cubicBezTo>
                  <a:cubicBezTo>
                    <a:pt x="283" y="10701"/>
                    <a:pt x="-617" y="14209"/>
                    <a:pt x="433" y="16609"/>
                  </a:cubicBezTo>
                  <a:cubicBezTo>
                    <a:pt x="1483" y="19009"/>
                    <a:pt x="4483" y="20301"/>
                    <a:pt x="8233" y="20901"/>
                  </a:cubicBezTo>
                  <a:cubicBezTo>
                    <a:pt x="11983" y="21501"/>
                    <a:pt x="16483" y="21409"/>
                    <a:pt x="20983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4087714" y="230483"/>
              <a:ext cx="317501" cy="33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144" y="19985"/>
                    <a:pt x="288" y="18490"/>
                    <a:pt x="792" y="15502"/>
                  </a:cubicBezTo>
                  <a:cubicBezTo>
                    <a:pt x="1296" y="12513"/>
                    <a:pt x="2160" y="8030"/>
                    <a:pt x="2664" y="5449"/>
                  </a:cubicBezTo>
                  <a:cubicBezTo>
                    <a:pt x="3168" y="2868"/>
                    <a:pt x="3312" y="2188"/>
                    <a:pt x="3384" y="1441"/>
                  </a:cubicBezTo>
                  <a:cubicBezTo>
                    <a:pt x="3456" y="694"/>
                    <a:pt x="3456" y="-121"/>
                    <a:pt x="3312" y="15"/>
                  </a:cubicBezTo>
                  <a:cubicBezTo>
                    <a:pt x="3168" y="151"/>
                    <a:pt x="2880" y="1237"/>
                    <a:pt x="2808" y="3819"/>
                  </a:cubicBezTo>
                  <a:cubicBezTo>
                    <a:pt x="2736" y="6400"/>
                    <a:pt x="2880" y="10475"/>
                    <a:pt x="3096" y="12988"/>
                  </a:cubicBezTo>
                  <a:cubicBezTo>
                    <a:pt x="3312" y="15502"/>
                    <a:pt x="3600" y="16453"/>
                    <a:pt x="4104" y="17268"/>
                  </a:cubicBezTo>
                  <a:cubicBezTo>
                    <a:pt x="4608" y="18083"/>
                    <a:pt x="5328" y="18762"/>
                    <a:pt x="6120" y="19034"/>
                  </a:cubicBezTo>
                  <a:cubicBezTo>
                    <a:pt x="6912" y="19305"/>
                    <a:pt x="7776" y="19170"/>
                    <a:pt x="8928" y="17811"/>
                  </a:cubicBezTo>
                  <a:cubicBezTo>
                    <a:pt x="10080" y="16453"/>
                    <a:pt x="11520" y="13871"/>
                    <a:pt x="12528" y="11154"/>
                  </a:cubicBezTo>
                  <a:cubicBezTo>
                    <a:pt x="13536" y="8437"/>
                    <a:pt x="14112" y="5585"/>
                    <a:pt x="14400" y="3819"/>
                  </a:cubicBezTo>
                  <a:cubicBezTo>
                    <a:pt x="14688" y="2053"/>
                    <a:pt x="14688" y="1373"/>
                    <a:pt x="14544" y="1577"/>
                  </a:cubicBezTo>
                  <a:cubicBezTo>
                    <a:pt x="14400" y="1781"/>
                    <a:pt x="14112" y="2868"/>
                    <a:pt x="14256" y="4837"/>
                  </a:cubicBezTo>
                  <a:cubicBezTo>
                    <a:pt x="14400" y="6807"/>
                    <a:pt x="14976" y="9660"/>
                    <a:pt x="16272" y="11698"/>
                  </a:cubicBezTo>
                  <a:cubicBezTo>
                    <a:pt x="17568" y="13736"/>
                    <a:pt x="19584" y="14958"/>
                    <a:pt x="21600" y="16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494114" y="514350"/>
              <a:ext cx="44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808567" y="336550"/>
              <a:ext cx="422147" cy="16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83" fill="norm" stroke="1" extrusionOk="0">
                  <a:moveTo>
                    <a:pt x="8214" y="4000"/>
                  </a:moveTo>
                  <a:cubicBezTo>
                    <a:pt x="7677" y="8800"/>
                    <a:pt x="7139" y="13600"/>
                    <a:pt x="6387" y="16800"/>
                  </a:cubicBezTo>
                  <a:cubicBezTo>
                    <a:pt x="5635" y="20000"/>
                    <a:pt x="4668" y="21600"/>
                    <a:pt x="3539" y="20933"/>
                  </a:cubicBezTo>
                  <a:cubicBezTo>
                    <a:pt x="2411" y="20267"/>
                    <a:pt x="1122" y="17333"/>
                    <a:pt x="477" y="15200"/>
                  </a:cubicBezTo>
                  <a:cubicBezTo>
                    <a:pt x="-168" y="13067"/>
                    <a:pt x="-168" y="11733"/>
                    <a:pt x="531" y="10267"/>
                  </a:cubicBezTo>
                  <a:cubicBezTo>
                    <a:pt x="1229" y="8800"/>
                    <a:pt x="2626" y="7200"/>
                    <a:pt x="5366" y="5467"/>
                  </a:cubicBezTo>
                  <a:cubicBezTo>
                    <a:pt x="8107" y="3733"/>
                    <a:pt x="12190" y="1867"/>
                    <a:pt x="15092" y="933"/>
                  </a:cubicBezTo>
                  <a:cubicBezTo>
                    <a:pt x="17993" y="0"/>
                    <a:pt x="19713" y="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184147" y="39837"/>
              <a:ext cx="198968" cy="16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99" fill="norm" stroke="1" extrusionOk="0">
                  <a:moveTo>
                    <a:pt x="228" y="3781"/>
                  </a:moveTo>
                  <a:cubicBezTo>
                    <a:pt x="0" y="2448"/>
                    <a:pt x="-227" y="1114"/>
                    <a:pt x="455" y="448"/>
                  </a:cubicBezTo>
                  <a:cubicBezTo>
                    <a:pt x="1137" y="-219"/>
                    <a:pt x="2729" y="-219"/>
                    <a:pt x="4434" y="981"/>
                  </a:cubicBezTo>
                  <a:cubicBezTo>
                    <a:pt x="6139" y="2181"/>
                    <a:pt x="7958" y="4581"/>
                    <a:pt x="8640" y="7381"/>
                  </a:cubicBezTo>
                  <a:cubicBezTo>
                    <a:pt x="9322" y="10181"/>
                    <a:pt x="8868" y="13381"/>
                    <a:pt x="8072" y="15781"/>
                  </a:cubicBezTo>
                  <a:cubicBezTo>
                    <a:pt x="7276" y="18181"/>
                    <a:pt x="6139" y="19781"/>
                    <a:pt x="6253" y="20581"/>
                  </a:cubicBezTo>
                  <a:cubicBezTo>
                    <a:pt x="6367" y="21381"/>
                    <a:pt x="7731" y="21381"/>
                    <a:pt x="10459" y="20714"/>
                  </a:cubicBezTo>
                  <a:cubicBezTo>
                    <a:pt x="13188" y="20048"/>
                    <a:pt x="17280" y="18714"/>
                    <a:pt x="21373" y="17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465664" y="0"/>
              <a:ext cx="125164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062" y="0"/>
                  </a:moveTo>
                  <a:cubicBezTo>
                    <a:pt x="708" y="470"/>
                    <a:pt x="354" y="939"/>
                    <a:pt x="2302" y="1800"/>
                  </a:cubicBezTo>
                  <a:cubicBezTo>
                    <a:pt x="4249" y="2661"/>
                    <a:pt x="8498" y="3913"/>
                    <a:pt x="12393" y="5791"/>
                  </a:cubicBezTo>
                  <a:cubicBezTo>
                    <a:pt x="16289" y="7670"/>
                    <a:pt x="19830" y="10174"/>
                    <a:pt x="20715" y="12365"/>
                  </a:cubicBezTo>
                  <a:cubicBezTo>
                    <a:pt x="21600" y="14557"/>
                    <a:pt x="19830" y="16435"/>
                    <a:pt x="15934" y="17922"/>
                  </a:cubicBezTo>
                  <a:cubicBezTo>
                    <a:pt x="12039" y="19409"/>
                    <a:pt x="6020" y="20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687914" y="666750"/>
              <a:ext cx="95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294619" y="358510"/>
              <a:ext cx="199746" cy="22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26" fill="norm" stroke="1" extrusionOk="0">
                  <a:moveTo>
                    <a:pt x="11224" y="9834"/>
                  </a:moveTo>
                  <a:cubicBezTo>
                    <a:pt x="11224" y="7654"/>
                    <a:pt x="11224" y="5474"/>
                    <a:pt x="11224" y="3889"/>
                  </a:cubicBezTo>
                  <a:cubicBezTo>
                    <a:pt x="11224" y="2303"/>
                    <a:pt x="11224" y="1312"/>
                    <a:pt x="10656" y="619"/>
                  </a:cubicBezTo>
                  <a:cubicBezTo>
                    <a:pt x="10088" y="-75"/>
                    <a:pt x="8951" y="-471"/>
                    <a:pt x="7359" y="1015"/>
                  </a:cubicBezTo>
                  <a:cubicBezTo>
                    <a:pt x="5768" y="2501"/>
                    <a:pt x="3721" y="5870"/>
                    <a:pt x="2357" y="9041"/>
                  </a:cubicBezTo>
                  <a:cubicBezTo>
                    <a:pt x="993" y="12212"/>
                    <a:pt x="311" y="15184"/>
                    <a:pt x="83" y="17166"/>
                  </a:cubicBezTo>
                  <a:cubicBezTo>
                    <a:pt x="-144" y="19147"/>
                    <a:pt x="83" y="20138"/>
                    <a:pt x="879" y="20634"/>
                  </a:cubicBezTo>
                  <a:cubicBezTo>
                    <a:pt x="1675" y="21129"/>
                    <a:pt x="3039" y="21129"/>
                    <a:pt x="4744" y="19544"/>
                  </a:cubicBezTo>
                  <a:cubicBezTo>
                    <a:pt x="6450" y="17958"/>
                    <a:pt x="8496" y="14788"/>
                    <a:pt x="9747" y="12608"/>
                  </a:cubicBezTo>
                  <a:cubicBezTo>
                    <a:pt x="10997" y="10428"/>
                    <a:pt x="11452" y="9239"/>
                    <a:pt x="11793" y="8050"/>
                  </a:cubicBezTo>
                  <a:cubicBezTo>
                    <a:pt x="12134" y="6861"/>
                    <a:pt x="12361" y="5672"/>
                    <a:pt x="12589" y="5672"/>
                  </a:cubicBezTo>
                  <a:cubicBezTo>
                    <a:pt x="12816" y="5672"/>
                    <a:pt x="13043" y="6861"/>
                    <a:pt x="13612" y="8546"/>
                  </a:cubicBezTo>
                  <a:cubicBezTo>
                    <a:pt x="14180" y="10230"/>
                    <a:pt x="15090" y="12410"/>
                    <a:pt x="15999" y="13797"/>
                  </a:cubicBezTo>
                  <a:cubicBezTo>
                    <a:pt x="16909" y="15184"/>
                    <a:pt x="17818" y="15779"/>
                    <a:pt x="18728" y="15779"/>
                  </a:cubicBezTo>
                  <a:cubicBezTo>
                    <a:pt x="19637" y="15779"/>
                    <a:pt x="20547" y="15184"/>
                    <a:pt x="21456" y="14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6519764" y="374298"/>
              <a:ext cx="127001" cy="19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743"/>
                  </a:moveTo>
                  <a:cubicBezTo>
                    <a:pt x="1080" y="6143"/>
                    <a:pt x="2160" y="11543"/>
                    <a:pt x="2520" y="14830"/>
                  </a:cubicBezTo>
                  <a:cubicBezTo>
                    <a:pt x="2880" y="18117"/>
                    <a:pt x="2520" y="19291"/>
                    <a:pt x="2160" y="19291"/>
                  </a:cubicBezTo>
                  <a:cubicBezTo>
                    <a:pt x="1800" y="19291"/>
                    <a:pt x="1440" y="18117"/>
                    <a:pt x="1620" y="15299"/>
                  </a:cubicBezTo>
                  <a:cubicBezTo>
                    <a:pt x="1800" y="12482"/>
                    <a:pt x="2520" y="8021"/>
                    <a:pt x="3420" y="5204"/>
                  </a:cubicBezTo>
                  <a:cubicBezTo>
                    <a:pt x="4320" y="2386"/>
                    <a:pt x="5400" y="1212"/>
                    <a:pt x="6840" y="508"/>
                  </a:cubicBezTo>
                  <a:cubicBezTo>
                    <a:pt x="8280" y="-196"/>
                    <a:pt x="10080" y="-431"/>
                    <a:pt x="11700" y="1565"/>
                  </a:cubicBezTo>
                  <a:cubicBezTo>
                    <a:pt x="13320" y="3560"/>
                    <a:pt x="14760" y="7786"/>
                    <a:pt x="16380" y="11426"/>
                  </a:cubicBezTo>
                  <a:cubicBezTo>
                    <a:pt x="18000" y="15065"/>
                    <a:pt x="19800" y="18117"/>
                    <a:pt x="21600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711634" y="61118"/>
              <a:ext cx="182781" cy="49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59" fill="norm" stroke="1" extrusionOk="0">
                  <a:moveTo>
                    <a:pt x="9522" y="16301"/>
                  </a:moveTo>
                  <a:cubicBezTo>
                    <a:pt x="10267" y="15221"/>
                    <a:pt x="11011" y="14141"/>
                    <a:pt x="11384" y="13376"/>
                  </a:cubicBezTo>
                  <a:cubicBezTo>
                    <a:pt x="11756" y="12611"/>
                    <a:pt x="11756" y="12161"/>
                    <a:pt x="11136" y="12026"/>
                  </a:cubicBezTo>
                  <a:cubicBezTo>
                    <a:pt x="10515" y="11891"/>
                    <a:pt x="9273" y="12071"/>
                    <a:pt x="7287" y="13106"/>
                  </a:cubicBezTo>
                  <a:cubicBezTo>
                    <a:pt x="5301" y="14141"/>
                    <a:pt x="2570" y="16031"/>
                    <a:pt x="1205" y="17381"/>
                  </a:cubicBezTo>
                  <a:cubicBezTo>
                    <a:pt x="-161" y="18731"/>
                    <a:pt x="-161" y="19541"/>
                    <a:pt x="211" y="20126"/>
                  </a:cubicBezTo>
                  <a:cubicBezTo>
                    <a:pt x="584" y="20711"/>
                    <a:pt x="1329" y="21071"/>
                    <a:pt x="2322" y="21206"/>
                  </a:cubicBezTo>
                  <a:cubicBezTo>
                    <a:pt x="3315" y="21341"/>
                    <a:pt x="4556" y="21251"/>
                    <a:pt x="6542" y="20531"/>
                  </a:cubicBezTo>
                  <a:cubicBezTo>
                    <a:pt x="8529" y="19811"/>
                    <a:pt x="11260" y="18461"/>
                    <a:pt x="13370" y="16301"/>
                  </a:cubicBezTo>
                  <a:cubicBezTo>
                    <a:pt x="15480" y="14141"/>
                    <a:pt x="16970" y="11171"/>
                    <a:pt x="17591" y="8741"/>
                  </a:cubicBezTo>
                  <a:cubicBezTo>
                    <a:pt x="18211" y="6311"/>
                    <a:pt x="17963" y="4421"/>
                    <a:pt x="17591" y="3071"/>
                  </a:cubicBezTo>
                  <a:cubicBezTo>
                    <a:pt x="17218" y="1721"/>
                    <a:pt x="16722" y="911"/>
                    <a:pt x="15853" y="416"/>
                  </a:cubicBezTo>
                  <a:cubicBezTo>
                    <a:pt x="14984" y="-79"/>
                    <a:pt x="13742" y="-259"/>
                    <a:pt x="12749" y="596"/>
                  </a:cubicBezTo>
                  <a:cubicBezTo>
                    <a:pt x="11756" y="1451"/>
                    <a:pt x="11011" y="3341"/>
                    <a:pt x="10887" y="5771"/>
                  </a:cubicBezTo>
                  <a:cubicBezTo>
                    <a:pt x="10763" y="8201"/>
                    <a:pt x="11260" y="11171"/>
                    <a:pt x="13122" y="13781"/>
                  </a:cubicBezTo>
                  <a:cubicBezTo>
                    <a:pt x="14984" y="16391"/>
                    <a:pt x="18211" y="18641"/>
                    <a:pt x="21439" y="20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448565" y="223981"/>
              <a:ext cx="214200" cy="20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6" fill="norm" stroke="1" extrusionOk="0">
                  <a:moveTo>
                    <a:pt x="1101" y="2516"/>
                  </a:moveTo>
                  <a:cubicBezTo>
                    <a:pt x="465" y="1391"/>
                    <a:pt x="-170" y="266"/>
                    <a:pt x="42" y="41"/>
                  </a:cubicBezTo>
                  <a:cubicBezTo>
                    <a:pt x="254" y="-184"/>
                    <a:pt x="1312" y="491"/>
                    <a:pt x="3854" y="2741"/>
                  </a:cubicBezTo>
                  <a:cubicBezTo>
                    <a:pt x="6395" y="4991"/>
                    <a:pt x="10418" y="8816"/>
                    <a:pt x="13595" y="12191"/>
                  </a:cubicBezTo>
                  <a:cubicBezTo>
                    <a:pt x="16771" y="15566"/>
                    <a:pt x="19101" y="18491"/>
                    <a:pt x="2143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669755" y="194973"/>
              <a:ext cx="151760" cy="50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01" fill="norm" stroke="1" extrusionOk="0">
                  <a:moveTo>
                    <a:pt x="21509" y="1151"/>
                  </a:moveTo>
                  <a:cubicBezTo>
                    <a:pt x="20609" y="704"/>
                    <a:pt x="19709" y="258"/>
                    <a:pt x="18359" y="80"/>
                  </a:cubicBezTo>
                  <a:cubicBezTo>
                    <a:pt x="17009" y="-99"/>
                    <a:pt x="15209" y="-10"/>
                    <a:pt x="12359" y="704"/>
                  </a:cubicBezTo>
                  <a:cubicBezTo>
                    <a:pt x="9509" y="1418"/>
                    <a:pt x="5609" y="2757"/>
                    <a:pt x="3359" y="4364"/>
                  </a:cubicBezTo>
                  <a:cubicBezTo>
                    <a:pt x="1109" y="5970"/>
                    <a:pt x="509" y="7845"/>
                    <a:pt x="209" y="10389"/>
                  </a:cubicBezTo>
                  <a:cubicBezTo>
                    <a:pt x="-91" y="12932"/>
                    <a:pt x="-91" y="16146"/>
                    <a:pt x="359" y="18109"/>
                  </a:cubicBezTo>
                  <a:cubicBezTo>
                    <a:pt x="809" y="20073"/>
                    <a:pt x="1709" y="20787"/>
                    <a:pt x="2609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929464" y="46990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5429"/>
                    <a:pt x="4050" y="9257"/>
                    <a:pt x="7650" y="5657"/>
                  </a:cubicBezTo>
                  <a:cubicBezTo>
                    <a:pt x="11250" y="2057"/>
                    <a:pt x="1642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954864" y="628650"/>
              <a:ext cx="260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5600"/>
                    <a:pt x="11590" y="9600"/>
                    <a:pt x="15190" y="6000"/>
                  </a:cubicBezTo>
                  <a:cubicBezTo>
                    <a:pt x="18790" y="2400"/>
                    <a:pt x="2019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467504" y="435859"/>
              <a:ext cx="274761" cy="19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49" fill="norm" stroke="1" extrusionOk="0">
                  <a:moveTo>
                    <a:pt x="13488" y="6453"/>
                  </a:moveTo>
                  <a:cubicBezTo>
                    <a:pt x="13159" y="5074"/>
                    <a:pt x="12829" y="3695"/>
                    <a:pt x="12087" y="2316"/>
                  </a:cubicBezTo>
                  <a:cubicBezTo>
                    <a:pt x="11345" y="938"/>
                    <a:pt x="10191" y="-441"/>
                    <a:pt x="8542" y="133"/>
                  </a:cubicBezTo>
                  <a:cubicBezTo>
                    <a:pt x="6893" y="708"/>
                    <a:pt x="4750" y="3236"/>
                    <a:pt x="3101" y="6223"/>
                  </a:cubicBezTo>
                  <a:cubicBezTo>
                    <a:pt x="1452" y="9210"/>
                    <a:pt x="298" y="12657"/>
                    <a:pt x="50" y="15529"/>
                  </a:cubicBezTo>
                  <a:cubicBezTo>
                    <a:pt x="-197" y="18402"/>
                    <a:pt x="463" y="20699"/>
                    <a:pt x="1947" y="20929"/>
                  </a:cubicBezTo>
                  <a:cubicBezTo>
                    <a:pt x="3430" y="21159"/>
                    <a:pt x="5739" y="19321"/>
                    <a:pt x="7470" y="17253"/>
                  </a:cubicBezTo>
                  <a:cubicBezTo>
                    <a:pt x="9201" y="15185"/>
                    <a:pt x="10356" y="12887"/>
                    <a:pt x="11263" y="10474"/>
                  </a:cubicBezTo>
                  <a:cubicBezTo>
                    <a:pt x="12169" y="8061"/>
                    <a:pt x="12829" y="5533"/>
                    <a:pt x="13159" y="4844"/>
                  </a:cubicBezTo>
                  <a:cubicBezTo>
                    <a:pt x="13488" y="4155"/>
                    <a:pt x="13488" y="5304"/>
                    <a:pt x="13736" y="7716"/>
                  </a:cubicBezTo>
                  <a:cubicBezTo>
                    <a:pt x="13983" y="10129"/>
                    <a:pt x="14478" y="13806"/>
                    <a:pt x="15797" y="15874"/>
                  </a:cubicBezTo>
                  <a:cubicBezTo>
                    <a:pt x="17116" y="17942"/>
                    <a:pt x="19259" y="18402"/>
                    <a:pt x="21403" y="18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767664" y="226180"/>
              <a:ext cx="342901" cy="41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800" y="1441"/>
                  </a:moveTo>
                  <a:cubicBezTo>
                    <a:pt x="400" y="783"/>
                    <a:pt x="0" y="125"/>
                    <a:pt x="0" y="16"/>
                  </a:cubicBezTo>
                  <a:cubicBezTo>
                    <a:pt x="0" y="-94"/>
                    <a:pt x="400" y="345"/>
                    <a:pt x="2133" y="2154"/>
                  </a:cubicBezTo>
                  <a:cubicBezTo>
                    <a:pt x="3867" y="3963"/>
                    <a:pt x="6933" y="7143"/>
                    <a:pt x="10000" y="10103"/>
                  </a:cubicBezTo>
                  <a:cubicBezTo>
                    <a:pt x="13067" y="13063"/>
                    <a:pt x="16133" y="15804"/>
                    <a:pt x="18067" y="17668"/>
                  </a:cubicBezTo>
                  <a:cubicBezTo>
                    <a:pt x="20000" y="19532"/>
                    <a:pt x="20800" y="20519"/>
                    <a:pt x="2160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894664" y="247650"/>
              <a:ext cx="2603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22" y="0"/>
                    <a:pt x="19844" y="0"/>
                    <a:pt x="18263" y="1052"/>
                  </a:cubicBezTo>
                  <a:cubicBezTo>
                    <a:pt x="16683" y="2105"/>
                    <a:pt x="14400" y="4209"/>
                    <a:pt x="11766" y="6868"/>
                  </a:cubicBezTo>
                  <a:cubicBezTo>
                    <a:pt x="9132" y="9526"/>
                    <a:pt x="6146" y="12738"/>
                    <a:pt x="4127" y="15286"/>
                  </a:cubicBezTo>
                  <a:cubicBezTo>
                    <a:pt x="2107" y="17834"/>
                    <a:pt x="1054" y="197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237564" y="47625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4400"/>
                    <a:pt x="778" y="7200"/>
                    <a:pt x="2141" y="3600"/>
                  </a:cubicBezTo>
                  <a:cubicBezTo>
                    <a:pt x="3503" y="0"/>
                    <a:pt x="5838" y="0"/>
                    <a:pt x="9243" y="0"/>
                  </a:cubicBezTo>
                  <a:cubicBezTo>
                    <a:pt x="12649" y="0"/>
                    <a:pt x="171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346426" y="374650"/>
              <a:ext cx="4988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10412" y="0"/>
                  </a:moveTo>
                  <a:cubicBezTo>
                    <a:pt x="6812" y="686"/>
                    <a:pt x="3212" y="1371"/>
                    <a:pt x="1412" y="3086"/>
                  </a:cubicBezTo>
                  <a:cubicBezTo>
                    <a:pt x="-388" y="4800"/>
                    <a:pt x="-388" y="7543"/>
                    <a:pt x="962" y="10457"/>
                  </a:cubicBezTo>
                  <a:cubicBezTo>
                    <a:pt x="2312" y="13371"/>
                    <a:pt x="5012" y="16457"/>
                    <a:pt x="8612" y="18343"/>
                  </a:cubicBezTo>
                  <a:cubicBezTo>
                    <a:pt x="12212" y="20229"/>
                    <a:pt x="16712" y="20914"/>
                    <a:pt x="212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561414" y="183018"/>
              <a:ext cx="194469" cy="48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02" fill="norm" stroke="1" extrusionOk="0">
                  <a:moveTo>
                    <a:pt x="8361" y="895"/>
                  </a:moveTo>
                  <a:cubicBezTo>
                    <a:pt x="7665" y="426"/>
                    <a:pt x="6968" y="-44"/>
                    <a:pt x="6619" y="3"/>
                  </a:cubicBezTo>
                  <a:cubicBezTo>
                    <a:pt x="6271" y="50"/>
                    <a:pt x="6271" y="613"/>
                    <a:pt x="6039" y="2351"/>
                  </a:cubicBezTo>
                  <a:cubicBezTo>
                    <a:pt x="5806" y="4088"/>
                    <a:pt x="5342" y="6999"/>
                    <a:pt x="4761" y="9770"/>
                  </a:cubicBezTo>
                  <a:cubicBezTo>
                    <a:pt x="4181" y="12540"/>
                    <a:pt x="3484" y="15170"/>
                    <a:pt x="2903" y="16907"/>
                  </a:cubicBezTo>
                  <a:cubicBezTo>
                    <a:pt x="2323" y="18645"/>
                    <a:pt x="1858" y="19490"/>
                    <a:pt x="1626" y="19678"/>
                  </a:cubicBezTo>
                  <a:cubicBezTo>
                    <a:pt x="1394" y="19866"/>
                    <a:pt x="1394" y="19396"/>
                    <a:pt x="2206" y="18269"/>
                  </a:cubicBezTo>
                  <a:cubicBezTo>
                    <a:pt x="3019" y="17142"/>
                    <a:pt x="4645" y="15358"/>
                    <a:pt x="5806" y="14278"/>
                  </a:cubicBezTo>
                  <a:cubicBezTo>
                    <a:pt x="6968" y="13198"/>
                    <a:pt x="7665" y="12822"/>
                    <a:pt x="8594" y="12634"/>
                  </a:cubicBezTo>
                  <a:cubicBezTo>
                    <a:pt x="9523" y="12446"/>
                    <a:pt x="10684" y="12446"/>
                    <a:pt x="12077" y="12822"/>
                  </a:cubicBezTo>
                  <a:cubicBezTo>
                    <a:pt x="13471" y="13198"/>
                    <a:pt x="15097" y="13949"/>
                    <a:pt x="16723" y="14700"/>
                  </a:cubicBezTo>
                  <a:cubicBezTo>
                    <a:pt x="18348" y="15452"/>
                    <a:pt x="19974" y="16203"/>
                    <a:pt x="20787" y="16954"/>
                  </a:cubicBezTo>
                  <a:cubicBezTo>
                    <a:pt x="21600" y="17706"/>
                    <a:pt x="21600" y="18457"/>
                    <a:pt x="20206" y="19255"/>
                  </a:cubicBezTo>
                  <a:cubicBezTo>
                    <a:pt x="18813" y="20053"/>
                    <a:pt x="16026" y="20899"/>
                    <a:pt x="12774" y="21227"/>
                  </a:cubicBezTo>
                  <a:cubicBezTo>
                    <a:pt x="9523" y="21556"/>
                    <a:pt x="5806" y="21368"/>
                    <a:pt x="3600" y="21086"/>
                  </a:cubicBezTo>
                  <a:cubicBezTo>
                    <a:pt x="1394" y="20805"/>
                    <a:pt x="697" y="20429"/>
                    <a:pt x="0" y="20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9917014" y="762000"/>
              <a:ext cx="38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222993" y="558800"/>
              <a:ext cx="201080" cy="15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74" fill="norm" stroke="1" extrusionOk="0">
                  <a:moveTo>
                    <a:pt x="2575" y="0"/>
                  </a:moveTo>
                  <a:cubicBezTo>
                    <a:pt x="1675" y="5030"/>
                    <a:pt x="775" y="10060"/>
                    <a:pt x="325" y="13463"/>
                  </a:cubicBezTo>
                  <a:cubicBezTo>
                    <a:pt x="-125" y="16866"/>
                    <a:pt x="-125" y="18641"/>
                    <a:pt x="438" y="19825"/>
                  </a:cubicBezTo>
                  <a:cubicBezTo>
                    <a:pt x="1000" y="21008"/>
                    <a:pt x="2125" y="21600"/>
                    <a:pt x="3138" y="21452"/>
                  </a:cubicBezTo>
                  <a:cubicBezTo>
                    <a:pt x="4150" y="21304"/>
                    <a:pt x="5050" y="20416"/>
                    <a:pt x="5838" y="19085"/>
                  </a:cubicBezTo>
                  <a:cubicBezTo>
                    <a:pt x="6625" y="17753"/>
                    <a:pt x="7300" y="15978"/>
                    <a:pt x="7863" y="15830"/>
                  </a:cubicBezTo>
                  <a:cubicBezTo>
                    <a:pt x="8425" y="15682"/>
                    <a:pt x="8875" y="17162"/>
                    <a:pt x="9662" y="18345"/>
                  </a:cubicBezTo>
                  <a:cubicBezTo>
                    <a:pt x="10450" y="19529"/>
                    <a:pt x="11575" y="20416"/>
                    <a:pt x="13263" y="20268"/>
                  </a:cubicBezTo>
                  <a:cubicBezTo>
                    <a:pt x="14950" y="20121"/>
                    <a:pt x="17200" y="18937"/>
                    <a:pt x="18775" y="15830"/>
                  </a:cubicBezTo>
                  <a:cubicBezTo>
                    <a:pt x="20350" y="12723"/>
                    <a:pt x="21250" y="7693"/>
                    <a:pt x="21363" y="4586"/>
                  </a:cubicBezTo>
                  <a:cubicBezTo>
                    <a:pt x="21475" y="1479"/>
                    <a:pt x="20800" y="296"/>
                    <a:pt x="20125" y="296"/>
                  </a:cubicBezTo>
                  <a:cubicBezTo>
                    <a:pt x="19450" y="296"/>
                    <a:pt x="18775" y="1479"/>
                    <a:pt x="18100" y="2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520264" y="6223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0532401" y="457200"/>
              <a:ext cx="1961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5943"/>
                    <a:pt x="-1585" y="10286"/>
                    <a:pt x="575" y="6686"/>
                  </a:cubicBezTo>
                  <a:cubicBezTo>
                    <a:pt x="2735" y="3086"/>
                    <a:pt x="11375" y="1543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0631129" y="298450"/>
              <a:ext cx="85986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45" fill="norm" stroke="1" extrusionOk="0">
                  <a:moveTo>
                    <a:pt x="21401" y="0"/>
                  </a:moveTo>
                  <a:cubicBezTo>
                    <a:pt x="17186" y="2817"/>
                    <a:pt x="12972" y="5635"/>
                    <a:pt x="9547" y="8687"/>
                  </a:cubicBezTo>
                  <a:cubicBezTo>
                    <a:pt x="6123" y="11739"/>
                    <a:pt x="3489" y="15026"/>
                    <a:pt x="1908" y="17022"/>
                  </a:cubicBezTo>
                  <a:cubicBezTo>
                    <a:pt x="328" y="19017"/>
                    <a:pt x="-199" y="19722"/>
                    <a:pt x="64" y="20367"/>
                  </a:cubicBezTo>
                  <a:cubicBezTo>
                    <a:pt x="328" y="21013"/>
                    <a:pt x="1381" y="21600"/>
                    <a:pt x="4542" y="21541"/>
                  </a:cubicBezTo>
                  <a:cubicBezTo>
                    <a:pt x="7703" y="21483"/>
                    <a:pt x="12972" y="20778"/>
                    <a:pt x="18240" y="20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0615514" y="343023"/>
              <a:ext cx="234951" cy="30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2951"/>
                  </a:moveTo>
                  <a:cubicBezTo>
                    <a:pt x="973" y="11610"/>
                    <a:pt x="1946" y="10270"/>
                    <a:pt x="3989" y="8184"/>
                  </a:cubicBezTo>
                  <a:cubicBezTo>
                    <a:pt x="6032" y="6099"/>
                    <a:pt x="9146" y="3268"/>
                    <a:pt x="11286" y="1704"/>
                  </a:cubicBezTo>
                  <a:cubicBezTo>
                    <a:pt x="13427" y="140"/>
                    <a:pt x="14595" y="-158"/>
                    <a:pt x="15178" y="65"/>
                  </a:cubicBezTo>
                  <a:cubicBezTo>
                    <a:pt x="15762" y="289"/>
                    <a:pt x="15762" y="1034"/>
                    <a:pt x="14789" y="4013"/>
                  </a:cubicBezTo>
                  <a:cubicBezTo>
                    <a:pt x="13816" y="6992"/>
                    <a:pt x="11870" y="12206"/>
                    <a:pt x="10703" y="15260"/>
                  </a:cubicBezTo>
                  <a:cubicBezTo>
                    <a:pt x="9535" y="18314"/>
                    <a:pt x="9146" y="19208"/>
                    <a:pt x="9146" y="19208"/>
                  </a:cubicBezTo>
                  <a:cubicBezTo>
                    <a:pt x="9146" y="19208"/>
                    <a:pt x="9535" y="18314"/>
                    <a:pt x="10314" y="17122"/>
                  </a:cubicBezTo>
                  <a:cubicBezTo>
                    <a:pt x="11092" y="15930"/>
                    <a:pt x="12259" y="14441"/>
                    <a:pt x="13232" y="13398"/>
                  </a:cubicBezTo>
                  <a:cubicBezTo>
                    <a:pt x="14205" y="12355"/>
                    <a:pt x="14984" y="11759"/>
                    <a:pt x="15859" y="11461"/>
                  </a:cubicBezTo>
                  <a:cubicBezTo>
                    <a:pt x="16735" y="11163"/>
                    <a:pt x="17708" y="11163"/>
                    <a:pt x="18486" y="11461"/>
                  </a:cubicBezTo>
                  <a:cubicBezTo>
                    <a:pt x="19265" y="11759"/>
                    <a:pt x="19849" y="12355"/>
                    <a:pt x="20335" y="14068"/>
                  </a:cubicBezTo>
                  <a:cubicBezTo>
                    <a:pt x="20822" y="15781"/>
                    <a:pt x="21211" y="18612"/>
                    <a:pt x="2160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1073656" y="513242"/>
              <a:ext cx="195909" cy="15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86" fill="norm" stroke="1" extrusionOk="0">
                  <a:moveTo>
                    <a:pt x="15923" y="7721"/>
                  </a:moveTo>
                  <a:cubicBezTo>
                    <a:pt x="15923" y="5757"/>
                    <a:pt x="15923" y="3794"/>
                    <a:pt x="15574" y="2251"/>
                  </a:cubicBezTo>
                  <a:cubicBezTo>
                    <a:pt x="15226" y="708"/>
                    <a:pt x="14529" y="-414"/>
                    <a:pt x="12555" y="147"/>
                  </a:cubicBezTo>
                  <a:cubicBezTo>
                    <a:pt x="10581" y="708"/>
                    <a:pt x="7329" y="2952"/>
                    <a:pt x="5239" y="4916"/>
                  </a:cubicBezTo>
                  <a:cubicBezTo>
                    <a:pt x="3149" y="6880"/>
                    <a:pt x="2220" y="8563"/>
                    <a:pt x="1407" y="9965"/>
                  </a:cubicBezTo>
                  <a:cubicBezTo>
                    <a:pt x="594" y="11368"/>
                    <a:pt x="-103" y="12490"/>
                    <a:pt x="13" y="13472"/>
                  </a:cubicBezTo>
                  <a:cubicBezTo>
                    <a:pt x="129" y="14454"/>
                    <a:pt x="1058" y="15295"/>
                    <a:pt x="3032" y="14734"/>
                  </a:cubicBezTo>
                  <a:cubicBezTo>
                    <a:pt x="5007" y="14173"/>
                    <a:pt x="8026" y="12209"/>
                    <a:pt x="10232" y="10807"/>
                  </a:cubicBezTo>
                  <a:cubicBezTo>
                    <a:pt x="12439" y="9404"/>
                    <a:pt x="13832" y="8563"/>
                    <a:pt x="14529" y="8983"/>
                  </a:cubicBezTo>
                  <a:cubicBezTo>
                    <a:pt x="15226" y="9404"/>
                    <a:pt x="15226" y="11087"/>
                    <a:pt x="16271" y="13331"/>
                  </a:cubicBezTo>
                  <a:cubicBezTo>
                    <a:pt x="17316" y="15576"/>
                    <a:pt x="19407" y="18381"/>
                    <a:pt x="21497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1390214" y="495300"/>
              <a:ext cx="12309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4027" y="2700"/>
                    <a:pt x="8054" y="5400"/>
                    <a:pt x="10800" y="7088"/>
                  </a:cubicBezTo>
                  <a:cubicBezTo>
                    <a:pt x="13546" y="8775"/>
                    <a:pt x="15010" y="9450"/>
                    <a:pt x="16841" y="10012"/>
                  </a:cubicBezTo>
                  <a:cubicBezTo>
                    <a:pt x="18671" y="10575"/>
                    <a:pt x="20868" y="11025"/>
                    <a:pt x="21234" y="11587"/>
                  </a:cubicBezTo>
                  <a:cubicBezTo>
                    <a:pt x="21600" y="12150"/>
                    <a:pt x="20136" y="12825"/>
                    <a:pt x="17756" y="13950"/>
                  </a:cubicBezTo>
                  <a:cubicBezTo>
                    <a:pt x="15376" y="15075"/>
                    <a:pt x="12081" y="16650"/>
                    <a:pt x="10251" y="18000"/>
                  </a:cubicBezTo>
                  <a:cubicBezTo>
                    <a:pt x="8420" y="19350"/>
                    <a:pt x="8054" y="20475"/>
                    <a:pt x="7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563842" y="578957"/>
              <a:ext cx="124746" cy="16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769" fill="norm" stroke="1" extrusionOk="0">
                  <a:moveTo>
                    <a:pt x="19819" y="4719"/>
                  </a:moveTo>
                  <a:cubicBezTo>
                    <a:pt x="19465" y="2829"/>
                    <a:pt x="19110" y="939"/>
                    <a:pt x="17871" y="264"/>
                  </a:cubicBezTo>
                  <a:cubicBezTo>
                    <a:pt x="16632" y="-411"/>
                    <a:pt x="14507" y="129"/>
                    <a:pt x="11320" y="2829"/>
                  </a:cubicBezTo>
                  <a:cubicBezTo>
                    <a:pt x="8133" y="5529"/>
                    <a:pt x="3884" y="10389"/>
                    <a:pt x="1760" y="13629"/>
                  </a:cubicBezTo>
                  <a:cubicBezTo>
                    <a:pt x="-365" y="16869"/>
                    <a:pt x="-365" y="18489"/>
                    <a:pt x="697" y="19569"/>
                  </a:cubicBezTo>
                  <a:cubicBezTo>
                    <a:pt x="1760" y="20649"/>
                    <a:pt x="3884" y="21189"/>
                    <a:pt x="7248" y="20379"/>
                  </a:cubicBezTo>
                  <a:cubicBezTo>
                    <a:pt x="10612" y="19569"/>
                    <a:pt x="15215" y="17409"/>
                    <a:pt x="17871" y="14574"/>
                  </a:cubicBezTo>
                  <a:cubicBezTo>
                    <a:pt x="20527" y="11739"/>
                    <a:pt x="21235" y="8229"/>
                    <a:pt x="20704" y="6204"/>
                  </a:cubicBezTo>
                  <a:cubicBezTo>
                    <a:pt x="20173" y="4179"/>
                    <a:pt x="18402" y="3639"/>
                    <a:pt x="16632" y="3639"/>
                  </a:cubicBezTo>
                  <a:cubicBezTo>
                    <a:pt x="14861" y="3639"/>
                    <a:pt x="13091" y="4179"/>
                    <a:pt x="11851" y="5124"/>
                  </a:cubicBezTo>
                  <a:cubicBezTo>
                    <a:pt x="10612" y="6069"/>
                    <a:pt x="9904" y="7419"/>
                    <a:pt x="9196" y="8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612464" y="80010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683741" y="1365250"/>
              <a:ext cx="206874" cy="42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06" fill="norm" stroke="1" extrusionOk="0">
                  <a:moveTo>
                    <a:pt x="4306" y="0"/>
                  </a:moveTo>
                  <a:cubicBezTo>
                    <a:pt x="3651" y="847"/>
                    <a:pt x="2997" y="1694"/>
                    <a:pt x="2015" y="3812"/>
                  </a:cubicBezTo>
                  <a:cubicBezTo>
                    <a:pt x="1033" y="5929"/>
                    <a:pt x="-276" y="9318"/>
                    <a:pt x="51" y="12176"/>
                  </a:cubicBezTo>
                  <a:cubicBezTo>
                    <a:pt x="379" y="15035"/>
                    <a:pt x="2342" y="17365"/>
                    <a:pt x="4088" y="18953"/>
                  </a:cubicBezTo>
                  <a:cubicBezTo>
                    <a:pt x="5833" y="20541"/>
                    <a:pt x="7360" y="21388"/>
                    <a:pt x="9324" y="21494"/>
                  </a:cubicBezTo>
                  <a:cubicBezTo>
                    <a:pt x="11288" y="21600"/>
                    <a:pt x="13688" y="20965"/>
                    <a:pt x="15760" y="20171"/>
                  </a:cubicBezTo>
                  <a:cubicBezTo>
                    <a:pt x="17833" y="19376"/>
                    <a:pt x="19579" y="18424"/>
                    <a:pt x="21324" y="17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642964" y="1479550"/>
              <a:ext cx="266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8277"/>
                    <a:pt x="5486" y="14954"/>
                    <a:pt x="9086" y="11354"/>
                  </a:cubicBezTo>
                  <a:cubicBezTo>
                    <a:pt x="12686" y="7754"/>
                    <a:pt x="17143" y="38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913897" y="1390650"/>
              <a:ext cx="160868" cy="36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1989" y="0"/>
                  </a:moveTo>
                  <a:cubicBezTo>
                    <a:pt x="1137" y="1111"/>
                    <a:pt x="284" y="2222"/>
                    <a:pt x="284" y="4875"/>
                  </a:cubicBezTo>
                  <a:cubicBezTo>
                    <a:pt x="284" y="7529"/>
                    <a:pt x="1137" y="11726"/>
                    <a:pt x="1563" y="14565"/>
                  </a:cubicBezTo>
                  <a:cubicBezTo>
                    <a:pt x="1989" y="17403"/>
                    <a:pt x="1989" y="18885"/>
                    <a:pt x="1847" y="19934"/>
                  </a:cubicBezTo>
                  <a:cubicBezTo>
                    <a:pt x="1705" y="20983"/>
                    <a:pt x="1421" y="21600"/>
                    <a:pt x="995" y="21477"/>
                  </a:cubicBezTo>
                  <a:cubicBezTo>
                    <a:pt x="568" y="21353"/>
                    <a:pt x="0" y="20489"/>
                    <a:pt x="0" y="19440"/>
                  </a:cubicBezTo>
                  <a:cubicBezTo>
                    <a:pt x="0" y="18391"/>
                    <a:pt x="568" y="17157"/>
                    <a:pt x="1421" y="16354"/>
                  </a:cubicBezTo>
                  <a:cubicBezTo>
                    <a:pt x="2274" y="15552"/>
                    <a:pt x="3411" y="15182"/>
                    <a:pt x="4689" y="14873"/>
                  </a:cubicBezTo>
                  <a:cubicBezTo>
                    <a:pt x="5968" y="14565"/>
                    <a:pt x="7389" y="14318"/>
                    <a:pt x="10232" y="15120"/>
                  </a:cubicBezTo>
                  <a:cubicBezTo>
                    <a:pt x="13074" y="15922"/>
                    <a:pt x="17337" y="17774"/>
                    <a:pt x="21600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112864" y="1546849"/>
              <a:ext cx="266701" cy="17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15023"/>
                  </a:moveTo>
                  <a:cubicBezTo>
                    <a:pt x="514" y="13796"/>
                    <a:pt x="1029" y="12569"/>
                    <a:pt x="1971" y="11219"/>
                  </a:cubicBezTo>
                  <a:cubicBezTo>
                    <a:pt x="2914" y="9869"/>
                    <a:pt x="4286" y="8396"/>
                    <a:pt x="4971" y="6923"/>
                  </a:cubicBezTo>
                  <a:cubicBezTo>
                    <a:pt x="5657" y="5450"/>
                    <a:pt x="5657" y="3978"/>
                    <a:pt x="5400" y="2750"/>
                  </a:cubicBezTo>
                  <a:cubicBezTo>
                    <a:pt x="5143" y="1523"/>
                    <a:pt x="4629" y="541"/>
                    <a:pt x="4029" y="419"/>
                  </a:cubicBezTo>
                  <a:cubicBezTo>
                    <a:pt x="3429" y="296"/>
                    <a:pt x="2743" y="1032"/>
                    <a:pt x="1971" y="2873"/>
                  </a:cubicBezTo>
                  <a:cubicBezTo>
                    <a:pt x="1200" y="4714"/>
                    <a:pt x="343" y="7660"/>
                    <a:pt x="257" y="10850"/>
                  </a:cubicBezTo>
                  <a:cubicBezTo>
                    <a:pt x="171" y="14041"/>
                    <a:pt x="857" y="17478"/>
                    <a:pt x="2057" y="19319"/>
                  </a:cubicBezTo>
                  <a:cubicBezTo>
                    <a:pt x="3257" y="21160"/>
                    <a:pt x="4971" y="21405"/>
                    <a:pt x="6600" y="19810"/>
                  </a:cubicBezTo>
                  <a:cubicBezTo>
                    <a:pt x="8229" y="18214"/>
                    <a:pt x="9771" y="14778"/>
                    <a:pt x="10714" y="12446"/>
                  </a:cubicBezTo>
                  <a:cubicBezTo>
                    <a:pt x="11657" y="10114"/>
                    <a:pt x="12000" y="8887"/>
                    <a:pt x="12086" y="9010"/>
                  </a:cubicBezTo>
                  <a:cubicBezTo>
                    <a:pt x="12171" y="9132"/>
                    <a:pt x="12000" y="10605"/>
                    <a:pt x="11829" y="11955"/>
                  </a:cubicBezTo>
                  <a:cubicBezTo>
                    <a:pt x="11657" y="13305"/>
                    <a:pt x="11486" y="14532"/>
                    <a:pt x="11400" y="16005"/>
                  </a:cubicBezTo>
                  <a:cubicBezTo>
                    <a:pt x="11314" y="17478"/>
                    <a:pt x="11314" y="19196"/>
                    <a:pt x="11400" y="19073"/>
                  </a:cubicBezTo>
                  <a:cubicBezTo>
                    <a:pt x="11486" y="18950"/>
                    <a:pt x="11657" y="16987"/>
                    <a:pt x="12086" y="14041"/>
                  </a:cubicBezTo>
                  <a:cubicBezTo>
                    <a:pt x="12514" y="11096"/>
                    <a:pt x="13200" y="7169"/>
                    <a:pt x="13800" y="4714"/>
                  </a:cubicBezTo>
                  <a:cubicBezTo>
                    <a:pt x="14400" y="2260"/>
                    <a:pt x="14914" y="1278"/>
                    <a:pt x="15600" y="664"/>
                  </a:cubicBezTo>
                  <a:cubicBezTo>
                    <a:pt x="16286" y="50"/>
                    <a:pt x="17143" y="-195"/>
                    <a:pt x="18000" y="173"/>
                  </a:cubicBezTo>
                  <a:cubicBezTo>
                    <a:pt x="18857" y="541"/>
                    <a:pt x="19714" y="1523"/>
                    <a:pt x="20314" y="4960"/>
                  </a:cubicBezTo>
                  <a:cubicBezTo>
                    <a:pt x="20914" y="8396"/>
                    <a:pt x="21257" y="14287"/>
                    <a:pt x="21600" y="20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446364" y="1504950"/>
              <a:ext cx="228601" cy="1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300" y="1680"/>
                  </a:cubicBezTo>
                  <a:cubicBezTo>
                    <a:pt x="6200" y="3360"/>
                    <a:pt x="8800" y="6720"/>
                    <a:pt x="10800" y="9480"/>
                  </a:cubicBezTo>
                  <a:cubicBezTo>
                    <a:pt x="12800" y="12240"/>
                    <a:pt x="14200" y="14400"/>
                    <a:pt x="15500" y="16440"/>
                  </a:cubicBezTo>
                  <a:cubicBezTo>
                    <a:pt x="16800" y="18480"/>
                    <a:pt x="18000" y="20400"/>
                    <a:pt x="19000" y="21000"/>
                  </a:cubicBezTo>
                  <a:cubicBezTo>
                    <a:pt x="20000" y="21600"/>
                    <a:pt x="20800" y="20880"/>
                    <a:pt x="21600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687139" y="1492250"/>
              <a:ext cx="10212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8623" y="0"/>
                    <a:pt x="15978" y="0"/>
                    <a:pt x="12672" y="1145"/>
                  </a:cubicBezTo>
                  <a:cubicBezTo>
                    <a:pt x="9366" y="2291"/>
                    <a:pt x="5399" y="4582"/>
                    <a:pt x="2974" y="6273"/>
                  </a:cubicBezTo>
                  <a:cubicBezTo>
                    <a:pt x="550" y="7964"/>
                    <a:pt x="-332" y="9055"/>
                    <a:pt x="109" y="10691"/>
                  </a:cubicBezTo>
                  <a:cubicBezTo>
                    <a:pt x="550" y="12327"/>
                    <a:pt x="2313" y="14509"/>
                    <a:pt x="3856" y="16418"/>
                  </a:cubicBezTo>
                  <a:cubicBezTo>
                    <a:pt x="5399" y="18327"/>
                    <a:pt x="6721" y="19964"/>
                    <a:pt x="80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987109" y="1676400"/>
              <a:ext cx="31015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69" y="21600"/>
                  </a:moveTo>
                  <a:cubicBezTo>
                    <a:pt x="77" y="18124"/>
                    <a:pt x="-215" y="14648"/>
                    <a:pt x="223" y="11793"/>
                  </a:cubicBezTo>
                  <a:cubicBezTo>
                    <a:pt x="661" y="8938"/>
                    <a:pt x="1828" y="6703"/>
                    <a:pt x="3215" y="5710"/>
                  </a:cubicBezTo>
                  <a:cubicBezTo>
                    <a:pt x="4601" y="4717"/>
                    <a:pt x="6207" y="4966"/>
                    <a:pt x="7593" y="6455"/>
                  </a:cubicBezTo>
                  <a:cubicBezTo>
                    <a:pt x="8980" y="7945"/>
                    <a:pt x="10147" y="10676"/>
                    <a:pt x="10950" y="13034"/>
                  </a:cubicBezTo>
                  <a:cubicBezTo>
                    <a:pt x="11753" y="15393"/>
                    <a:pt x="12190" y="17379"/>
                    <a:pt x="12774" y="18621"/>
                  </a:cubicBezTo>
                  <a:cubicBezTo>
                    <a:pt x="13358" y="19862"/>
                    <a:pt x="14088" y="20359"/>
                    <a:pt x="14671" y="19986"/>
                  </a:cubicBezTo>
                  <a:cubicBezTo>
                    <a:pt x="15255" y="19614"/>
                    <a:pt x="15693" y="18372"/>
                    <a:pt x="16788" y="14897"/>
                  </a:cubicBezTo>
                  <a:cubicBezTo>
                    <a:pt x="17882" y="11421"/>
                    <a:pt x="19634" y="5710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600057" y="1530350"/>
              <a:ext cx="325858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44" fill="norm" stroke="1" extrusionOk="0">
                  <a:moveTo>
                    <a:pt x="1804" y="8100"/>
                  </a:moveTo>
                  <a:cubicBezTo>
                    <a:pt x="1525" y="10186"/>
                    <a:pt x="1247" y="12273"/>
                    <a:pt x="1247" y="13745"/>
                  </a:cubicBezTo>
                  <a:cubicBezTo>
                    <a:pt x="1247" y="15218"/>
                    <a:pt x="1525" y="16077"/>
                    <a:pt x="1874" y="17182"/>
                  </a:cubicBezTo>
                  <a:cubicBezTo>
                    <a:pt x="2222" y="18286"/>
                    <a:pt x="2640" y="19636"/>
                    <a:pt x="2710" y="20005"/>
                  </a:cubicBezTo>
                  <a:cubicBezTo>
                    <a:pt x="2779" y="20373"/>
                    <a:pt x="2501" y="19759"/>
                    <a:pt x="1943" y="17305"/>
                  </a:cubicBezTo>
                  <a:cubicBezTo>
                    <a:pt x="1386" y="14850"/>
                    <a:pt x="550" y="10555"/>
                    <a:pt x="201" y="7486"/>
                  </a:cubicBezTo>
                  <a:cubicBezTo>
                    <a:pt x="-147" y="4418"/>
                    <a:pt x="-8" y="2577"/>
                    <a:pt x="341" y="1473"/>
                  </a:cubicBezTo>
                  <a:cubicBezTo>
                    <a:pt x="689" y="368"/>
                    <a:pt x="1247" y="0"/>
                    <a:pt x="1874" y="0"/>
                  </a:cubicBezTo>
                  <a:cubicBezTo>
                    <a:pt x="2501" y="0"/>
                    <a:pt x="3198" y="368"/>
                    <a:pt x="4521" y="2086"/>
                  </a:cubicBezTo>
                  <a:cubicBezTo>
                    <a:pt x="5845" y="3805"/>
                    <a:pt x="7796" y="6873"/>
                    <a:pt x="9817" y="10125"/>
                  </a:cubicBezTo>
                  <a:cubicBezTo>
                    <a:pt x="11838" y="13377"/>
                    <a:pt x="13928" y="16814"/>
                    <a:pt x="15252" y="18839"/>
                  </a:cubicBezTo>
                  <a:cubicBezTo>
                    <a:pt x="16576" y="20864"/>
                    <a:pt x="17133" y="21477"/>
                    <a:pt x="17690" y="21539"/>
                  </a:cubicBezTo>
                  <a:cubicBezTo>
                    <a:pt x="18248" y="21600"/>
                    <a:pt x="18805" y="21109"/>
                    <a:pt x="19432" y="18961"/>
                  </a:cubicBezTo>
                  <a:cubicBezTo>
                    <a:pt x="20059" y="16814"/>
                    <a:pt x="20756" y="13009"/>
                    <a:pt x="21035" y="10186"/>
                  </a:cubicBezTo>
                  <a:cubicBezTo>
                    <a:pt x="21314" y="7364"/>
                    <a:pt x="21174" y="5523"/>
                    <a:pt x="21035" y="3989"/>
                  </a:cubicBezTo>
                  <a:cubicBezTo>
                    <a:pt x="20896" y="2455"/>
                    <a:pt x="20756" y="1227"/>
                    <a:pt x="20826" y="1105"/>
                  </a:cubicBezTo>
                  <a:cubicBezTo>
                    <a:pt x="20896" y="982"/>
                    <a:pt x="21174" y="1964"/>
                    <a:pt x="21453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998674" y="1727200"/>
              <a:ext cx="69057" cy="17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48" fill="norm" stroke="1" extrusionOk="0">
                  <a:moveTo>
                    <a:pt x="14810" y="4684"/>
                  </a:moveTo>
                  <a:cubicBezTo>
                    <a:pt x="12846" y="3383"/>
                    <a:pt x="10882" y="2082"/>
                    <a:pt x="8591" y="1822"/>
                  </a:cubicBezTo>
                  <a:cubicBezTo>
                    <a:pt x="6300" y="1561"/>
                    <a:pt x="3682" y="2342"/>
                    <a:pt x="2046" y="4164"/>
                  </a:cubicBezTo>
                  <a:cubicBezTo>
                    <a:pt x="410" y="5986"/>
                    <a:pt x="-245" y="8848"/>
                    <a:pt x="82" y="11841"/>
                  </a:cubicBezTo>
                  <a:cubicBezTo>
                    <a:pt x="410" y="14834"/>
                    <a:pt x="1719" y="17957"/>
                    <a:pt x="4337" y="19648"/>
                  </a:cubicBezTo>
                  <a:cubicBezTo>
                    <a:pt x="6955" y="21340"/>
                    <a:pt x="10882" y="21600"/>
                    <a:pt x="14482" y="20429"/>
                  </a:cubicBezTo>
                  <a:cubicBezTo>
                    <a:pt x="18082" y="19258"/>
                    <a:pt x="21355" y="16655"/>
                    <a:pt x="21355" y="13012"/>
                  </a:cubicBezTo>
                  <a:cubicBezTo>
                    <a:pt x="21355" y="9369"/>
                    <a:pt x="18082" y="4684"/>
                    <a:pt x="148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071964" y="1689100"/>
              <a:ext cx="1968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0530"/>
                  </a:moveTo>
                  <a:cubicBezTo>
                    <a:pt x="929" y="9450"/>
                    <a:pt x="1858" y="8370"/>
                    <a:pt x="3368" y="8370"/>
                  </a:cubicBezTo>
                  <a:cubicBezTo>
                    <a:pt x="4877" y="8370"/>
                    <a:pt x="6968" y="9450"/>
                    <a:pt x="8594" y="11340"/>
                  </a:cubicBezTo>
                  <a:cubicBezTo>
                    <a:pt x="10219" y="13230"/>
                    <a:pt x="11381" y="15930"/>
                    <a:pt x="11961" y="17955"/>
                  </a:cubicBezTo>
                  <a:cubicBezTo>
                    <a:pt x="12542" y="19980"/>
                    <a:pt x="12542" y="21330"/>
                    <a:pt x="11961" y="21465"/>
                  </a:cubicBezTo>
                  <a:cubicBezTo>
                    <a:pt x="11381" y="21600"/>
                    <a:pt x="10219" y="20520"/>
                    <a:pt x="9639" y="18225"/>
                  </a:cubicBezTo>
                  <a:cubicBezTo>
                    <a:pt x="9058" y="15930"/>
                    <a:pt x="9058" y="12420"/>
                    <a:pt x="11148" y="9180"/>
                  </a:cubicBezTo>
                  <a:cubicBezTo>
                    <a:pt x="13239" y="5940"/>
                    <a:pt x="17419" y="29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479543" y="1497395"/>
              <a:ext cx="138522" cy="48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59" fill="norm" stroke="1" extrusionOk="0">
                  <a:moveTo>
                    <a:pt x="21098" y="2034"/>
                  </a:moveTo>
                  <a:cubicBezTo>
                    <a:pt x="21098" y="1562"/>
                    <a:pt x="21098" y="1091"/>
                    <a:pt x="20453" y="714"/>
                  </a:cubicBezTo>
                  <a:cubicBezTo>
                    <a:pt x="19808" y="336"/>
                    <a:pt x="18519" y="53"/>
                    <a:pt x="17068" y="6"/>
                  </a:cubicBezTo>
                  <a:cubicBezTo>
                    <a:pt x="15617" y="-41"/>
                    <a:pt x="14005" y="148"/>
                    <a:pt x="11588" y="1232"/>
                  </a:cubicBezTo>
                  <a:cubicBezTo>
                    <a:pt x="9170" y="2317"/>
                    <a:pt x="5946" y="4298"/>
                    <a:pt x="3528" y="6986"/>
                  </a:cubicBezTo>
                  <a:cubicBezTo>
                    <a:pt x="1110" y="9674"/>
                    <a:pt x="-502" y="13070"/>
                    <a:pt x="143" y="15522"/>
                  </a:cubicBezTo>
                  <a:cubicBezTo>
                    <a:pt x="788" y="17975"/>
                    <a:pt x="3689" y="19484"/>
                    <a:pt x="7558" y="20333"/>
                  </a:cubicBezTo>
                  <a:cubicBezTo>
                    <a:pt x="11426" y="21182"/>
                    <a:pt x="16262" y="21370"/>
                    <a:pt x="21098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651461" y="1705921"/>
              <a:ext cx="188854" cy="21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99" fill="norm" stroke="1" extrusionOk="0">
                  <a:moveTo>
                    <a:pt x="20693" y="7622"/>
                  </a:moveTo>
                  <a:cubicBezTo>
                    <a:pt x="17813" y="4948"/>
                    <a:pt x="14933" y="2273"/>
                    <a:pt x="12773" y="936"/>
                  </a:cubicBezTo>
                  <a:cubicBezTo>
                    <a:pt x="10613" y="-401"/>
                    <a:pt x="9173" y="-401"/>
                    <a:pt x="7133" y="1553"/>
                  </a:cubicBezTo>
                  <a:cubicBezTo>
                    <a:pt x="5093" y="3508"/>
                    <a:pt x="2453" y="7416"/>
                    <a:pt x="1133" y="9885"/>
                  </a:cubicBezTo>
                  <a:cubicBezTo>
                    <a:pt x="-187" y="12353"/>
                    <a:pt x="-187" y="13382"/>
                    <a:pt x="293" y="14205"/>
                  </a:cubicBezTo>
                  <a:cubicBezTo>
                    <a:pt x="773" y="15028"/>
                    <a:pt x="1733" y="15645"/>
                    <a:pt x="4133" y="14616"/>
                  </a:cubicBezTo>
                  <a:cubicBezTo>
                    <a:pt x="6533" y="13588"/>
                    <a:pt x="10373" y="10913"/>
                    <a:pt x="12293" y="8856"/>
                  </a:cubicBezTo>
                  <a:cubicBezTo>
                    <a:pt x="14213" y="6799"/>
                    <a:pt x="14213" y="5359"/>
                    <a:pt x="14093" y="5153"/>
                  </a:cubicBezTo>
                  <a:cubicBezTo>
                    <a:pt x="13973" y="4948"/>
                    <a:pt x="13733" y="5976"/>
                    <a:pt x="13853" y="8033"/>
                  </a:cubicBezTo>
                  <a:cubicBezTo>
                    <a:pt x="13973" y="10090"/>
                    <a:pt x="14453" y="13176"/>
                    <a:pt x="15533" y="15542"/>
                  </a:cubicBezTo>
                  <a:cubicBezTo>
                    <a:pt x="16613" y="17908"/>
                    <a:pt x="18293" y="19553"/>
                    <a:pt x="19373" y="20376"/>
                  </a:cubicBezTo>
                  <a:cubicBezTo>
                    <a:pt x="20453" y="21199"/>
                    <a:pt x="20933" y="21199"/>
                    <a:pt x="21413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865714" y="1751469"/>
              <a:ext cx="228601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526"/>
                  </a:moveTo>
                  <a:cubicBezTo>
                    <a:pt x="2200" y="17873"/>
                    <a:pt x="4400" y="14220"/>
                    <a:pt x="5700" y="10964"/>
                  </a:cubicBezTo>
                  <a:cubicBezTo>
                    <a:pt x="7000" y="7708"/>
                    <a:pt x="7400" y="4850"/>
                    <a:pt x="7700" y="2944"/>
                  </a:cubicBezTo>
                  <a:cubicBezTo>
                    <a:pt x="8000" y="1038"/>
                    <a:pt x="8200" y="85"/>
                    <a:pt x="8200" y="5"/>
                  </a:cubicBezTo>
                  <a:cubicBezTo>
                    <a:pt x="8200" y="-74"/>
                    <a:pt x="8000" y="720"/>
                    <a:pt x="7900" y="2070"/>
                  </a:cubicBezTo>
                  <a:cubicBezTo>
                    <a:pt x="7800" y="3420"/>
                    <a:pt x="7800" y="5326"/>
                    <a:pt x="7800" y="6755"/>
                  </a:cubicBezTo>
                  <a:cubicBezTo>
                    <a:pt x="7800" y="8185"/>
                    <a:pt x="7800" y="9138"/>
                    <a:pt x="8100" y="9932"/>
                  </a:cubicBezTo>
                  <a:cubicBezTo>
                    <a:pt x="8400" y="10726"/>
                    <a:pt x="9000" y="11361"/>
                    <a:pt x="9800" y="11441"/>
                  </a:cubicBezTo>
                  <a:cubicBezTo>
                    <a:pt x="10600" y="11520"/>
                    <a:pt x="11600" y="11044"/>
                    <a:pt x="12900" y="9614"/>
                  </a:cubicBezTo>
                  <a:cubicBezTo>
                    <a:pt x="14200" y="8185"/>
                    <a:pt x="15800" y="5802"/>
                    <a:pt x="16700" y="4214"/>
                  </a:cubicBezTo>
                  <a:cubicBezTo>
                    <a:pt x="17600" y="2626"/>
                    <a:pt x="17800" y="1832"/>
                    <a:pt x="17700" y="1832"/>
                  </a:cubicBezTo>
                  <a:cubicBezTo>
                    <a:pt x="17600" y="1832"/>
                    <a:pt x="17200" y="2626"/>
                    <a:pt x="17000" y="3658"/>
                  </a:cubicBezTo>
                  <a:cubicBezTo>
                    <a:pt x="16800" y="4691"/>
                    <a:pt x="16800" y="5961"/>
                    <a:pt x="17600" y="7232"/>
                  </a:cubicBezTo>
                  <a:cubicBezTo>
                    <a:pt x="18400" y="8502"/>
                    <a:pt x="20000" y="9773"/>
                    <a:pt x="21600" y="11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170514" y="180975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8000"/>
                    <a:pt x="5333" y="14400"/>
                    <a:pt x="8933" y="10800"/>
                  </a:cubicBezTo>
                  <a:cubicBezTo>
                    <a:pt x="12533" y="7200"/>
                    <a:pt x="1706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234014" y="172720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55"/>
                    <a:pt x="2880" y="10909"/>
                    <a:pt x="3600" y="14182"/>
                  </a:cubicBezTo>
                  <a:cubicBezTo>
                    <a:pt x="4320" y="17455"/>
                    <a:pt x="4320" y="18545"/>
                    <a:pt x="7200" y="19418"/>
                  </a:cubicBezTo>
                  <a:cubicBezTo>
                    <a:pt x="10080" y="20291"/>
                    <a:pt x="15840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424514" y="1530350"/>
              <a:ext cx="92892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7043" y="0"/>
                  </a:moveTo>
                  <a:cubicBezTo>
                    <a:pt x="4696" y="4189"/>
                    <a:pt x="2348" y="8378"/>
                    <a:pt x="1174" y="11585"/>
                  </a:cubicBezTo>
                  <a:cubicBezTo>
                    <a:pt x="0" y="14793"/>
                    <a:pt x="0" y="17018"/>
                    <a:pt x="470" y="17542"/>
                  </a:cubicBezTo>
                  <a:cubicBezTo>
                    <a:pt x="939" y="18065"/>
                    <a:pt x="1878" y="16887"/>
                    <a:pt x="2817" y="15971"/>
                  </a:cubicBezTo>
                  <a:cubicBezTo>
                    <a:pt x="3757" y="15055"/>
                    <a:pt x="4696" y="14400"/>
                    <a:pt x="6339" y="14073"/>
                  </a:cubicBezTo>
                  <a:cubicBezTo>
                    <a:pt x="7983" y="13745"/>
                    <a:pt x="10330" y="13745"/>
                    <a:pt x="12209" y="14007"/>
                  </a:cubicBezTo>
                  <a:cubicBezTo>
                    <a:pt x="14087" y="14269"/>
                    <a:pt x="15496" y="14793"/>
                    <a:pt x="16670" y="15447"/>
                  </a:cubicBezTo>
                  <a:cubicBezTo>
                    <a:pt x="17843" y="16102"/>
                    <a:pt x="18783" y="16887"/>
                    <a:pt x="19722" y="17804"/>
                  </a:cubicBezTo>
                  <a:cubicBezTo>
                    <a:pt x="20661" y="18720"/>
                    <a:pt x="21600" y="19767"/>
                    <a:pt x="18313" y="20422"/>
                  </a:cubicBezTo>
                  <a:cubicBezTo>
                    <a:pt x="15026" y="21076"/>
                    <a:pt x="7513" y="213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551514" y="1898650"/>
              <a:ext cx="1143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218"/>
                    <a:pt x="12000" y="12436"/>
                    <a:pt x="8400" y="16036"/>
                  </a:cubicBezTo>
                  <a:cubicBezTo>
                    <a:pt x="4800" y="19636"/>
                    <a:pt x="2400" y="206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954763" y="1697438"/>
              <a:ext cx="295252" cy="22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400" fill="norm" stroke="1" extrusionOk="0">
                  <a:moveTo>
                    <a:pt x="12548" y="8574"/>
                  </a:moveTo>
                  <a:cubicBezTo>
                    <a:pt x="12243" y="6238"/>
                    <a:pt x="11939" y="3903"/>
                    <a:pt x="10950" y="2152"/>
                  </a:cubicBezTo>
                  <a:cubicBezTo>
                    <a:pt x="9962" y="401"/>
                    <a:pt x="8288" y="-767"/>
                    <a:pt x="6387" y="595"/>
                  </a:cubicBezTo>
                  <a:cubicBezTo>
                    <a:pt x="4486" y="1957"/>
                    <a:pt x="2356" y="5849"/>
                    <a:pt x="1139" y="9255"/>
                  </a:cubicBezTo>
                  <a:cubicBezTo>
                    <a:pt x="-78" y="12660"/>
                    <a:pt x="-382" y="15579"/>
                    <a:pt x="531" y="17622"/>
                  </a:cubicBezTo>
                  <a:cubicBezTo>
                    <a:pt x="1443" y="19665"/>
                    <a:pt x="3573" y="20833"/>
                    <a:pt x="5626" y="20249"/>
                  </a:cubicBezTo>
                  <a:cubicBezTo>
                    <a:pt x="7680" y="19665"/>
                    <a:pt x="9657" y="17330"/>
                    <a:pt x="10874" y="15579"/>
                  </a:cubicBezTo>
                  <a:cubicBezTo>
                    <a:pt x="12091" y="13828"/>
                    <a:pt x="12548" y="12660"/>
                    <a:pt x="12852" y="11395"/>
                  </a:cubicBezTo>
                  <a:cubicBezTo>
                    <a:pt x="13156" y="10130"/>
                    <a:pt x="13308" y="8768"/>
                    <a:pt x="13384" y="8671"/>
                  </a:cubicBezTo>
                  <a:cubicBezTo>
                    <a:pt x="13460" y="8574"/>
                    <a:pt x="13460" y="9741"/>
                    <a:pt x="13917" y="11395"/>
                  </a:cubicBezTo>
                  <a:cubicBezTo>
                    <a:pt x="14373" y="13049"/>
                    <a:pt x="15286" y="15190"/>
                    <a:pt x="16579" y="16649"/>
                  </a:cubicBezTo>
                  <a:cubicBezTo>
                    <a:pt x="17872" y="18109"/>
                    <a:pt x="19545" y="18887"/>
                    <a:pt x="21218" y="19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180164" y="1471394"/>
              <a:ext cx="222251" cy="16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239"/>
                  </a:moveTo>
                  <a:cubicBezTo>
                    <a:pt x="1029" y="-41"/>
                    <a:pt x="2057" y="-322"/>
                    <a:pt x="3497" y="940"/>
                  </a:cubicBezTo>
                  <a:cubicBezTo>
                    <a:pt x="4937" y="2203"/>
                    <a:pt x="6789" y="5008"/>
                    <a:pt x="7406" y="7953"/>
                  </a:cubicBezTo>
                  <a:cubicBezTo>
                    <a:pt x="8023" y="10899"/>
                    <a:pt x="7406" y="13984"/>
                    <a:pt x="6686" y="15948"/>
                  </a:cubicBezTo>
                  <a:cubicBezTo>
                    <a:pt x="5966" y="17912"/>
                    <a:pt x="5143" y="18753"/>
                    <a:pt x="5349" y="19314"/>
                  </a:cubicBezTo>
                  <a:cubicBezTo>
                    <a:pt x="5554" y="19875"/>
                    <a:pt x="6789" y="20156"/>
                    <a:pt x="9669" y="20436"/>
                  </a:cubicBezTo>
                  <a:cubicBezTo>
                    <a:pt x="12549" y="20717"/>
                    <a:pt x="17074" y="20997"/>
                    <a:pt x="2160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586493" y="1805730"/>
              <a:ext cx="362022" cy="18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14" fill="norm" stroke="1" extrusionOk="0">
                  <a:moveTo>
                    <a:pt x="3000" y="5621"/>
                  </a:moveTo>
                  <a:cubicBezTo>
                    <a:pt x="3375" y="9057"/>
                    <a:pt x="3749" y="12494"/>
                    <a:pt x="3749" y="14948"/>
                  </a:cubicBezTo>
                  <a:cubicBezTo>
                    <a:pt x="3749" y="17403"/>
                    <a:pt x="3375" y="18875"/>
                    <a:pt x="2813" y="19857"/>
                  </a:cubicBezTo>
                  <a:cubicBezTo>
                    <a:pt x="2251" y="20839"/>
                    <a:pt x="1502" y="21330"/>
                    <a:pt x="878" y="20471"/>
                  </a:cubicBezTo>
                  <a:cubicBezTo>
                    <a:pt x="253" y="19612"/>
                    <a:pt x="-246" y="17403"/>
                    <a:pt x="129" y="14335"/>
                  </a:cubicBezTo>
                  <a:cubicBezTo>
                    <a:pt x="503" y="11266"/>
                    <a:pt x="1752" y="7339"/>
                    <a:pt x="3812" y="4639"/>
                  </a:cubicBezTo>
                  <a:cubicBezTo>
                    <a:pt x="5872" y="1939"/>
                    <a:pt x="8744" y="466"/>
                    <a:pt x="11803" y="98"/>
                  </a:cubicBezTo>
                  <a:cubicBezTo>
                    <a:pt x="14862" y="-270"/>
                    <a:pt x="18108" y="466"/>
                    <a:pt x="21354" y="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914320" y="1551516"/>
              <a:ext cx="243745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5" y="5923"/>
                  </a:moveTo>
                  <a:cubicBezTo>
                    <a:pt x="29" y="4181"/>
                    <a:pt x="-157" y="2439"/>
                    <a:pt x="215" y="1394"/>
                  </a:cubicBezTo>
                  <a:cubicBezTo>
                    <a:pt x="588" y="348"/>
                    <a:pt x="1519" y="0"/>
                    <a:pt x="2450" y="0"/>
                  </a:cubicBezTo>
                  <a:cubicBezTo>
                    <a:pt x="3381" y="0"/>
                    <a:pt x="4312" y="348"/>
                    <a:pt x="5336" y="2439"/>
                  </a:cubicBezTo>
                  <a:cubicBezTo>
                    <a:pt x="6360" y="4529"/>
                    <a:pt x="7477" y="8361"/>
                    <a:pt x="7757" y="11148"/>
                  </a:cubicBezTo>
                  <a:cubicBezTo>
                    <a:pt x="8036" y="13935"/>
                    <a:pt x="7477" y="15677"/>
                    <a:pt x="6640" y="17245"/>
                  </a:cubicBezTo>
                  <a:cubicBezTo>
                    <a:pt x="5802" y="18813"/>
                    <a:pt x="4684" y="20206"/>
                    <a:pt x="5057" y="20903"/>
                  </a:cubicBezTo>
                  <a:cubicBezTo>
                    <a:pt x="5429" y="21600"/>
                    <a:pt x="7291" y="21600"/>
                    <a:pt x="10271" y="21600"/>
                  </a:cubicBezTo>
                  <a:cubicBezTo>
                    <a:pt x="13250" y="21600"/>
                    <a:pt x="17346" y="21600"/>
                    <a:pt x="214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145364" y="1492250"/>
              <a:ext cx="135499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9818" y="0"/>
                  </a:moveTo>
                  <a:cubicBezTo>
                    <a:pt x="13745" y="2945"/>
                    <a:pt x="17673" y="5891"/>
                    <a:pt x="19636" y="8673"/>
                  </a:cubicBezTo>
                  <a:cubicBezTo>
                    <a:pt x="21600" y="11455"/>
                    <a:pt x="21600" y="14073"/>
                    <a:pt x="18000" y="16200"/>
                  </a:cubicBezTo>
                  <a:cubicBezTo>
                    <a:pt x="14400" y="18327"/>
                    <a:pt x="720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418414" y="20129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2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08114" y="2533650"/>
              <a:ext cx="63501" cy="457200"/>
            </a:xfrm>
            <a:prstGeom prst="rect">
              <a:avLst/>
            </a:prstGeom>
            <a:effectLst/>
          </p:spPr>
        </p:pic>
        <p:pic>
          <p:nvPicPr>
            <p:cNvPr id="242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925449" y="2495550"/>
              <a:ext cx="689066" cy="247650"/>
            </a:xfrm>
            <a:prstGeom prst="rect">
              <a:avLst/>
            </a:prstGeom>
            <a:effectLst/>
          </p:spPr>
        </p:pic>
        <p:pic>
          <p:nvPicPr>
            <p:cNvPr id="242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73214" y="2717800"/>
              <a:ext cx="285751" cy="234950"/>
            </a:xfrm>
            <a:prstGeom prst="rect">
              <a:avLst/>
            </a:prstGeom>
            <a:effectLst/>
          </p:spPr>
        </p:pic>
        <p:pic>
          <p:nvPicPr>
            <p:cNvPr id="243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642041" y="2728625"/>
              <a:ext cx="429674" cy="236825"/>
            </a:xfrm>
            <a:prstGeom prst="rect">
              <a:avLst/>
            </a:prstGeom>
            <a:effectLst/>
          </p:spPr>
        </p:pic>
        <p:pic>
          <p:nvPicPr>
            <p:cNvPr id="243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28864" y="2706043"/>
              <a:ext cx="203201" cy="253057"/>
            </a:xfrm>
            <a:prstGeom prst="rect">
              <a:avLst/>
            </a:prstGeom>
            <a:effectLst/>
          </p:spPr>
        </p:pic>
        <p:pic>
          <p:nvPicPr>
            <p:cNvPr id="243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368435" y="2506555"/>
              <a:ext cx="230330" cy="484296"/>
            </a:xfrm>
            <a:prstGeom prst="rect">
              <a:avLst/>
            </a:prstGeom>
            <a:effectLst/>
          </p:spPr>
        </p:pic>
        <p:pic>
          <p:nvPicPr>
            <p:cNvPr id="243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262214" y="2787650"/>
              <a:ext cx="285751" cy="88900"/>
            </a:xfrm>
            <a:prstGeom prst="rect">
              <a:avLst/>
            </a:prstGeom>
            <a:effectLst/>
          </p:spPr>
        </p:pic>
        <p:pic>
          <p:nvPicPr>
            <p:cNvPr id="243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463145" y="2780077"/>
              <a:ext cx="170857" cy="118787"/>
            </a:xfrm>
            <a:prstGeom prst="rect">
              <a:avLst/>
            </a:prstGeom>
            <a:effectLst/>
          </p:spPr>
        </p:pic>
        <p:pic>
          <p:nvPicPr>
            <p:cNvPr id="244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668614" y="2698750"/>
              <a:ext cx="241301" cy="239184"/>
            </a:xfrm>
            <a:prstGeom prst="rect">
              <a:avLst/>
            </a:prstGeom>
            <a:effectLst/>
          </p:spPr>
        </p:pic>
        <p:pic>
          <p:nvPicPr>
            <p:cNvPr id="244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979764" y="2739349"/>
              <a:ext cx="323851" cy="200701"/>
            </a:xfrm>
            <a:prstGeom prst="rect">
              <a:avLst/>
            </a:prstGeom>
            <a:effectLst/>
          </p:spPr>
        </p:pic>
        <p:pic>
          <p:nvPicPr>
            <p:cNvPr id="244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308833" y="2465544"/>
              <a:ext cx="477382" cy="475726"/>
            </a:xfrm>
            <a:prstGeom prst="rect">
              <a:avLst/>
            </a:prstGeom>
            <a:effectLst/>
          </p:spPr>
        </p:pic>
        <p:pic>
          <p:nvPicPr>
            <p:cNvPr id="244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547999" y="2683933"/>
              <a:ext cx="276316" cy="78317"/>
            </a:xfrm>
            <a:prstGeom prst="rect">
              <a:avLst/>
            </a:prstGeom>
            <a:effectLst/>
          </p:spPr>
        </p:pic>
        <p:pic>
          <p:nvPicPr>
            <p:cNvPr id="244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786214" y="2692400"/>
              <a:ext cx="63501" cy="209550"/>
            </a:xfrm>
            <a:prstGeom prst="rect">
              <a:avLst/>
            </a:prstGeom>
            <a:effectLst/>
          </p:spPr>
        </p:pic>
        <p:pic>
          <p:nvPicPr>
            <p:cNvPr id="245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837014" y="2635250"/>
              <a:ext cx="25401" cy="76200"/>
            </a:xfrm>
            <a:prstGeom prst="rect">
              <a:avLst/>
            </a:prstGeom>
            <a:effectLst/>
          </p:spPr>
        </p:pic>
        <p:pic>
          <p:nvPicPr>
            <p:cNvPr id="245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894107" y="2709789"/>
              <a:ext cx="113361" cy="155517"/>
            </a:xfrm>
            <a:prstGeom prst="rect">
              <a:avLst/>
            </a:prstGeom>
            <a:effectLst/>
          </p:spPr>
        </p:pic>
        <p:pic>
          <p:nvPicPr>
            <p:cNvPr id="245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040214" y="2723121"/>
              <a:ext cx="196851" cy="159779"/>
            </a:xfrm>
            <a:prstGeom prst="rect">
              <a:avLst/>
            </a:prstGeom>
            <a:effectLst/>
          </p:spPr>
        </p:pic>
        <p:pic>
          <p:nvPicPr>
            <p:cNvPr id="245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745064" y="2656152"/>
              <a:ext cx="109960" cy="533665"/>
            </a:xfrm>
            <a:prstGeom prst="rect">
              <a:avLst/>
            </a:prstGeom>
            <a:effectLst/>
          </p:spPr>
        </p:pic>
        <p:pic>
          <p:nvPicPr>
            <p:cNvPr id="245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958847" y="2697619"/>
              <a:ext cx="129118" cy="189925"/>
            </a:xfrm>
            <a:prstGeom prst="rect">
              <a:avLst/>
            </a:prstGeom>
            <a:effectLst/>
          </p:spPr>
        </p:pic>
        <p:pic>
          <p:nvPicPr>
            <p:cNvPr id="246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080006" y="2769305"/>
              <a:ext cx="173059" cy="108464"/>
            </a:xfrm>
            <a:prstGeom prst="rect">
              <a:avLst/>
            </a:prstGeom>
            <a:effectLst/>
          </p:spPr>
        </p:pic>
        <p:pic>
          <p:nvPicPr>
            <p:cNvPr id="246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203443" y="2700456"/>
              <a:ext cx="213176" cy="489668"/>
            </a:xfrm>
            <a:prstGeom prst="rect">
              <a:avLst/>
            </a:prstGeom>
            <a:effectLst/>
          </p:spPr>
        </p:pic>
        <p:pic>
          <p:nvPicPr>
            <p:cNvPr id="246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428913" y="2738923"/>
              <a:ext cx="198802" cy="182078"/>
            </a:xfrm>
            <a:prstGeom prst="rect">
              <a:avLst/>
            </a:prstGeom>
            <a:effectLst/>
          </p:spPr>
        </p:pic>
        <p:pic>
          <p:nvPicPr>
            <p:cNvPr id="246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678514" y="2724150"/>
              <a:ext cx="152401" cy="218017"/>
            </a:xfrm>
            <a:prstGeom prst="rect">
              <a:avLst/>
            </a:prstGeom>
            <a:effectLst/>
          </p:spPr>
        </p:pic>
        <p:pic>
          <p:nvPicPr>
            <p:cNvPr id="246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912246" y="2501900"/>
              <a:ext cx="134569" cy="419100"/>
            </a:xfrm>
            <a:prstGeom prst="rect">
              <a:avLst/>
            </a:prstGeom>
            <a:effectLst/>
          </p:spPr>
        </p:pic>
        <p:pic>
          <p:nvPicPr>
            <p:cNvPr id="247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837264" y="2775375"/>
              <a:ext cx="332733" cy="441732"/>
            </a:xfrm>
            <a:prstGeom prst="rect">
              <a:avLst/>
            </a:prstGeom>
            <a:effectLst/>
          </p:spPr>
        </p:pic>
        <p:pic>
          <p:nvPicPr>
            <p:cNvPr id="2472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319864" y="2933700"/>
              <a:ext cx="50801" cy="38100"/>
            </a:xfrm>
            <a:prstGeom prst="rect">
              <a:avLst/>
            </a:prstGeom>
            <a:effectLst/>
          </p:spPr>
        </p:pic>
        <p:pic>
          <p:nvPicPr>
            <p:cNvPr id="247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204814" y="3505200"/>
              <a:ext cx="9391651" cy="349250"/>
            </a:xfrm>
            <a:prstGeom prst="rect">
              <a:avLst/>
            </a:prstGeom>
            <a:effectLst/>
          </p:spPr>
        </p:pic>
        <p:sp>
          <p:nvSpPr>
            <p:cNvPr id="2476" name="Line"/>
            <p:cNvSpPr/>
            <p:nvPr/>
          </p:nvSpPr>
          <p:spPr>
            <a:xfrm>
              <a:off x="334864" y="4064000"/>
              <a:ext cx="3048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50" y="554"/>
                    <a:pt x="3900" y="1108"/>
                    <a:pt x="6225" y="3185"/>
                  </a:cubicBezTo>
                  <a:cubicBezTo>
                    <a:pt x="8550" y="5262"/>
                    <a:pt x="11250" y="8862"/>
                    <a:pt x="13875" y="12185"/>
                  </a:cubicBezTo>
                  <a:cubicBezTo>
                    <a:pt x="16500" y="15508"/>
                    <a:pt x="19050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92014" y="4108399"/>
              <a:ext cx="323851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470"/>
                  </a:moveTo>
                  <a:cubicBezTo>
                    <a:pt x="20894" y="159"/>
                    <a:pt x="20188" y="-152"/>
                    <a:pt x="19482" y="81"/>
                  </a:cubicBezTo>
                  <a:cubicBezTo>
                    <a:pt x="18776" y="314"/>
                    <a:pt x="18071" y="1091"/>
                    <a:pt x="15741" y="3655"/>
                  </a:cubicBezTo>
                  <a:cubicBezTo>
                    <a:pt x="13412" y="6219"/>
                    <a:pt x="9459" y="10570"/>
                    <a:pt x="6565" y="13834"/>
                  </a:cubicBezTo>
                  <a:cubicBezTo>
                    <a:pt x="3671" y="17097"/>
                    <a:pt x="1835" y="19272"/>
                    <a:pt x="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46319" y="4278411"/>
              <a:ext cx="333096" cy="12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779" fill="norm" stroke="1" extrusionOk="0">
                  <a:moveTo>
                    <a:pt x="4289" y="16453"/>
                  </a:moveTo>
                  <a:cubicBezTo>
                    <a:pt x="3742" y="17533"/>
                    <a:pt x="3195" y="18613"/>
                    <a:pt x="2511" y="19513"/>
                  </a:cubicBezTo>
                  <a:cubicBezTo>
                    <a:pt x="1828" y="20413"/>
                    <a:pt x="1008" y="21133"/>
                    <a:pt x="529" y="20593"/>
                  </a:cubicBezTo>
                  <a:cubicBezTo>
                    <a:pt x="51" y="20053"/>
                    <a:pt x="-86" y="18253"/>
                    <a:pt x="51" y="15373"/>
                  </a:cubicBezTo>
                  <a:cubicBezTo>
                    <a:pt x="187" y="12493"/>
                    <a:pt x="598" y="8533"/>
                    <a:pt x="1418" y="5293"/>
                  </a:cubicBezTo>
                  <a:cubicBezTo>
                    <a:pt x="2238" y="2053"/>
                    <a:pt x="3468" y="-467"/>
                    <a:pt x="5246" y="73"/>
                  </a:cubicBezTo>
                  <a:cubicBezTo>
                    <a:pt x="7023" y="613"/>
                    <a:pt x="9347" y="4213"/>
                    <a:pt x="10782" y="7273"/>
                  </a:cubicBezTo>
                  <a:cubicBezTo>
                    <a:pt x="12218" y="10333"/>
                    <a:pt x="12765" y="12853"/>
                    <a:pt x="13380" y="14113"/>
                  </a:cubicBezTo>
                  <a:cubicBezTo>
                    <a:pt x="13995" y="15373"/>
                    <a:pt x="14679" y="15373"/>
                    <a:pt x="16046" y="12853"/>
                  </a:cubicBezTo>
                  <a:cubicBezTo>
                    <a:pt x="17413" y="10333"/>
                    <a:pt x="19463" y="5293"/>
                    <a:pt x="21514" y="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287628" y="4062868"/>
              <a:ext cx="252182" cy="3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80" fill="norm" stroke="1" extrusionOk="0">
                  <a:moveTo>
                    <a:pt x="517" y="7442"/>
                  </a:moveTo>
                  <a:cubicBezTo>
                    <a:pt x="517" y="11063"/>
                    <a:pt x="517" y="14685"/>
                    <a:pt x="517" y="16819"/>
                  </a:cubicBezTo>
                  <a:cubicBezTo>
                    <a:pt x="517" y="18953"/>
                    <a:pt x="517" y="19600"/>
                    <a:pt x="427" y="20247"/>
                  </a:cubicBezTo>
                  <a:cubicBezTo>
                    <a:pt x="337" y="20893"/>
                    <a:pt x="157" y="21540"/>
                    <a:pt x="67" y="21475"/>
                  </a:cubicBezTo>
                  <a:cubicBezTo>
                    <a:pt x="-23" y="21411"/>
                    <a:pt x="-23" y="20635"/>
                    <a:pt x="67" y="17983"/>
                  </a:cubicBezTo>
                  <a:cubicBezTo>
                    <a:pt x="157" y="15332"/>
                    <a:pt x="337" y="10805"/>
                    <a:pt x="697" y="7959"/>
                  </a:cubicBezTo>
                  <a:cubicBezTo>
                    <a:pt x="1057" y="5114"/>
                    <a:pt x="1597" y="3950"/>
                    <a:pt x="2227" y="3626"/>
                  </a:cubicBezTo>
                  <a:cubicBezTo>
                    <a:pt x="2857" y="3303"/>
                    <a:pt x="3577" y="3820"/>
                    <a:pt x="4747" y="5631"/>
                  </a:cubicBezTo>
                  <a:cubicBezTo>
                    <a:pt x="5917" y="7442"/>
                    <a:pt x="7537" y="10546"/>
                    <a:pt x="8977" y="12745"/>
                  </a:cubicBezTo>
                  <a:cubicBezTo>
                    <a:pt x="10417" y="14944"/>
                    <a:pt x="11677" y="16237"/>
                    <a:pt x="12847" y="16948"/>
                  </a:cubicBezTo>
                  <a:cubicBezTo>
                    <a:pt x="14017" y="17660"/>
                    <a:pt x="15097" y="17789"/>
                    <a:pt x="15907" y="17466"/>
                  </a:cubicBezTo>
                  <a:cubicBezTo>
                    <a:pt x="16717" y="17142"/>
                    <a:pt x="17257" y="16366"/>
                    <a:pt x="18157" y="13650"/>
                  </a:cubicBezTo>
                  <a:cubicBezTo>
                    <a:pt x="19057" y="10934"/>
                    <a:pt x="20317" y="6278"/>
                    <a:pt x="20947" y="3562"/>
                  </a:cubicBezTo>
                  <a:cubicBezTo>
                    <a:pt x="21577" y="845"/>
                    <a:pt x="21577" y="69"/>
                    <a:pt x="21127" y="5"/>
                  </a:cubicBezTo>
                  <a:cubicBezTo>
                    <a:pt x="20677" y="-60"/>
                    <a:pt x="19777" y="587"/>
                    <a:pt x="18877" y="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749973" y="3998209"/>
              <a:ext cx="140642" cy="43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00" fill="norm" stroke="1" extrusionOk="0">
                  <a:moveTo>
                    <a:pt x="16104" y="2304"/>
                  </a:moveTo>
                  <a:cubicBezTo>
                    <a:pt x="16104" y="1365"/>
                    <a:pt x="16104" y="426"/>
                    <a:pt x="15165" y="113"/>
                  </a:cubicBezTo>
                  <a:cubicBezTo>
                    <a:pt x="14226" y="-200"/>
                    <a:pt x="12348" y="113"/>
                    <a:pt x="9374" y="1365"/>
                  </a:cubicBezTo>
                  <a:cubicBezTo>
                    <a:pt x="6400" y="2617"/>
                    <a:pt x="2330" y="4809"/>
                    <a:pt x="765" y="7574"/>
                  </a:cubicBezTo>
                  <a:cubicBezTo>
                    <a:pt x="-800" y="10339"/>
                    <a:pt x="139" y="13678"/>
                    <a:pt x="2643" y="16078"/>
                  </a:cubicBezTo>
                  <a:cubicBezTo>
                    <a:pt x="5148" y="18478"/>
                    <a:pt x="9217" y="19939"/>
                    <a:pt x="12504" y="20670"/>
                  </a:cubicBezTo>
                  <a:cubicBezTo>
                    <a:pt x="15791" y="21400"/>
                    <a:pt x="18296" y="21400"/>
                    <a:pt x="208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2023964" y="4140200"/>
              <a:ext cx="317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507"/>
                    <a:pt x="8640" y="3014"/>
                    <a:pt x="10800" y="6112"/>
                  </a:cubicBezTo>
                  <a:cubicBezTo>
                    <a:pt x="12960" y="9209"/>
                    <a:pt x="12960" y="13898"/>
                    <a:pt x="14400" y="16744"/>
                  </a:cubicBezTo>
                  <a:cubicBezTo>
                    <a:pt x="15840" y="19591"/>
                    <a:pt x="18720" y="205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143697" y="4138446"/>
              <a:ext cx="113419" cy="22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0550" fill="norm" stroke="1" extrusionOk="0">
                  <a:moveTo>
                    <a:pt x="18353" y="4831"/>
                  </a:moveTo>
                  <a:cubicBezTo>
                    <a:pt x="17595" y="2885"/>
                    <a:pt x="16838" y="939"/>
                    <a:pt x="15322" y="258"/>
                  </a:cubicBezTo>
                  <a:cubicBezTo>
                    <a:pt x="13806" y="-423"/>
                    <a:pt x="11532" y="161"/>
                    <a:pt x="8690" y="2982"/>
                  </a:cubicBezTo>
                  <a:cubicBezTo>
                    <a:pt x="5848" y="5804"/>
                    <a:pt x="2438" y="10863"/>
                    <a:pt x="922" y="14074"/>
                  </a:cubicBezTo>
                  <a:cubicBezTo>
                    <a:pt x="-594" y="17285"/>
                    <a:pt x="-215" y="18647"/>
                    <a:pt x="1869" y="19620"/>
                  </a:cubicBezTo>
                  <a:cubicBezTo>
                    <a:pt x="3953" y="20593"/>
                    <a:pt x="7743" y="21177"/>
                    <a:pt x="11532" y="19426"/>
                  </a:cubicBezTo>
                  <a:cubicBezTo>
                    <a:pt x="15322" y="17674"/>
                    <a:pt x="19111" y="13588"/>
                    <a:pt x="20059" y="10182"/>
                  </a:cubicBezTo>
                  <a:cubicBezTo>
                    <a:pt x="21006" y="6777"/>
                    <a:pt x="19111" y="4053"/>
                    <a:pt x="16269" y="3177"/>
                  </a:cubicBezTo>
                  <a:cubicBezTo>
                    <a:pt x="13427" y="2301"/>
                    <a:pt x="9638" y="3274"/>
                    <a:pt x="5848" y="4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277964" y="4413250"/>
              <a:ext cx="82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4123" y="1800"/>
                  </a:cubicBezTo>
                  <a:cubicBezTo>
                    <a:pt x="12185" y="3600"/>
                    <a:pt x="11077" y="7200"/>
                    <a:pt x="8862" y="10800"/>
                  </a:cubicBezTo>
                  <a:cubicBezTo>
                    <a:pt x="6646" y="14400"/>
                    <a:pt x="3323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525614" y="4145122"/>
              <a:ext cx="279401" cy="20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786"/>
                  </a:moveTo>
                  <a:cubicBezTo>
                    <a:pt x="2618" y="145"/>
                    <a:pt x="5236" y="-497"/>
                    <a:pt x="7036" y="572"/>
                  </a:cubicBezTo>
                  <a:cubicBezTo>
                    <a:pt x="8836" y="1642"/>
                    <a:pt x="9818" y="4422"/>
                    <a:pt x="8918" y="7523"/>
                  </a:cubicBezTo>
                  <a:cubicBezTo>
                    <a:pt x="8018" y="10624"/>
                    <a:pt x="5236" y="14046"/>
                    <a:pt x="3436" y="16291"/>
                  </a:cubicBezTo>
                  <a:cubicBezTo>
                    <a:pt x="1636" y="18537"/>
                    <a:pt x="818" y="19606"/>
                    <a:pt x="818" y="20248"/>
                  </a:cubicBezTo>
                  <a:cubicBezTo>
                    <a:pt x="818" y="20889"/>
                    <a:pt x="1636" y="21103"/>
                    <a:pt x="4255" y="21103"/>
                  </a:cubicBezTo>
                  <a:cubicBezTo>
                    <a:pt x="6873" y="21103"/>
                    <a:pt x="11291" y="20889"/>
                    <a:pt x="14482" y="20568"/>
                  </a:cubicBezTo>
                  <a:cubicBezTo>
                    <a:pt x="17673" y="20248"/>
                    <a:pt x="19636" y="19820"/>
                    <a:pt x="21600" y="19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862195" y="4119636"/>
              <a:ext cx="132322" cy="29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06" fill="norm" stroke="1" extrusionOk="0">
                  <a:moveTo>
                    <a:pt x="18936" y="3733"/>
                  </a:moveTo>
                  <a:cubicBezTo>
                    <a:pt x="14948" y="2525"/>
                    <a:pt x="10961" y="1316"/>
                    <a:pt x="7804" y="637"/>
                  </a:cubicBezTo>
                  <a:cubicBezTo>
                    <a:pt x="4647" y="-43"/>
                    <a:pt x="2321" y="-194"/>
                    <a:pt x="992" y="259"/>
                  </a:cubicBezTo>
                  <a:cubicBezTo>
                    <a:pt x="-338" y="712"/>
                    <a:pt x="-670" y="1770"/>
                    <a:pt x="2155" y="3431"/>
                  </a:cubicBezTo>
                  <a:cubicBezTo>
                    <a:pt x="4979" y="5093"/>
                    <a:pt x="10961" y="7358"/>
                    <a:pt x="14948" y="9700"/>
                  </a:cubicBezTo>
                  <a:cubicBezTo>
                    <a:pt x="18936" y="12041"/>
                    <a:pt x="20930" y="14458"/>
                    <a:pt x="20764" y="16346"/>
                  </a:cubicBezTo>
                  <a:cubicBezTo>
                    <a:pt x="20598" y="18234"/>
                    <a:pt x="18272" y="19593"/>
                    <a:pt x="15779" y="20349"/>
                  </a:cubicBezTo>
                  <a:cubicBezTo>
                    <a:pt x="13287" y="21104"/>
                    <a:pt x="10628" y="21255"/>
                    <a:pt x="797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855814" y="4133286"/>
              <a:ext cx="298451" cy="6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21089"/>
                  </a:moveTo>
                  <a:cubicBezTo>
                    <a:pt x="0" y="17605"/>
                    <a:pt x="0" y="14121"/>
                    <a:pt x="383" y="11683"/>
                  </a:cubicBezTo>
                  <a:cubicBezTo>
                    <a:pt x="766" y="9244"/>
                    <a:pt x="1532" y="7850"/>
                    <a:pt x="4060" y="5760"/>
                  </a:cubicBezTo>
                  <a:cubicBezTo>
                    <a:pt x="6587" y="3670"/>
                    <a:pt x="10877" y="883"/>
                    <a:pt x="14094" y="186"/>
                  </a:cubicBezTo>
                  <a:cubicBezTo>
                    <a:pt x="17311" y="-511"/>
                    <a:pt x="19455" y="883"/>
                    <a:pt x="21600" y="2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243164" y="4000500"/>
              <a:ext cx="136377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0" y="0"/>
                  </a:moveTo>
                  <a:cubicBezTo>
                    <a:pt x="2901" y="617"/>
                    <a:pt x="5803" y="1234"/>
                    <a:pt x="9510" y="2829"/>
                  </a:cubicBezTo>
                  <a:cubicBezTo>
                    <a:pt x="13218" y="4423"/>
                    <a:pt x="17731" y="6994"/>
                    <a:pt x="19666" y="9463"/>
                  </a:cubicBezTo>
                  <a:cubicBezTo>
                    <a:pt x="21600" y="11931"/>
                    <a:pt x="20955" y="14297"/>
                    <a:pt x="18054" y="16303"/>
                  </a:cubicBezTo>
                  <a:cubicBezTo>
                    <a:pt x="15152" y="18309"/>
                    <a:pt x="9994" y="19954"/>
                    <a:pt x="48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567014" y="44132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583014" y="4178300"/>
              <a:ext cx="1333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653"/>
                    <a:pt x="14743" y="5305"/>
                    <a:pt x="11314" y="8400"/>
                  </a:cubicBezTo>
                  <a:cubicBezTo>
                    <a:pt x="7886" y="11495"/>
                    <a:pt x="4457" y="15032"/>
                    <a:pt x="2571" y="17305"/>
                  </a:cubicBezTo>
                  <a:cubicBezTo>
                    <a:pt x="686" y="19579"/>
                    <a:pt x="343" y="205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589364" y="4108450"/>
              <a:ext cx="387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5" y="16416"/>
                    <a:pt x="5430" y="11232"/>
                    <a:pt x="8734" y="7632"/>
                  </a:cubicBezTo>
                  <a:cubicBezTo>
                    <a:pt x="12039" y="4032"/>
                    <a:pt x="15934" y="2016"/>
                    <a:pt x="18177" y="1008"/>
                  </a:cubicBezTo>
                  <a:cubicBezTo>
                    <a:pt x="20420" y="0"/>
                    <a:pt x="2101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652864" y="4286250"/>
              <a:ext cx="266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508"/>
                    <a:pt x="9257" y="9415"/>
                    <a:pt x="12857" y="5815"/>
                  </a:cubicBezTo>
                  <a:cubicBezTo>
                    <a:pt x="16457" y="2215"/>
                    <a:pt x="19029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849714" y="4499519"/>
              <a:ext cx="196851" cy="19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955"/>
                  </a:moveTo>
                  <a:cubicBezTo>
                    <a:pt x="1161" y="280"/>
                    <a:pt x="2323" y="-395"/>
                    <a:pt x="4181" y="280"/>
                  </a:cubicBezTo>
                  <a:cubicBezTo>
                    <a:pt x="6039" y="955"/>
                    <a:pt x="8594" y="2980"/>
                    <a:pt x="11613" y="6692"/>
                  </a:cubicBezTo>
                  <a:cubicBezTo>
                    <a:pt x="14632" y="10405"/>
                    <a:pt x="18116" y="15805"/>
                    <a:pt x="21600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868764" y="4521200"/>
              <a:ext cx="1968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1350"/>
                    <a:pt x="14168" y="2700"/>
                    <a:pt x="10800" y="4950"/>
                  </a:cubicBezTo>
                  <a:cubicBezTo>
                    <a:pt x="7432" y="7200"/>
                    <a:pt x="4413" y="10350"/>
                    <a:pt x="2671" y="13275"/>
                  </a:cubicBezTo>
                  <a:cubicBezTo>
                    <a:pt x="929" y="16200"/>
                    <a:pt x="465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296911" y="4193815"/>
              <a:ext cx="225904" cy="39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35" fill="norm" stroke="1" extrusionOk="0">
                  <a:moveTo>
                    <a:pt x="21345" y="872"/>
                  </a:moveTo>
                  <a:cubicBezTo>
                    <a:pt x="19145" y="303"/>
                    <a:pt x="16945" y="-265"/>
                    <a:pt x="14045" y="133"/>
                  </a:cubicBezTo>
                  <a:cubicBezTo>
                    <a:pt x="11145" y="531"/>
                    <a:pt x="7545" y="1895"/>
                    <a:pt x="4845" y="4226"/>
                  </a:cubicBezTo>
                  <a:cubicBezTo>
                    <a:pt x="2145" y="6556"/>
                    <a:pt x="345" y="9853"/>
                    <a:pt x="45" y="12468"/>
                  </a:cubicBezTo>
                  <a:cubicBezTo>
                    <a:pt x="-255" y="15082"/>
                    <a:pt x="945" y="17015"/>
                    <a:pt x="3545" y="18379"/>
                  </a:cubicBezTo>
                  <a:cubicBezTo>
                    <a:pt x="6145" y="19743"/>
                    <a:pt x="10145" y="20539"/>
                    <a:pt x="14145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548214" y="4309911"/>
              <a:ext cx="189760" cy="28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021" fill="norm" stroke="1" extrusionOk="0">
                  <a:moveTo>
                    <a:pt x="0" y="4859"/>
                  </a:moveTo>
                  <a:cubicBezTo>
                    <a:pt x="235" y="3440"/>
                    <a:pt x="470" y="2021"/>
                    <a:pt x="1878" y="1075"/>
                  </a:cubicBezTo>
                  <a:cubicBezTo>
                    <a:pt x="3287" y="129"/>
                    <a:pt x="5870" y="-344"/>
                    <a:pt x="8922" y="287"/>
                  </a:cubicBezTo>
                  <a:cubicBezTo>
                    <a:pt x="11974" y="917"/>
                    <a:pt x="15496" y="2652"/>
                    <a:pt x="17257" y="3913"/>
                  </a:cubicBezTo>
                  <a:cubicBezTo>
                    <a:pt x="19017" y="5174"/>
                    <a:pt x="19017" y="5963"/>
                    <a:pt x="18430" y="6593"/>
                  </a:cubicBezTo>
                  <a:cubicBezTo>
                    <a:pt x="17843" y="7224"/>
                    <a:pt x="16670" y="7697"/>
                    <a:pt x="15026" y="8012"/>
                  </a:cubicBezTo>
                  <a:cubicBezTo>
                    <a:pt x="13383" y="8328"/>
                    <a:pt x="11270" y="8485"/>
                    <a:pt x="11035" y="8564"/>
                  </a:cubicBezTo>
                  <a:cubicBezTo>
                    <a:pt x="10800" y="8643"/>
                    <a:pt x="12443" y="8643"/>
                    <a:pt x="14439" y="9274"/>
                  </a:cubicBezTo>
                  <a:cubicBezTo>
                    <a:pt x="16435" y="9904"/>
                    <a:pt x="18783" y="11165"/>
                    <a:pt x="20074" y="12584"/>
                  </a:cubicBezTo>
                  <a:cubicBezTo>
                    <a:pt x="21365" y="14003"/>
                    <a:pt x="21600" y="15580"/>
                    <a:pt x="19370" y="17078"/>
                  </a:cubicBezTo>
                  <a:cubicBezTo>
                    <a:pt x="17139" y="18576"/>
                    <a:pt x="12443" y="19995"/>
                    <a:pt x="9391" y="20625"/>
                  </a:cubicBezTo>
                  <a:cubicBezTo>
                    <a:pt x="6339" y="21256"/>
                    <a:pt x="4930" y="21098"/>
                    <a:pt x="4813" y="20389"/>
                  </a:cubicBezTo>
                  <a:cubicBezTo>
                    <a:pt x="4696" y="19679"/>
                    <a:pt x="5870" y="18418"/>
                    <a:pt x="7043" y="17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801254" y="4394200"/>
              <a:ext cx="185111" cy="18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78" fill="norm" stroke="1" extrusionOk="0">
                  <a:moveTo>
                    <a:pt x="20758" y="2979"/>
                  </a:moveTo>
                  <a:cubicBezTo>
                    <a:pt x="17435" y="1738"/>
                    <a:pt x="14112" y="497"/>
                    <a:pt x="10907" y="745"/>
                  </a:cubicBezTo>
                  <a:cubicBezTo>
                    <a:pt x="7703" y="993"/>
                    <a:pt x="4617" y="2731"/>
                    <a:pt x="2481" y="5710"/>
                  </a:cubicBezTo>
                  <a:cubicBezTo>
                    <a:pt x="345" y="8690"/>
                    <a:pt x="-842" y="12910"/>
                    <a:pt x="701" y="16014"/>
                  </a:cubicBezTo>
                  <a:cubicBezTo>
                    <a:pt x="2244" y="19117"/>
                    <a:pt x="6516" y="21103"/>
                    <a:pt x="9839" y="21352"/>
                  </a:cubicBezTo>
                  <a:cubicBezTo>
                    <a:pt x="13162" y="21600"/>
                    <a:pt x="15536" y="20110"/>
                    <a:pt x="16248" y="16883"/>
                  </a:cubicBezTo>
                  <a:cubicBezTo>
                    <a:pt x="16960" y="13655"/>
                    <a:pt x="16011" y="8690"/>
                    <a:pt x="15655" y="5586"/>
                  </a:cubicBezTo>
                  <a:cubicBezTo>
                    <a:pt x="15299" y="2483"/>
                    <a:pt x="15536" y="1241"/>
                    <a:pt x="157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6037164" y="4254500"/>
              <a:ext cx="15172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663" y="0"/>
                  </a:moveTo>
                  <a:cubicBezTo>
                    <a:pt x="7397" y="1238"/>
                    <a:pt x="12132" y="2475"/>
                    <a:pt x="15682" y="4388"/>
                  </a:cubicBezTo>
                  <a:cubicBezTo>
                    <a:pt x="19233" y="6300"/>
                    <a:pt x="21600" y="8888"/>
                    <a:pt x="21156" y="11250"/>
                  </a:cubicBezTo>
                  <a:cubicBezTo>
                    <a:pt x="20712" y="13612"/>
                    <a:pt x="17458" y="15750"/>
                    <a:pt x="13463" y="17438"/>
                  </a:cubicBezTo>
                  <a:cubicBezTo>
                    <a:pt x="9468" y="19125"/>
                    <a:pt x="4734" y="203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6457259" y="4407334"/>
              <a:ext cx="233956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230" fill="norm" stroke="1" extrusionOk="0">
                  <a:moveTo>
                    <a:pt x="487" y="20230"/>
                  </a:moveTo>
                  <a:cubicBezTo>
                    <a:pt x="102" y="14546"/>
                    <a:pt x="-284" y="8862"/>
                    <a:pt x="295" y="4883"/>
                  </a:cubicBezTo>
                  <a:cubicBezTo>
                    <a:pt x="873" y="904"/>
                    <a:pt x="2416" y="-1370"/>
                    <a:pt x="6080" y="904"/>
                  </a:cubicBezTo>
                  <a:cubicBezTo>
                    <a:pt x="9745" y="3177"/>
                    <a:pt x="15530" y="9998"/>
                    <a:pt x="21316" y="16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6468964" y="4552950"/>
              <a:ext cx="349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5" y="16800"/>
                    <a:pt x="10211" y="12000"/>
                    <a:pt x="13811" y="8400"/>
                  </a:cubicBezTo>
                  <a:cubicBezTo>
                    <a:pt x="17411" y="4800"/>
                    <a:pt x="1950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983314" y="4111582"/>
              <a:ext cx="260985" cy="43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42" fill="norm" stroke="1" extrusionOk="0">
                  <a:moveTo>
                    <a:pt x="0" y="4207"/>
                  </a:moveTo>
                  <a:cubicBezTo>
                    <a:pt x="1714" y="2857"/>
                    <a:pt x="3429" y="1507"/>
                    <a:pt x="6000" y="729"/>
                  </a:cubicBezTo>
                  <a:cubicBezTo>
                    <a:pt x="8571" y="-50"/>
                    <a:pt x="12000" y="-258"/>
                    <a:pt x="14829" y="365"/>
                  </a:cubicBezTo>
                  <a:cubicBezTo>
                    <a:pt x="17657" y="988"/>
                    <a:pt x="19886" y="2442"/>
                    <a:pt x="20743" y="3948"/>
                  </a:cubicBezTo>
                  <a:cubicBezTo>
                    <a:pt x="21600" y="5454"/>
                    <a:pt x="21086" y="7011"/>
                    <a:pt x="18943" y="8984"/>
                  </a:cubicBezTo>
                  <a:cubicBezTo>
                    <a:pt x="16800" y="10957"/>
                    <a:pt x="13029" y="13346"/>
                    <a:pt x="10629" y="15475"/>
                  </a:cubicBezTo>
                  <a:cubicBezTo>
                    <a:pt x="8229" y="17604"/>
                    <a:pt x="7200" y="19473"/>
                    <a:pt x="6171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6970614" y="4711700"/>
              <a:ext cx="64632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0452" y="21600"/>
                  </a:moveTo>
                  <a:cubicBezTo>
                    <a:pt x="6968" y="21600"/>
                    <a:pt x="3484" y="21600"/>
                    <a:pt x="4181" y="20880"/>
                  </a:cubicBezTo>
                  <a:cubicBezTo>
                    <a:pt x="4877" y="20160"/>
                    <a:pt x="9755" y="18720"/>
                    <a:pt x="13935" y="16560"/>
                  </a:cubicBezTo>
                  <a:cubicBezTo>
                    <a:pt x="18116" y="14400"/>
                    <a:pt x="21600" y="11520"/>
                    <a:pt x="21252" y="8640"/>
                  </a:cubicBezTo>
                  <a:cubicBezTo>
                    <a:pt x="20903" y="5760"/>
                    <a:pt x="16723" y="2880"/>
                    <a:pt x="12542" y="1440"/>
                  </a:cubicBezTo>
                  <a:cubicBezTo>
                    <a:pt x="8361" y="0"/>
                    <a:pt x="4181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439057" y="5613605"/>
              <a:ext cx="286458" cy="26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726" fill="norm" stroke="1" extrusionOk="0">
                  <a:moveTo>
                    <a:pt x="10931" y="10532"/>
                  </a:moveTo>
                  <a:cubicBezTo>
                    <a:pt x="10616" y="7686"/>
                    <a:pt x="10301" y="4839"/>
                    <a:pt x="9906" y="2997"/>
                  </a:cubicBezTo>
                  <a:cubicBezTo>
                    <a:pt x="9512" y="1156"/>
                    <a:pt x="9039" y="318"/>
                    <a:pt x="8093" y="67"/>
                  </a:cubicBezTo>
                  <a:cubicBezTo>
                    <a:pt x="7147" y="-184"/>
                    <a:pt x="5728" y="151"/>
                    <a:pt x="4230" y="3081"/>
                  </a:cubicBezTo>
                  <a:cubicBezTo>
                    <a:pt x="2733" y="6011"/>
                    <a:pt x="1156" y="11537"/>
                    <a:pt x="446" y="14802"/>
                  </a:cubicBezTo>
                  <a:cubicBezTo>
                    <a:pt x="-263" y="18067"/>
                    <a:pt x="-105" y="19072"/>
                    <a:pt x="762" y="19909"/>
                  </a:cubicBezTo>
                  <a:cubicBezTo>
                    <a:pt x="1629" y="20746"/>
                    <a:pt x="3206" y="21416"/>
                    <a:pt x="5176" y="19407"/>
                  </a:cubicBezTo>
                  <a:cubicBezTo>
                    <a:pt x="7147" y="17397"/>
                    <a:pt x="9512" y="12709"/>
                    <a:pt x="10773" y="9695"/>
                  </a:cubicBezTo>
                  <a:cubicBezTo>
                    <a:pt x="12035" y="6681"/>
                    <a:pt x="12192" y="5342"/>
                    <a:pt x="12271" y="5174"/>
                  </a:cubicBezTo>
                  <a:cubicBezTo>
                    <a:pt x="12350" y="5007"/>
                    <a:pt x="12350" y="6011"/>
                    <a:pt x="12823" y="7853"/>
                  </a:cubicBezTo>
                  <a:cubicBezTo>
                    <a:pt x="13296" y="9695"/>
                    <a:pt x="14242" y="12374"/>
                    <a:pt x="15740" y="14383"/>
                  </a:cubicBezTo>
                  <a:cubicBezTo>
                    <a:pt x="17238" y="16393"/>
                    <a:pt x="19287" y="17732"/>
                    <a:pt x="21337" y="19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789014" y="5467350"/>
              <a:ext cx="33020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811"/>
                    <a:pt x="3600" y="1623"/>
                    <a:pt x="5885" y="3701"/>
                  </a:cubicBezTo>
                  <a:cubicBezTo>
                    <a:pt x="8169" y="5780"/>
                    <a:pt x="10938" y="9127"/>
                    <a:pt x="12946" y="11763"/>
                  </a:cubicBezTo>
                  <a:cubicBezTo>
                    <a:pt x="14954" y="14400"/>
                    <a:pt x="16200" y="16327"/>
                    <a:pt x="17515" y="17848"/>
                  </a:cubicBezTo>
                  <a:cubicBezTo>
                    <a:pt x="18831" y="19369"/>
                    <a:pt x="20215" y="204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852514" y="5523302"/>
              <a:ext cx="342901" cy="36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71"/>
                  </a:moveTo>
                  <a:cubicBezTo>
                    <a:pt x="20800" y="-54"/>
                    <a:pt x="20000" y="-179"/>
                    <a:pt x="18133" y="1257"/>
                  </a:cubicBezTo>
                  <a:cubicBezTo>
                    <a:pt x="16267" y="2693"/>
                    <a:pt x="13333" y="5689"/>
                    <a:pt x="10667" y="8311"/>
                  </a:cubicBezTo>
                  <a:cubicBezTo>
                    <a:pt x="8000" y="10933"/>
                    <a:pt x="5600" y="13181"/>
                    <a:pt x="3867" y="15303"/>
                  </a:cubicBezTo>
                  <a:cubicBezTo>
                    <a:pt x="2133" y="17426"/>
                    <a:pt x="1067" y="19423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259912" y="5727700"/>
              <a:ext cx="297453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226" y="21600"/>
                  </a:moveTo>
                  <a:cubicBezTo>
                    <a:pt x="1154" y="16800"/>
                    <a:pt x="81" y="12000"/>
                    <a:pt x="5" y="9600"/>
                  </a:cubicBezTo>
                  <a:cubicBezTo>
                    <a:pt x="-72" y="7200"/>
                    <a:pt x="847" y="7200"/>
                    <a:pt x="4141" y="6600"/>
                  </a:cubicBezTo>
                  <a:cubicBezTo>
                    <a:pt x="7434" y="6000"/>
                    <a:pt x="13102" y="4800"/>
                    <a:pt x="16396" y="3600"/>
                  </a:cubicBezTo>
                  <a:cubicBezTo>
                    <a:pt x="19690" y="2400"/>
                    <a:pt x="20609" y="1200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478170" y="5600700"/>
              <a:ext cx="4109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527" y="0"/>
                  </a:moveTo>
                  <a:cubicBezTo>
                    <a:pt x="447" y="1872"/>
                    <a:pt x="-633" y="3744"/>
                    <a:pt x="447" y="6768"/>
                  </a:cubicBezTo>
                  <a:cubicBezTo>
                    <a:pt x="1527" y="9792"/>
                    <a:pt x="4767" y="13968"/>
                    <a:pt x="6387" y="16416"/>
                  </a:cubicBezTo>
                  <a:cubicBezTo>
                    <a:pt x="8007" y="18864"/>
                    <a:pt x="8007" y="19584"/>
                    <a:pt x="10167" y="20160"/>
                  </a:cubicBezTo>
                  <a:cubicBezTo>
                    <a:pt x="12327" y="20736"/>
                    <a:pt x="16647" y="21168"/>
                    <a:pt x="209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633564" y="5448300"/>
              <a:ext cx="244776" cy="47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3" fill="norm" stroke="1" extrusionOk="0">
                  <a:moveTo>
                    <a:pt x="7200" y="0"/>
                  </a:moveTo>
                  <a:cubicBezTo>
                    <a:pt x="7385" y="4092"/>
                    <a:pt x="7569" y="8183"/>
                    <a:pt x="7292" y="11609"/>
                  </a:cubicBezTo>
                  <a:cubicBezTo>
                    <a:pt x="7015" y="15034"/>
                    <a:pt x="6277" y="17794"/>
                    <a:pt x="5815" y="19411"/>
                  </a:cubicBezTo>
                  <a:cubicBezTo>
                    <a:pt x="5354" y="21029"/>
                    <a:pt x="5169" y="21505"/>
                    <a:pt x="5169" y="21362"/>
                  </a:cubicBezTo>
                  <a:cubicBezTo>
                    <a:pt x="5169" y="21219"/>
                    <a:pt x="5354" y="20458"/>
                    <a:pt x="6554" y="18983"/>
                  </a:cubicBezTo>
                  <a:cubicBezTo>
                    <a:pt x="7754" y="17508"/>
                    <a:pt x="9969" y="15320"/>
                    <a:pt x="11446" y="14083"/>
                  </a:cubicBezTo>
                  <a:cubicBezTo>
                    <a:pt x="12923" y="12846"/>
                    <a:pt x="13662" y="12560"/>
                    <a:pt x="14677" y="12370"/>
                  </a:cubicBezTo>
                  <a:cubicBezTo>
                    <a:pt x="15692" y="12180"/>
                    <a:pt x="16985" y="12085"/>
                    <a:pt x="18000" y="12180"/>
                  </a:cubicBezTo>
                  <a:cubicBezTo>
                    <a:pt x="19015" y="12275"/>
                    <a:pt x="19754" y="12560"/>
                    <a:pt x="20400" y="13559"/>
                  </a:cubicBezTo>
                  <a:cubicBezTo>
                    <a:pt x="21046" y="14559"/>
                    <a:pt x="21600" y="16271"/>
                    <a:pt x="21231" y="17746"/>
                  </a:cubicBezTo>
                  <a:cubicBezTo>
                    <a:pt x="20862" y="19221"/>
                    <a:pt x="19569" y="20458"/>
                    <a:pt x="16523" y="21029"/>
                  </a:cubicBezTo>
                  <a:cubicBezTo>
                    <a:pt x="13477" y="21600"/>
                    <a:pt x="8677" y="21505"/>
                    <a:pt x="5631" y="21124"/>
                  </a:cubicBezTo>
                  <a:cubicBezTo>
                    <a:pt x="2585" y="20744"/>
                    <a:pt x="1292" y="20078"/>
                    <a:pt x="0" y="19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262214" y="5712883"/>
              <a:ext cx="2730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191" y="12960"/>
                    <a:pt x="10381" y="5400"/>
                    <a:pt x="13981" y="2160"/>
                  </a:cubicBezTo>
                  <a:cubicBezTo>
                    <a:pt x="17581" y="-1080"/>
                    <a:pt x="19591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255864" y="5854700"/>
              <a:ext cx="285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5600"/>
                    <a:pt x="12160" y="9600"/>
                    <a:pt x="15760" y="6000"/>
                  </a:cubicBezTo>
                  <a:cubicBezTo>
                    <a:pt x="19360" y="2400"/>
                    <a:pt x="2048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831597" y="5519800"/>
              <a:ext cx="592668" cy="45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77" y="4122"/>
                  </a:moveTo>
                  <a:cubicBezTo>
                    <a:pt x="1929" y="3222"/>
                    <a:pt x="3780" y="2322"/>
                    <a:pt x="5786" y="1622"/>
                  </a:cubicBezTo>
                  <a:cubicBezTo>
                    <a:pt x="7791" y="922"/>
                    <a:pt x="9951" y="422"/>
                    <a:pt x="11263" y="172"/>
                  </a:cubicBezTo>
                  <a:cubicBezTo>
                    <a:pt x="12574" y="-78"/>
                    <a:pt x="13037" y="-78"/>
                    <a:pt x="13269" y="322"/>
                  </a:cubicBezTo>
                  <a:cubicBezTo>
                    <a:pt x="13500" y="722"/>
                    <a:pt x="13500" y="1522"/>
                    <a:pt x="12729" y="3172"/>
                  </a:cubicBezTo>
                  <a:cubicBezTo>
                    <a:pt x="11957" y="4822"/>
                    <a:pt x="10414" y="7322"/>
                    <a:pt x="8794" y="9572"/>
                  </a:cubicBezTo>
                  <a:cubicBezTo>
                    <a:pt x="7174" y="11822"/>
                    <a:pt x="5477" y="13822"/>
                    <a:pt x="4127" y="15422"/>
                  </a:cubicBezTo>
                  <a:cubicBezTo>
                    <a:pt x="2777" y="17022"/>
                    <a:pt x="1774" y="18222"/>
                    <a:pt x="1080" y="19172"/>
                  </a:cubicBezTo>
                  <a:cubicBezTo>
                    <a:pt x="386" y="20122"/>
                    <a:pt x="0" y="20822"/>
                    <a:pt x="0" y="21172"/>
                  </a:cubicBezTo>
                  <a:cubicBezTo>
                    <a:pt x="0" y="21522"/>
                    <a:pt x="386" y="21522"/>
                    <a:pt x="1851" y="21322"/>
                  </a:cubicBezTo>
                  <a:cubicBezTo>
                    <a:pt x="3317" y="21122"/>
                    <a:pt x="5863" y="20722"/>
                    <a:pt x="8409" y="20372"/>
                  </a:cubicBezTo>
                  <a:cubicBezTo>
                    <a:pt x="10954" y="20022"/>
                    <a:pt x="13500" y="19722"/>
                    <a:pt x="15699" y="19722"/>
                  </a:cubicBezTo>
                  <a:cubicBezTo>
                    <a:pt x="17897" y="19722"/>
                    <a:pt x="19749" y="20022"/>
                    <a:pt x="21600" y="20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955700" y="5317656"/>
              <a:ext cx="251877" cy="144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19" fill="norm" stroke="1" extrusionOk="0">
                  <a:moveTo>
                    <a:pt x="695" y="1755"/>
                  </a:moveTo>
                  <a:cubicBezTo>
                    <a:pt x="164" y="1377"/>
                    <a:pt x="-367" y="999"/>
                    <a:pt x="341" y="668"/>
                  </a:cubicBezTo>
                  <a:cubicBezTo>
                    <a:pt x="1049" y="338"/>
                    <a:pt x="2997" y="54"/>
                    <a:pt x="5918" y="7"/>
                  </a:cubicBezTo>
                  <a:cubicBezTo>
                    <a:pt x="8840" y="-40"/>
                    <a:pt x="12735" y="149"/>
                    <a:pt x="15744" y="700"/>
                  </a:cubicBezTo>
                  <a:cubicBezTo>
                    <a:pt x="18754" y="1251"/>
                    <a:pt x="20879" y="2164"/>
                    <a:pt x="21056" y="3172"/>
                  </a:cubicBezTo>
                  <a:cubicBezTo>
                    <a:pt x="21233" y="4179"/>
                    <a:pt x="19463" y="5281"/>
                    <a:pt x="16895" y="6273"/>
                  </a:cubicBezTo>
                  <a:cubicBezTo>
                    <a:pt x="14328" y="7265"/>
                    <a:pt x="10964" y="8147"/>
                    <a:pt x="8220" y="9028"/>
                  </a:cubicBezTo>
                  <a:cubicBezTo>
                    <a:pt x="5476" y="9910"/>
                    <a:pt x="3351" y="10791"/>
                    <a:pt x="2731" y="11642"/>
                  </a:cubicBezTo>
                  <a:cubicBezTo>
                    <a:pt x="2112" y="12492"/>
                    <a:pt x="2997" y="13310"/>
                    <a:pt x="5210" y="14082"/>
                  </a:cubicBezTo>
                  <a:cubicBezTo>
                    <a:pt x="7423" y="14853"/>
                    <a:pt x="10964" y="15577"/>
                    <a:pt x="13797" y="16380"/>
                  </a:cubicBezTo>
                  <a:cubicBezTo>
                    <a:pt x="16630" y="17183"/>
                    <a:pt x="18754" y="18065"/>
                    <a:pt x="19463" y="18821"/>
                  </a:cubicBezTo>
                  <a:cubicBezTo>
                    <a:pt x="20171" y="19576"/>
                    <a:pt x="19463" y="20206"/>
                    <a:pt x="17426" y="20678"/>
                  </a:cubicBezTo>
                  <a:cubicBezTo>
                    <a:pt x="15390" y="21151"/>
                    <a:pt x="12026" y="21466"/>
                    <a:pt x="9636" y="21513"/>
                  </a:cubicBezTo>
                  <a:cubicBezTo>
                    <a:pt x="7246" y="21560"/>
                    <a:pt x="5830" y="21340"/>
                    <a:pt x="5299" y="21119"/>
                  </a:cubicBezTo>
                  <a:cubicBezTo>
                    <a:pt x="4767" y="20899"/>
                    <a:pt x="5122" y="20678"/>
                    <a:pt x="5476" y="2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996861" y="5397148"/>
              <a:ext cx="243504" cy="29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05" fill="norm" stroke="1" extrusionOk="0">
                  <a:moveTo>
                    <a:pt x="13600" y="8239"/>
                  </a:moveTo>
                  <a:cubicBezTo>
                    <a:pt x="13973" y="6262"/>
                    <a:pt x="14345" y="4284"/>
                    <a:pt x="14438" y="2915"/>
                  </a:cubicBezTo>
                  <a:cubicBezTo>
                    <a:pt x="14531" y="1546"/>
                    <a:pt x="14345" y="786"/>
                    <a:pt x="13321" y="329"/>
                  </a:cubicBezTo>
                  <a:cubicBezTo>
                    <a:pt x="12297" y="-127"/>
                    <a:pt x="10435" y="-279"/>
                    <a:pt x="8480" y="1014"/>
                  </a:cubicBezTo>
                  <a:cubicBezTo>
                    <a:pt x="6524" y="2307"/>
                    <a:pt x="4476" y="5045"/>
                    <a:pt x="2987" y="8163"/>
                  </a:cubicBezTo>
                  <a:cubicBezTo>
                    <a:pt x="1497" y="11282"/>
                    <a:pt x="566" y="14780"/>
                    <a:pt x="193" y="16986"/>
                  </a:cubicBezTo>
                  <a:cubicBezTo>
                    <a:pt x="-179" y="19191"/>
                    <a:pt x="7" y="20104"/>
                    <a:pt x="566" y="20636"/>
                  </a:cubicBezTo>
                  <a:cubicBezTo>
                    <a:pt x="1124" y="21169"/>
                    <a:pt x="2055" y="21321"/>
                    <a:pt x="4011" y="19724"/>
                  </a:cubicBezTo>
                  <a:cubicBezTo>
                    <a:pt x="5966" y="18127"/>
                    <a:pt x="8945" y="14780"/>
                    <a:pt x="10714" y="12575"/>
                  </a:cubicBezTo>
                  <a:cubicBezTo>
                    <a:pt x="12483" y="10369"/>
                    <a:pt x="13042" y="9304"/>
                    <a:pt x="13321" y="8163"/>
                  </a:cubicBezTo>
                  <a:cubicBezTo>
                    <a:pt x="13600" y="7022"/>
                    <a:pt x="13600" y="5806"/>
                    <a:pt x="13414" y="5653"/>
                  </a:cubicBezTo>
                  <a:cubicBezTo>
                    <a:pt x="13228" y="5501"/>
                    <a:pt x="12855" y="6414"/>
                    <a:pt x="13228" y="8467"/>
                  </a:cubicBezTo>
                  <a:cubicBezTo>
                    <a:pt x="13600" y="10521"/>
                    <a:pt x="14718" y="13715"/>
                    <a:pt x="16207" y="15769"/>
                  </a:cubicBezTo>
                  <a:cubicBezTo>
                    <a:pt x="17697" y="17822"/>
                    <a:pt x="19559" y="18735"/>
                    <a:pt x="21421" y="19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266469" y="5405743"/>
              <a:ext cx="291396" cy="36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9" fill="norm" stroke="1" extrusionOk="0">
                  <a:moveTo>
                    <a:pt x="415" y="21489"/>
                  </a:moveTo>
                  <a:cubicBezTo>
                    <a:pt x="104" y="20868"/>
                    <a:pt x="-207" y="20248"/>
                    <a:pt x="181" y="19130"/>
                  </a:cubicBezTo>
                  <a:cubicBezTo>
                    <a:pt x="570" y="18013"/>
                    <a:pt x="1658" y="16399"/>
                    <a:pt x="2590" y="13855"/>
                  </a:cubicBezTo>
                  <a:cubicBezTo>
                    <a:pt x="3522" y="11310"/>
                    <a:pt x="4299" y="7834"/>
                    <a:pt x="4766" y="5723"/>
                  </a:cubicBezTo>
                  <a:cubicBezTo>
                    <a:pt x="5232" y="3613"/>
                    <a:pt x="5387" y="2868"/>
                    <a:pt x="5465" y="1999"/>
                  </a:cubicBezTo>
                  <a:cubicBezTo>
                    <a:pt x="5543" y="1130"/>
                    <a:pt x="5543" y="137"/>
                    <a:pt x="5465" y="13"/>
                  </a:cubicBezTo>
                  <a:cubicBezTo>
                    <a:pt x="5387" y="-111"/>
                    <a:pt x="5232" y="634"/>
                    <a:pt x="4921" y="2868"/>
                  </a:cubicBezTo>
                  <a:cubicBezTo>
                    <a:pt x="4610" y="5103"/>
                    <a:pt x="4144" y="8827"/>
                    <a:pt x="3989" y="10999"/>
                  </a:cubicBezTo>
                  <a:cubicBezTo>
                    <a:pt x="3833" y="13172"/>
                    <a:pt x="3989" y="13792"/>
                    <a:pt x="4299" y="14351"/>
                  </a:cubicBezTo>
                  <a:cubicBezTo>
                    <a:pt x="4610" y="14910"/>
                    <a:pt x="5076" y="15406"/>
                    <a:pt x="5698" y="15592"/>
                  </a:cubicBezTo>
                  <a:cubicBezTo>
                    <a:pt x="6320" y="15779"/>
                    <a:pt x="7097" y="15655"/>
                    <a:pt x="8495" y="14103"/>
                  </a:cubicBezTo>
                  <a:cubicBezTo>
                    <a:pt x="9894" y="12551"/>
                    <a:pt x="11914" y="9572"/>
                    <a:pt x="13235" y="7399"/>
                  </a:cubicBezTo>
                  <a:cubicBezTo>
                    <a:pt x="14556" y="5227"/>
                    <a:pt x="15177" y="3861"/>
                    <a:pt x="15566" y="2806"/>
                  </a:cubicBezTo>
                  <a:cubicBezTo>
                    <a:pt x="15954" y="1751"/>
                    <a:pt x="16110" y="1006"/>
                    <a:pt x="16110" y="1006"/>
                  </a:cubicBezTo>
                  <a:cubicBezTo>
                    <a:pt x="16110" y="1006"/>
                    <a:pt x="15954" y="1751"/>
                    <a:pt x="16187" y="3303"/>
                  </a:cubicBezTo>
                  <a:cubicBezTo>
                    <a:pt x="16420" y="4855"/>
                    <a:pt x="17042" y="7213"/>
                    <a:pt x="17974" y="8889"/>
                  </a:cubicBezTo>
                  <a:cubicBezTo>
                    <a:pt x="18907" y="10565"/>
                    <a:pt x="20150" y="11558"/>
                    <a:pt x="21393" y="12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672164" y="5505450"/>
              <a:ext cx="279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4400"/>
                    <a:pt x="8182" y="7200"/>
                    <a:pt x="11782" y="3600"/>
                  </a:cubicBezTo>
                  <a:cubicBezTo>
                    <a:pt x="15382" y="0"/>
                    <a:pt x="184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843614" y="5384800"/>
              <a:ext cx="76201" cy="31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600" y="3979"/>
                    <a:pt x="1200" y="7958"/>
                    <a:pt x="2700" y="11155"/>
                  </a:cubicBezTo>
                  <a:cubicBezTo>
                    <a:pt x="4200" y="14353"/>
                    <a:pt x="6600" y="16768"/>
                    <a:pt x="8400" y="18403"/>
                  </a:cubicBezTo>
                  <a:cubicBezTo>
                    <a:pt x="10200" y="20037"/>
                    <a:pt x="11400" y="20889"/>
                    <a:pt x="13500" y="21245"/>
                  </a:cubicBezTo>
                  <a:cubicBezTo>
                    <a:pt x="15600" y="21600"/>
                    <a:pt x="18600" y="21458"/>
                    <a:pt x="2160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078564" y="5168900"/>
              <a:ext cx="201385" cy="47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1" fill="norm" stroke="1" extrusionOk="0">
                  <a:moveTo>
                    <a:pt x="675" y="0"/>
                  </a:moveTo>
                  <a:cubicBezTo>
                    <a:pt x="450" y="2855"/>
                    <a:pt x="225" y="5709"/>
                    <a:pt x="113" y="8944"/>
                  </a:cubicBezTo>
                  <a:cubicBezTo>
                    <a:pt x="0" y="12180"/>
                    <a:pt x="0" y="15796"/>
                    <a:pt x="0" y="17841"/>
                  </a:cubicBezTo>
                  <a:cubicBezTo>
                    <a:pt x="0" y="19887"/>
                    <a:pt x="0" y="20363"/>
                    <a:pt x="113" y="20315"/>
                  </a:cubicBezTo>
                  <a:cubicBezTo>
                    <a:pt x="225" y="20268"/>
                    <a:pt x="450" y="19697"/>
                    <a:pt x="1238" y="18412"/>
                  </a:cubicBezTo>
                  <a:cubicBezTo>
                    <a:pt x="2025" y="17128"/>
                    <a:pt x="3375" y="15130"/>
                    <a:pt x="4500" y="13893"/>
                  </a:cubicBezTo>
                  <a:cubicBezTo>
                    <a:pt x="5625" y="12656"/>
                    <a:pt x="6525" y="12180"/>
                    <a:pt x="7538" y="11942"/>
                  </a:cubicBezTo>
                  <a:cubicBezTo>
                    <a:pt x="8550" y="11704"/>
                    <a:pt x="9675" y="11704"/>
                    <a:pt x="11475" y="12275"/>
                  </a:cubicBezTo>
                  <a:cubicBezTo>
                    <a:pt x="13275" y="12846"/>
                    <a:pt x="15750" y="13988"/>
                    <a:pt x="17550" y="15082"/>
                  </a:cubicBezTo>
                  <a:cubicBezTo>
                    <a:pt x="19350" y="16176"/>
                    <a:pt x="20475" y="17223"/>
                    <a:pt x="21037" y="18032"/>
                  </a:cubicBezTo>
                  <a:cubicBezTo>
                    <a:pt x="21600" y="18841"/>
                    <a:pt x="21600" y="19411"/>
                    <a:pt x="20475" y="19982"/>
                  </a:cubicBezTo>
                  <a:cubicBezTo>
                    <a:pt x="19350" y="20553"/>
                    <a:pt x="17100" y="21124"/>
                    <a:pt x="13500" y="21362"/>
                  </a:cubicBezTo>
                  <a:cubicBezTo>
                    <a:pt x="9900" y="21600"/>
                    <a:pt x="4950" y="21505"/>
                    <a:pt x="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548464" y="5480992"/>
              <a:ext cx="260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756" y="6132"/>
                    <a:pt x="3512" y="-1068"/>
                    <a:pt x="7112" y="132"/>
                  </a:cubicBezTo>
                  <a:cubicBezTo>
                    <a:pt x="10712" y="1332"/>
                    <a:pt x="1615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585438" y="5632450"/>
              <a:ext cx="33132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700" fill="norm" stroke="1" extrusionOk="0">
                  <a:moveTo>
                    <a:pt x="893" y="0"/>
                  </a:moveTo>
                  <a:cubicBezTo>
                    <a:pt x="346" y="7200"/>
                    <a:pt x="-201" y="14400"/>
                    <a:pt x="72" y="18000"/>
                  </a:cubicBezTo>
                  <a:cubicBezTo>
                    <a:pt x="346" y="21600"/>
                    <a:pt x="1440" y="21600"/>
                    <a:pt x="4105" y="18000"/>
                  </a:cubicBezTo>
                  <a:cubicBezTo>
                    <a:pt x="6771" y="14400"/>
                    <a:pt x="11009" y="7200"/>
                    <a:pt x="14153" y="3600"/>
                  </a:cubicBezTo>
                  <a:cubicBezTo>
                    <a:pt x="17298" y="0"/>
                    <a:pt x="19348" y="0"/>
                    <a:pt x="213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8124667" y="5402748"/>
              <a:ext cx="225697" cy="30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17" fill="norm" stroke="1" extrusionOk="0">
                  <a:moveTo>
                    <a:pt x="15611" y="7081"/>
                  </a:moveTo>
                  <a:cubicBezTo>
                    <a:pt x="15611" y="5622"/>
                    <a:pt x="15611" y="4162"/>
                    <a:pt x="15809" y="2922"/>
                  </a:cubicBezTo>
                  <a:cubicBezTo>
                    <a:pt x="16008" y="1681"/>
                    <a:pt x="16404" y="660"/>
                    <a:pt x="16008" y="222"/>
                  </a:cubicBezTo>
                  <a:cubicBezTo>
                    <a:pt x="15611" y="-216"/>
                    <a:pt x="14422" y="-70"/>
                    <a:pt x="12143" y="1243"/>
                  </a:cubicBezTo>
                  <a:cubicBezTo>
                    <a:pt x="9864" y="2557"/>
                    <a:pt x="6496" y="5038"/>
                    <a:pt x="4217" y="7884"/>
                  </a:cubicBezTo>
                  <a:cubicBezTo>
                    <a:pt x="1938" y="10730"/>
                    <a:pt x="749" y="13941"/>
                    <a:pt x="253" y="15984"/>
                  </a:cubicBezTo>
                  <a:cubicBezTo>
                    <a:pt x="-242" y="18027"/>
                    <a:pt x="-44" y="18903"/>
                    <a:pt x="1145" y="19706"/>
                  </a:cubicBezTo>
                  <a:cubicBezTo>
                    <a:pt x="2334" y="20508"/>
                    <a:pt x="4514" y="21238"/>
                    <a:pt x="7387" y="21311"/>
                  </a:cubicBezTo>
                  <a:cubicBezTo>
                    <a:pt x="10261" y="21384"/>
                    <a:pt x="13828" y="20800"/>
                    <a:pt x="16305" y="19195"/>
                  </a:cubicBezTo>
                  <a:cubicBezTo>
                    <a:pt x="18782" y="17589"/>
                    <a:pt x="20169" y="14962"/>
                    <a:pt x="20764" y="12189"/>
                  </a:cubicBezTo>
                  <a:cubicBezTo>
                    <a:pt x="21358" y="9416"/>
                    <a:pt x="21160" y="6498"/>
                    <a:pt x="20664" y="4673"/>
                  </a:cubicBezTo>
                  <a:cubicBezTo>
                    <a:pt x="20169" y="2849"/>
                    <a:pt x="19376" y="2119"/>
                    <a:pt x="17197" y="2557"/>
                  </a:cubicBezTo>
                  <a:cubicBezTo>
                    <a:pt x="15017" y="2995"/>
                    <a:pt x="11450" y="4600"/>
                    <a:pt x="7883" y="6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373714" y="519430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462614" y="5208701"/>
              <a:ext cx="43508" cy="11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78" fill="norm" stroke="1" extrusionOk="0">
                  <a:moveTo>
                    <a:pt x="12343" y="2078"/>
                  </a:moveTo>
                  <a:cubicBezTo>
                    <a:pt x="16457" y="878"/>
                    <a:pt x="20571" y="-322"/>
                    <a:pt x="21086" y="78"/>
                  </a:cubicBezTo>
                  <a:cubicBezTo>
                    <a:pt x="21600" y="478"/>
                    <a:pt x="18514" y="2478"/>
                    <a:pt x="14400" y="6278"/>
                  </a:cubicBezTo>
                  <a:cubicBezTo>
                    <a:pt x="10286" y="10078"/>
                    <a:pt x="5143" y="15678"/>
                    <a:pt x="0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516307" y="4927600"/>
              <a:ext cx="980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14"/>
                    <a:pt x="-1585" y="11829"/>
                    <a:pt x="575" y="15429"/>
                  </a:cubicBezTo>
                  <a:cubicBezTo>
                    <a:pt x="2735" y="19029"/>
                    <a:pt x="11375" y="2031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602859" y="4927600"/>
              <a:ext cx="121385" cy="16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580" fill="norm" stroke="1" extrusionOk="0">
                  <a:moveTo>
                    <a:pt x="10707" y="3952"/>
                  </a:moveTo>
                  <a:cubicBezTo>
                    <a:pt x="10707" y="2371"/>
                    <a:pt x="10707" y="791"/>
                    <a:pt x="9807" y="264"/>
                  </a:cubicBezTo>
                  <a:cubicBezTo>
                    <a:pt x="8907" y="-263"/>
                    <a:pt x="7107" y="264"/>
                    <a:pt x="5127" y="2371"/>
                  </a:cubicBezTo>
                  <a:cubicBezTo>
                    <a:pt x="3147" y="4478"/>
                    <a:pt x="987" y="8166"/>
                    <a:pt x="267" y="11327"/>
                  </a:cubicBezTo>
                  <a:cubicBezTo>
                    <a:pt x="-453" y="14488"/>
                    <a:pt x="267" y="17122"/>
                    <a:pt x="2607" y="18835"/>
                  </a:cubicBezTo>
                  <a:cubicBezTo>
                    <a:pt x="4947" y="20547"/>
                    <a:pt x="8907" y="21337"/>
                    <a:pt x="12327" y="19625"/>
                  </a:cubicBezTo>
                  <a:cubicBezTo>
                    <a:pt x="15747" y="17913"/>
                    <a:pt x="18627" y="13698"/>
                    <a:pt x="19887" y="10274"/>
                  </a:cubicBezTo>
                  <a:cubicBezTo>
                    <a:pt x="21147" y="6849"/>
                    <a:pt x="20787" y="4215"/>
                    <a:pt x="19167" y="2635"/>
                  </a:cubicBezTo>
                  <a:cubicBezTo>
                    <a:pt x="17547" y="1054"/>
                    <a:pt x="14667" y="527"/>
                    <a:pt x="117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042988" y="6295900"/>
              <a:ext cx="273577" cy="23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743" fill="norm" stroke="1" extrusionOk="0">
                  <a:moveTo>
                    <a:pt x="13891" y="11562"/>
                  </a:moveTo>
                  <a:cubicBezTo>
                    <a:pt x="13561" y="8745"/>
                    <a:pt x="13232" y="5927"/>
                    <a:pt x="12242" y="3861"/>
                  </a:cubicBezTo>
                  <a:cubicBezTo>
                    <a:pt x="11253" y="1795"/>
                    <a:pt x="9604" y="480"/>
                    <a:pt x="8038" y="105"/>
                  </a:cubicBezTo>
                  <a:cubicBezTo>
                    <a:pt x="6471" y="-271"/>
                    <a:pt x="4987" y="292"/>
                    <a:pt x="3503" y="2922"/>
                  </a:cubicBezTo>
                  <a:cubicBezTo>
                    <a:pt x="2019" y="5552"/>
                    <a:pt x="535" y="10247"/>
                    <a:pt x="123" y="13534"/>
                  </a:cubicBezTo>
                  <a:cubicBezTo>
                    <a:pt x="-289" y="16821"/>
                    <a:pt x="371" y="18699"/>
                    <a:pt x="1525" y="19826"/>
                  </a:cubicBezTo>
                  <a:cubicBezTo>
                    <a:pt x="2679" y="20953"/>
                    <a:pt x="4328" y="21329"/>
                    <a:pt x="6142" y="19263"/>
                  </a:cubicBezTo>
                  <a:cubicBezTo>
                    <a:pt x="7955" y="17197"/>
                    <a:pt x="9934" y="12689"/>
                    <a:pt x="11171" y="9966"/>
                  </a:cubicBezTo>
                  <a:cubicBezTo>
                    <a:pt x="12407" y="7242"/>
                    <a:pt x="12902" y="6303"/>
                    <a:pt x="13232" y="6679"/>
                  </a:cubicBezTo>
                  <a:cubicBezTo>
                    <a:pt x="13561" y="7054"/>
                    <a:pt x="13726" y="8745"/>
                    <a:pt x="14633" y="10905"/>
                  </a:cubicBezTo>
                  <a:cubicBezTo>
                    <a:pt x="15540" y="13065"/>
                    <a:pt x="17189" y="15694"/>
                    <a:pt x="18426" y="17197"/>
                  </a:cubicBezTo>
                  <a:cubicBezTo>
                    <a:pt x="19662" y="18699"/>
                    <a:pt x="20487" y="19075"/>
                    <a:pt x="21311" y="19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240364" y="6030383"/>
              <a:ext cx="266701" cy="20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227"/>
                  </a:moveTo>
                  <a:cubicBezTo>
                    <a:pt x="2229" y="1113"/>
                    <a:pt x="4457" y="0"/>
                    <a:pt x="6514" y="0"/>
                  </a:cubicBezTo>
                  <a:cubicBezTo>
                    <a:pt x="8571" y="0"/>
                    <a:pt x="10457" y="1113"/>
                    <a:pt x="10971" y="3563"/>
                  </a:cubicBezTo>
                  <a:cubicBezTo>
                    <a:pt x="11486" y="6012"/>
                    <a:pt x="10629" y="9798"/>
                    <a:pt x="9343" y="12581"/>
                  </a:cubicBezTo>
                  <a:cubicBezTo>
                    <a:pt x="8057" y="15365"/>
                    <a:pt x="6343" y="17146"/>
                    <a:pt x="5057" y="18482"/>
                  </a:cubicBezTo>
                  <a:cubicBezTo>
                    <a:pt x="3771" y="19819"/>
                    <a:pt x="2914" y="20709"/>
                    <a:pt x="3257" y="21155"/>
                  </a:cubicBezTo>
                  <a:cubicBezTo>
                    <a:pt x="3600" y="21600"/>
                    <a:pt x="5143" y="21600"/>
                    <a:pt x="8400" y="21377"/>
                  </a:cubicBezTo>
                  <a:cubicBezTo>
                    <a:pt x="11657" y="21155"/>
                    <a:pt x="16629" y="20709"/>
                    <a:pt x="21600" y="2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492191" y="6381750"/>
              <a:ext cx="370474" cy="14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90" fill="norm" stroke="1" extrusionOk="0">
                  <a:moveTo>
                    <a:pt x="5281" y="1878"/>
                  </a:moveTo>
                  <a:cubicBezTo>
                    <a:pt x="5404" y="6261"/>
                    <a:pt x="5526" y="10643"/>
                    <a:pt x="4851" y="14087"/>
                  </a:cubicBezTo>
                  <a:cubicBezTo>
                    <a:pt x="4176" y="17530"/>
                    <a:pt x="2704" y="20035"/>
                    <a:pt x="1722" y="20817"/>
                  </a:cubicBezTo>
                  <a:cubicBezTo>
                    <a:pt x="740" y="21600"/>
                    <a:pt x="249" y="20661"/>
                    <a:pt x="65" y="18470"/>
                  </a:cubicBezTo>
                  <a:cubicBezTo>
                    <a:pt x="-119" y="16278"/>
                    <a:pt x="4" y="12835"/>
                    <a:pt x="1599" y="9861"/>
                  </a:cubicBezTo>
                  <a:cubicBezTo>
                    <a:pt x="3195" y="6887"/>
                    <a:pt x="6263" y="4383"/>
                    <a:pt x="9822" y="2817"/>
                  </a:cubicBezTo>
                  <a:cubicBezTo>
                    <a:pt x="13381" y="1252"/>
                    <a:pt x="17431" y="626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845944" y="6096648"/>
              <a:ext cx="245321" cy="16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20" fill="norm" stroke="1" extrusionOk="0">
                  <a:moveTo>
                    <a:pt x="905" y="6561"/>
                  </a:moveTo>
                  <a:cubicBezTo>
                    <a:pt x="351" y="4623"/>
                    <a:pt x="-203" y="2684"/>
                    <a:pt x="74" y="1577"/>
                  </a:cubicBezTo>
                  <a:cubicBezTo>
                    <a:pt x="351" y="469"/>
                    <a:pt x="1459" y="192"/>
                    <a:pt x="2566" y="53"/>
                  </a:cubicBezTo>
                  <a:cubicBezTo>
                    <a:pt x="3674" y="-85"/>
                    <a:pt x="4782" y="-85"/>
                    <a:pt x="5797" y="1715"/>
                  </a:cubicBezTo>
                  <a:cubicBezTo>
                    <a:pt x="6812" y="3515"/>
                    <a:pt x="7735" y="7115"/>
                    <a:pt x="7551" y="10161"/>
                  </a:cubicBezTo>
                  <a:cubicBezTo>
                    <a:pt x="7366" y="13207"/>
                    <a:pt x="6074" y="15700"/>
                    <a:pt x="4874" y="17500"/>
                  </a:cubicBezTo>
                  <a:cubicBezTo>
                    <a:pt x="3674" y="19300"/>
                    <a:pt x="2566" y="20407"/>
                    <a:pt x="2566" y="20961"/>
                  </a:cubicBezTo>
                  <a:cubicBezTo>
                    <a:pt x="2566" y="21515"/>
                    <a:pt x="3674" y="21515"/>
                    <a:pt x="6997" y="21238"/>
                  </a:cubicBezTo>
                  <a:cubicBezTo>
                    <a:pt x="10320" y="20961"/>
                    <a:pt x="15859" y="20407"/>
                    <a:pt x="21397" y="19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396550" y="6366421"/>
              <a:ext cx="304315" cy="4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888" fill="norm" stroke="1" extrusionOk="0">
                  <a:moveTo>
                    <a:pt x="1307" y="20888"/>
                  </a:moveTo>
                  <a:cubicBezTo>
                    <a:pt x="562" y="16192"/>
                    <a:pt x="-183" y="11497"/>
                    <a:pt x="40" y="8210"/>
                  </a:cubicBezTo>
                  <a:cubicBezTo>
                    <a:pt x="264" y="4923"/>
                    <a:pt x="1456" y="3045"/>
                    <a:pt x="4286" y="1636"/>
                  </a:cubicBezTo>
                  <a:cubicBezTo>
                    <a:pt x="7116" y="227"/>
                    <a:pt x="11585" y="-712"/>
                    <a:pt x="14714" y="697"/>
                  </a:cubicBezTo>
                  <a:cubicBezTo>
                    <a:pt x="17842" y="2105"/>
                    <a:pt x="19629" y="5862"/>
                    <a:pt x="21417" y="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453214" y="6546850"/>
              <a:ext cx="285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4400"/>
                    <a:pt x="7360" y="7200"/>
                    <a:pt x="10960" y="3600"/>
                  </a:cubicBezTo>
                  <a:cubicBezTo>
                    <a:pt x="14560" y="0"/>
                    <a:pt x="180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151714" y="6299200"/>
              <a:ext cx="63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71"/>
                    <a:pt x="21600" y="10543"/>
                    <a:pt x="18000" y="14143"/>
                  </a:cubicBezTo>
                  <a:cubicBezTo>
                    <a:pt x="14400" y="17743"/>
                    <a:pt x="7200" y="19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463611" y="5987443"/>
              <a:ext cx="577794" cy="73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7" fill="norm" stroke="1" extrusionOk="0">
                  <a:moveTo>
                    <a:pt x="16398" y="201"/>
                  </a:moveTo>
                  <a:cubicBezTo>
                    <a:pt x="15067" y="17"/>
                    <a:pt x="13737" y="-167"/>
                    <a:pt x="12328" y="263"/>
                  </a:cubicBezTo>
                  <a:cubicBezTo>
                    <a:pt x="10920" y="692"/>
                    <a:pt x="9433" y="1735"/>
                    <a:pt x="8024" y="2993"/>
                  </a:cubicBezTo>
                  <a:cubicBezTo>
                    <a:pt x="6615" y="4251"/>
                    <a:pt x="5285" y="5724"/>
                    <a:pt x="4150" y="7411"/>
                  </a:cubicBezTo>
                  <a:cubicBezTo>
                    <a:pt x="3015" y="9099"/>
                    <a:pt x="2076" y="11001"/>
                    <a:pt x="1333" y="12750"/>
                  </a:cubicBezTo>
                  <a:cubicBezTo>
                    <a:pt x="589" y="14499"/>
                    <a:pt x="41" y="16094"/>
                    <a:pt x="2" y="17414"/>
                  </a:cubicBezTo>
                  <a:cubicBezTo>
                    <a:pt x="-37" y="18733"/>
                    <a:pt x="433" y="19776"/>
                    <a:pt x="1606" y="20451"/>
                  </a:cubicBezTo>
                  <a:cubicBezTo>
                    <a:pt x="2780" y="21126"/>
                    <a:pt x="4659" y="21433"/>
                    <a:pt x="6811" y="21341"/>
                  </a:cubicBezTo>
                  <a:cubicBezTo>
                    <a:pt x="8963" y="21249"/>
                    <a:pt x="11389" y="20758"/>
                    <a:pt x="13306" y="19868"/>
                  </a:cubicBezTo>
                  <a:cubicBezTo>
                    <a:pt x="15224" y="18978"/>
                    <a:pt x="16633" y="17690"/>
                    <a:pt x="17846" y="16094"/>
                  </a:cubicBezTo>
                  <a:cubicBezTo>
                    <a:pt x="19059" y="14499"/>
                    <a:pt x="20076" y="12597"/>
                    <a:pt x="20702" y="10694"/>
                  </a:cubicBezTo>
                  <a:cubicBezTo>
                    <a:pt x="21328" y="8792"/>
                    <a:pt x="21563" y="6890"/>
                    <a:pt x="21172" y="5478"/>
                  </a:cubicBezTo>
                  <a:cubicBezTo>
                    <a:pt x="20780" y="4067"/>
                    <a:pt x="19763" y="3147"/>
                    <a:pt x="17728" y="2717"/>
                  </a:cubicBezTo>
                  <a:cubicBezTo>
                    <a:pt x="15693" y="2288"/>
                    <a:pt x="12641" y="2349"/>
                    <a:pt x="9589" y="2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691214" y="6877050"/>
              <a:ext cx="209551" cy="15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320"/>
                  </a:moveTo>
                  <a:cubicBezTo>
                    <a:pt x="436" y="2880"/>
                    <a:pt x="873" y="1440"/>
                    <a:pt x="1636" y="720"/>
                  </a:cubicBezTo>
                  <a:cubicBezTo>
                    <a:pt x="2400" y="0"/>
                    <a:pt x="3491" y="0"/>
                    <a:pt x="4691" y="0"/>
                  </a:cubicBezTo>
                  <a:cubicBezTo>
                    <a:pt x="5891" y="0"/>
                    <a:pt x="7200" y="0"/>
                    <a:pt x="8291" y="1296"/>
                  </a:cubicBezTo>
                  <a:cubicBezTo>
                    <a:pt x="9382" y="2592"/>
                    <a:pt x="10255" y="5184"/>
                    <a:pt x="9491" y="8208"/>
                  </a:cubicBezTo>
                  <a:cubicBezTo>
                    <a:pt x="8727" y="11232"/>
                    <a:pt x="6327" y="14688"/>
                    <a:pt x="4582" y="16992"/>
                  </a:cubicBezTo>
                  <a:cubicBezTo>
                    <a:pt x="2836" y="19296"/>
                    <a:pt x="1745" y="20448"/>
                    <a:pt x="1964" y="21024"/>
                  </a:cubicBezTo>
                  <a:cubicBezTo>
                    <a:pt x="2182" y="21600"/>
                    <a:pt x="3709" y="21600"/>
                    <a:pt x="7200" y="20592"/>
                  </a:cubicBezTo>
                  <a:cubicBezTo>
                    <a:pt x="10691" y="19584"/>
                    <a:pt x="16145" y="17568"/>
                    <a:pt x="21600" y="15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919814" y="6833761"/>
              <a:ext cx="101601" cy="28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21600" y="3698"/>
                  </a:moveTo>
                  <a:cubicBezTo>
                    <a:pt x="21150" y="2909"/>
                    <a:pt x="20700" y="2121"/>
                    <a:pt x="17775" y="1333"/>
                  </a:cubicBezTo>
                  <a:cubicBezTo>
                    <a:pt x="14850" y="544"/>
                    <a:pt x="9450" y="-244"/>
                    <a:pt x="5850" y="71"/>
                  </a:cubicBezTo>
                  <a:cubicBezTo>
                    <a:pt x="2250" y="387"/>
                    <a:pt x="450" y="1806"/>
                    <a:pt x="1350" y="3698"/>
                  </a:cubicBezTo>
                  <a:cubicBezTo>
                    <a:pt x="2250" y="5590"/>
                    <a:pt x="5850" y="7955"/>
                    <a:pt x="9675" y="10477"/>
                  </a:cubicBezTo>
                  <a:cubicBezTo>
                    <a:pt x="13500" y="13000"/>
                    <a:pt x="17550" y="15680"/>
                    <a:pt x="19350" y="17414"/>
                  </a:cubicBezTo>
                  <a:cubicBezTo>
                    <a:pt x="21150" y="19149"/>
                    <a:pt x="20700" y="19937"/>
                    <a:pt x="19125" y="20489"/>
                  </a:cubicBezTo>
                  <a:cubicBezTo>
                    <a:pt x="17550" y="21041"/>
                    <a:pt x="14850" y="21356"/>
                    <a:pt x="11475" y="21120"/>
                  </a:cubicBezTo>
                  <a:cubicBezTo>
                    <a:pt x="8100" y="20883"/>
                    <a:pt x="4050" y="20095"/>
                    <a:pt x="0" y="19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945214" y="6819900"/>
              <a:ext cx="209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4400"/>
                    <a:pt x="10909" y="7200"/>
                    <a:pt x="14509" y="3600"/>
                  </a:cubicBezTo>
                  <a:cubicBezTo>
                    <a:pt x="18109" y="0"/>
                    <a:pt x="198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627964" y="6534141"/>
              <a:ext cx="342901" cy="3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20468"/>
                  </a:moveTo>
                  <a:cubicBezTo>
                    <a:pt x="267" y="14784"/>
                    <a:pt x="533" y="9100"/>
                    <a:pt x="2067" y="5121"/>
                  </a:cubicBezTo>
                  <a:cubicBezTo>
                    <a:pt x="3600" y="1142"/>
                    <a:pt x="6400" y="-1132"/>
                    <a:pt x="9867" y="573"/>
                  </a:cubicBezTo>
                  <a:cubicBezTo>
                    <a:pt x="13333" y="2279"/>
                    <a:pt x="17467" y="7963"/>
                    <a:pt x="21600" y="13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644125" y="6629400"/>
              <a:ext cx="358490" cy="5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62" fill="norm" stroke="1" extrusionOk="0">
                  <a:moveTo>
                    <a:pt x="2825" y="16200"/>
                  </a:moveTo>
                  <a:cubicBezTo>
                    <a:pt x="1561" y="18000"/>
                    <a:pt x="298" y="19800"/>
                    <a:pt x="46" y="20700"/>
                  </a:cubicBezTo>
                  <a:cubicBezTo>
                    <a:pt x="-207" y="21600"/>
                    <a:pt x="551" y="21600"/>
                    <a:pt x="3014" y="19350"/>
                  </a:cubicBezTo>
                  <a:cubicBezTo>
                    <a:pt x="5477" y="17100"/>
                    <a:pt x="9646" y="12600"/>
                    <a:pt x="12993" y="9000"/>
                  </a:cubicBezTo>
                  <a:cubicBezTo>
                    <a:pt x="16340" y="5400"/>
                    <a:pt x="18867" y="2700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910067" y="6418627"/>
              <a:ext cx="197329" cy="2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533" fill="norm" stroke="1" extrusionOk="0">
                  <a:moveTo>
                    <a:pt x="4347" y="568"/>
                  </a:moveTo>
                  <a:cubicBezTo>
                    <a:pt x="2363" y="251"/>
                    <a:pt x="379" y="-67"/>
                    <a:pt x="49" y="12"/>
                  </a:cubicBezTo>
                  <a:cubicBezTo>
                    <a:pt x="-282" y="92"/>
                    <a:pt x="1040" y="568"/>
                    <a:pt x="4567" y="2077"/>
                  </a:cubicBezTo>
                  <a:cubicBezTo>
                    <a:pt x="8094" y="3586"/>
                    <a:pt x="13824" y="6127"/>
                    <a:pt x="17130" y="8192"/>
                  </a:cubicBezTo>
                  <a:cubicBezTo>
                    <a:pt x="20436" y="10257"/>
                    <a:pt x="21318" y="11845"/>
                    <a:pt x="19885" y="13989"/>
                  </a:cubicBezTo>
                  <a:cubicBezTo>
                    <a:pt x="18453" y="16133"/>
                    <a:pt x="14706" y="18833"/>
                    <a:pt x="10959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9301558" y="6424242"/>
              <a:ext cx="278907" cy="19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18" fill="norm" stroke="1" extrusionOk="0">
                  <a:moveTo>
                    <a:pt x="13986" y="9273"/>
                  </a:moveTo>
                  <a:cubicBezTo>
                    <a:pt x="12697" y="6021"/>
                    <a:pt x="11407" y="2770"/>
                    <a:pt x="10279" y="1144"/>
                  </a:cubicBezTo>
                  <a:cubicBezTo>
                    <a:pt x="9150" y="-482"/>
                    <a:pt x="8183" y="-482"/>
                    <a:pt x="6491" y="1841"/>
                  </a:cubicBezTo>
                  <a:cubicBezTo>
                    <a:pt x="4798" y="4163"/>
                    <a:pt x="2380" y="8808"/>
                    <a:pt x="1091" y="11944"/>
                  </a:cubicBezTo>
                  <a:cubicBezTo>
                    <a:pt x="-199" y="15079"/>
                    <a:pt x="-360" y="16705"/>
                    <a:pt x="688" y="17866"/>
                  </a:cubicBezTo>
                  <a:cubicBezTo>
                    <a:pt x="1736" y="19028"/>
                    <a:pt x="3992" y="19724"/>
                    <a:pt x="6410" y="18795"/>
                  </a:cubicBezTo>
                  <a:cubicBezTo>
                    <a:pt x="8828" y="17866"/>
                    <a:pt x="11407" y="15312"/>
                    <a:pt x="13100" y="13221"/>
                  </a:cubicBezTo>
                  <a:cubicBezTo>
                    <a:pt x="14792" y="11131"/>
                    <a:pt x="15598" y="9505"/>
                    <a:pt x="16001" y="9505"/>
                  </a:cubicBezTo>
                  <a:cubicBezTo>
                    <a:pt x="16404" y="9505"/>
                    <a:pt x="16404" y="11131"/>
                    <a:pt x="16404" y="12524"/>
                  </a:cubicBezTo>
                  <a:cubicBezTo>
                    <a:pt x="16404" y="13918"/>
                    <a:pt x="16404" y="15079"/>
                    <a:pt x="17210" y="16473"/>
                  </a:cubicBezTo>
                  <a:cubicBezTo>
                    <a:pt x="18016" y="17866"/>
                    <a:pt x="19628" y="19492"/>
                    <a:pt x="21240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9785365" y="6469006"/>
              <a:ext cx="169750" cy="3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278" fill="norm" stroke="1" extrusionOk="0">
                  <a:moveTo>
                    <a:pt x="1386" y="20278"/>
                  </a:moveTo>
                  <a:cubicBezTo>
                    <a:pt x="586" y="13798"/>
                    <a:pt x="-214" y="7318"/>
                    <a:pt x="53" y="3538"/>
                  </a:cubicBezTo>
                  <a:cubicBezTo>
                    <a:pt x="319" y="-242"/>
                    <a:pt x="1653" y="-1322"/>
                    <a:pt x="5386" y="1918"/>
                  </a:cubicBezTo>
                  <a:cubicBezTo>
                    <a:pt x="9119" y="5158"/>
                    <a:pt x="15253" y="12718"/>
                    <a:pt x="21386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9768847" y="6572250"/>
              <a:ext cx="24976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76" y="16200"/>
                  </a:moveTo>
                  <a:cubicBezTo>
                    <a:pt x="3661" y="18000"/>
                    <a:pt x="2746" y="19800"/>
                    <a:pt x="1831" y="20700"/>
                  </a:cubicBezTo>
                  <a:cubicBezTo>
                    <a:pt x="915" y="21600"/>
                    <a:pt x="0" y="21600"/>
                    <a:pt x="0" y="21600"/>
                  </a:cubicBezTo>
                  <a:cubicBezTo>
                    <a:pt x="0" y="21600"/>
                    <a:pt x="915" y="21600"/>
                    <a:pt x="4668" y="18000"/>
                  </a:cubicBezTo>
                  <a:cubicBezTo>
                    <a:pt x="8420" y="14400"/>
                    <a:pt x="1501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253564" y="6273800"/>
              <a:ext cx="6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50"/>
                    <a:pt x="14400" y="11100"/>
                    <a:pt x="18000" y="14700"/>
                  </a:cubicBezTo>
                  <a:cubicBezTo>
                    <a:pt x="21600" y="18300"/>
                    <a:pt x="21600" y="199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0094814" y="6623050"/>
              <a:ext cx="298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4400"/>
                    <a:pt x="919" y="7200"/>
                    <a:pt x="4519" y="3600"/>
                  </a:cubicBezTo>
                  <a:cubicBezTo>
                    <a:pt x="8119" y="0"/>
                    <a:pt x="148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063064" y="6744949"/>
              <a:ext cx="222251" cy="29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4017"/>
                  </a:moveTo>
                  <a:cubicBezTo>
                    <a:pt x="20777" y="2800"/>
                    <a:pt x="19954" y="1583"/>
                    <a:pt x="17794" y="823"/>
                  </a:cubicBezTo>
                  <a:cubicBezTo>
                    <a:pt x="15634" y="62"/>
                    <a:pt x="12137" y="-242"/>
                    <a:pt x="9566" y="214"/>
                  </a:cubicBezTo>
                  <a:cubicBezTo>
                    <a:pt x="6994" y="671"/>
                    <a:pt x="5349" y="1888"/>
                    <a:pt x="5966" y="4245"/>
                  </a:cubicBezTo>
                  <a:cubicBezTo>
                    <a:pt x="6583" y="6603"/>
                    <a:pt x="9463" y="10102"/>
                    <a:pt x="11726" y="12535"/>
                  </a:cubicBezTo>
                  <a:cubicBezTo>
                    <a:pt x="13989" y="14969"/>
                    <a:pt x="15634" y="16338"/>
                    <a:pt x="16560" y="17403"/>
                  </a:cubicBezTo>
                  <a:cubicBezTo>
                    <a:pt x="17486" y="18468"/>
                    <a:pt x="17691" y="19228"/>
                    <a:pt x="17383" y="19837"/>
                  </a:cubicBezTo>
                  <a:cubicBezTo>
                    <a:pt x="17074" y="20445"/>
                    <a:pt x="16251" y="20902"/>
                    <a:pt x="13989" y="21130"/>
                  </a:cubicBezTo>
                  <a:cubicBezTo>
                    <a:pt x="11726" y="21358"/>
                    <a:pt x="8023" y="21358"/>
                    <a:pt x="5451" y="20826"/>
                  </a:cubicBezTo>
                  <a:cubicBezTo>
                    <a:pt x="2880" y="20293"/>
                    <a:pt x="1440" y="19228"/>
                    <a:pt x="0" y="18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164664" y="6735609"/>
              <a:ext cx="33655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3668" y="11210"/>
                    <a:pt x="7336" y="2316"/>
                    <a:pt x="10936" y="410"/>
                  </a:cubicBezTo>
                  <a:cubicBezTo>
                    <a:pt x="14536" y="-1496"/>
                    <a:pt x="18068" y="3586"/>
                    <a:pt x="21600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907364" y="5549336"/>
              <a:ext cx="323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76" y="2735"/>
                    <a:pt x="8753" y="-1585"/>
                    <a:pt x="12353" y="575"/>
                  </a:cubicBezTo>
                  <a:cubicBezTo>
                    <a:pt x="15953" y="2735"/>
                    <a:pt x="18776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932764" y="5670550"/>
              <a:ext cx="393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1" y="20160"/>
                    <a:pt x="5342" y="18720"/>
                    <a:pt x="8942" y="15120"/>
                  </a:cubicBezTo>
                  <a:cubicBezTo>
                    <a:pt x="12542" y="11520"/>
                    <a:pt x="17071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9199464" y="5499100"/>
              <a:ext cx="16831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0" y="0"/>
                  </a:moveTo>
                  <a:cubicBezTo>
                    <a:pt x="5130" y="640"/>
                    <a:pt x="10260" y="1280"/>
                    <a:pt x="14310" y="2880"/>
                  </a:cubicBezTo>
                  <a:cubicBezTo>
                    <a:pt x="18360" y="4480"/>
                    <a:pt x="21330" y="7040"/>
                    <a:pt x="21465" y="10320"/>
                  </a:cubicBezTo>
                  <a:cubicBezTo>
                    <a:pt x="21600" y="13600"/>
                    <a:pt x="18900" y="176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9596251" y="5295900"/>
              <a:ext cx="200910" cy="44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8" fill="norm" stroke="1" extrusionOk="0">
                  <a:moveTo>
                    <a:pt x="5688" y="0"/>
                  </a:moveTo>
                  <a:cubicBezTo>
                    <a:pt x="5465" y="2343"/>
                    <a:pt x="5242" y="4687"/>
                    <a:pt x="5242" y="8049"/>
                  </a:cubicBezTo>
                  <a:cubicBezTo>
                    <a:pt x="5242" y="11411"/>
                    <a:pt x="5465" y="15792"/>
                    <a:pt x="6356" y="16760"/>
                  </a:cubicBezTo>
                  <a:cubicBezTo>
                    <a:pt x="7246" y="17728"/>
                    <a:pt x="8805" y="15283"/>
                    <a:pt x="10253" y="13806"/>
                  </a:cubicBezTo>
                  <a:cubicBezTo>
                    <a:pt x="11700" y="12328"/>
                    <a:pt x="13036" y="11819"/>
                    <a:pt x="14372" y="11564"/>
                  </a:cubicBezTo>
                  <a:cubicBezTo>
                    <a:pt x="15708" y="11309"/>
                    <a:pt x="17044" y="11309"/>
                    <a:pt x="18158" y="11564"/>
                  </a:cubicBezTo>
                  <a:cubicBezTo>
                    <a:pt x="19271" y="11819"/>
                    <a:pt x="20162" y="12328"/>
                    <a:pt x="20719" y="13449"/>
                  </a:cubicBezTo>
                  <a:cubicBezTo>
                    <a:pt x="21275" y="14570"/>
                    <a:pt x="21498" y="16302"/>
                    <a:pt x="19939" y="17779"/>
                  </a:cubicBezTo>
                  <a:cubicBezTo>
                    <a:pt x="18380" y="19257"/>
                    <a:pt x="15040" y="20479"/>
                    <a:pt x="11700" y="21040"/>
                  </a:cubicBezTo>
                  <a:cubicBezTo>
                    <a:pt x="8360" y="21600"/>
                    <a:pt x="5020" y="21498"/>
                    <a:pt x="2904" y="21243"/>
                  </a:cubicBezTo>
                  <a:cubicBezTo>
                    <a:pt x="789" y="20989"/>
                    <a:pt x="-102" y="20581"/>
                    <a:pt x="9" y="20174"/>
                  </a:cubicBezTo>
                  <a:cubicBezTo>
                    <a:pt x="121" y="19766"/>
                    <a:pt x="1234" y="19358"/>
                    <a:pt x="2347" y="18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9933947" y="5600700"/>
              <a:ext cx="17356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18000"/>
                    <a:pt x="0" y="14400"/>
                    <a:pt x="0" y="9900"/>
                  </a:cubicBezTo>
                  <a:cubicBezTo>
                    <a:pt x="0" y="5400"/>
                    <a:pt x="1317" y="0"/>
                    <a:pt x="5137" y="0"/>
                  </a:cubicBezTo>
                  <a:cubicBezTo>
                    <a:pt x="8956" y="0"/>
                    <a:pt x="15278" y="54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9991097" y="5721350"/>
              <a:ext cx="179918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66" y="0"/>
                  </a:moveTo>
                  <a:cubicBezTo>
                    <a:pt x="2033" y="7200"/>
                    <a:pt x="0" y="14400"/>
                    <a:pt x="0" y="18000"/>
                  </a:cubicBezTo>
                  <a:cubicBezTo>
                    <a:pt x="0" y="21600"/>
                    <a:pt x="2033" y="21600"/>
                    <a:pt x="5972" y="21600"/>
                  </a:cubicBezTo>
                  <a:cubicBezTo>
                    <a:pt x="9911" y="21600"/>
                    <a:pt x="1575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0367864" y="565150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0800"/>
                    <a:pt x="5929" y="0"/>
                    <a:pt x="9529" y="0"/>
                  </a:cubicBezTo>
                  <a:cubicBezTo>
                    <a:pt x="13129" y="0"/>
                    <a:pt x="1736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0618834" y="5428042"/>
              <a:ext cx="314181" cy="30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36" fill="norm" stroke="1" extrusionOk="0">
                  <a:moveTo>
                    <a:pt x="638" y="2766"/>
                  </a:moveTo>
                  <a:cubicBezTo>
                    <a:pt x="206" y="2170"/>
                    <a:pt x="-226" y="1575"/>
                    <a:pt x="134" y="1053"/>
                  </a:cubicBezTo>
                  <a:cubicBezTo>
                    <a:pt x="494" y="532"/>
                    <a:pt x="1646" y="85"/>
                    <a:pt x="3446" y="10"/>
                  </a:cubicBezTo>
                  <a:cubicBezTo>
                    <a:pt x="5246" y="-64"/>
                    <a:pt x="7694" y="234"/>
                    <a:pt x="9278" y="1649"/>
                  </a:cubicBezTo>
                  <a:cubicBezTo>
                    <a:pt x="10862" y="3064"/>
                    <a:pt x="11582" y="5597"/>
                    <a:pt x="10790" y="8278"/>
                  </a:cubicBezTo>
                  <a:cubicBezTo>
                    <a:pt x="9998" y="10959"/>
                    <a:pt x="7694" y="13790"/>
                    <a:pt x="6326" y="15503"/>
                  </a:cubicBezTo>
                  <a:cubicBezTo>
                    <a:pt x="4958" y="17216"/>
                    <a:pt x="4526" y="17812"/>
                    <a:pt x="4670" y="18259"/>
                  </a:cubicBezTo>
                  <a:cubicBezTo>
                    <a:pt x="4814" y="18706"/>
                    <a:pt x="5534" y="19004"/>
                    <a:pt x="8414" y="19525"/>
                  </a:cubicBezTo>
                  <a:cubicBezTo>
                    <a:pt x="11294" y="20046"/>
                    <a:pt x="16334" y="20791"/>
                    <a:pt x="21374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00137" y="6531985"/>
              <a:ext cx="358578" cy="32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86" fill="norm" stroke="1" extrusionOk="0">
                  <a:moveTo>
                    <a:pt x="1315" y="4741"/>
                  </a:moveTo>
                  <a:cubicBezTo>
                    <a:pt x="810" y="4323"/>
                    <a:pt x="304" y="3905"/>
                    <a:pt x="494" y="3557"/>
                  </a:cubicBezTo>
                  <a:cubicBezTo>
                    <a:pt x="683" y="3209"/>
                    <a:pt x="1567" y="2930"/>
                    <a:pt x="3778" y="2512"/>
                  </a:cubicBezTo>
                  <a:cubicBezTo>
                    <a:pt x="5988" y="2094"/>
                    <a:pt x="9525" y="1536"/>
                    <a:pt x="11988" y="1118"/>
                  </a:cubicBezTo>
                  <a:cubicBezTo>
                    <a:pt x="14452" y="700"/>
                    <a:pt x="15841" y="421"/>
                    <a:pt x="16915" y="212"/>
                  </a:cubicBezTo>
                  <a:cubicBezTo>
                    <a:pt x="17988" y="3"/>
                    <a:pt x="18746" y="-136"/>
                    <a:pt x="19062" y="212"/>
                  </a:cubicBezTo>
                  <a:cubicBezTo>
                    <a:pt x="19378" y="561"/>
                    <a:pt x="19252" y="1397"/>
                    <a:pt x="17988" y="3139"/>
                  </a:cubicBezTo>
                  <a:cubicBezTo>
                    <a:pt x="16725" y="4881"/>
                    <a:pt x="14325" y="7529"/>
                    <a:pt x="11610" y="10246"/>
                  </a:cubicBezTo>
                  <a:cubicBezTo>
                    <a:pt x="8894" y="12963"/>
                    <a:pt x="5862" y="15750"/>
                    <a:pt x="3967" y="17353"/>
                  </a:cubicBezTo>
                  <a:cubicBezTo>
                    <a:pt x="2073" y="18956"/>
                    <a:pt x="1315" y="19374"/>
                    <a:pt x="746" y="19861"/>
                  </a:cubicBezTo>
                  <a:cubicBezTo>
                    <a:pt x="178" y="20349"/>
                    <a:pt x="-201" y="20907"/>
                    <a:pt x="115" y="21185"/>
                  </a:cubicBezTo>
                  <a:cubicBezTo>
                    <a:pt x="431" y="21464"/>
                    <a:pt x="1441" y="21464"/>
                    <a:pt x="3904" y="21116"/>
                  </a:cubicBezTo>
                  <a:cubicBezTo>
                    <a:pt x="6367" y="20767"/>
                    <a:pt x="10283" y="20070"/>
                    <a:pt x="13441" y="19583"/>
                  </a:cubicBezTo>
                  <a:cubicBezTo>
                    <a:pt x="16599" y="19095"/>
                    <a:pt x="18999" y="18816"/>
                    <a:pt x="21399" y="18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900014" y="66675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57164" y="6807200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509614" y="6477000"/>
              <a:ext cx="1587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700"/>
                    <a:pt x="6912" y="5400"/>
                    <a:pt x="9936" y="8640"/>
                  </a:cubicBezTo>
                  <a:cubicBezTo>
                    <a:pt x="12960" y="11880"/>
                    <a:pt x="15552" y="15660"/>
                    <a:pt x="17424" y="17910"/>
                  </a:cubicBezTo>
                  <a:cubicBezTo>
                    <a:pt x="19296" y="20160"/>
                    <a:pt x="20448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535014" y="6477000"/>
              <a:ext cx="2032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64"/>
                    <a:pt x="19350" y="327"/>
                    <a:pt x="17550" y="1800"/>
                  </a:cubicBezTo>
                  <a:cubicBezTo>
                    <a:pt x="15750" y="3273"/>
                    <a:pt x="13275" y="6055"/>
                    <a:pt x="10238" y="9573"/>
                  </a:cubicBezTo>
                  <a:cubicBezTo>
                    <a:pt x="7200" y="13091"/>
                    <a:pt x="3600" y="173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420714" y="6813550"/>
              <a:ext cx="444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7673"/>
                    <a:pt x="5143" y="13745"/>
                    <a:pt x="8434" y="10145"/>
                  </a:cubicBezTo>
                  <a:cubicBezTo>
                    <a:pt x="11726" y="6545"/>
                    <a:pt x="15737" y="3273"/>
                    <a:pt x="18051" y="1636"/>
                  </a:cubicBezTo>
                  <a:cubicBezTo>
                    <a:pt x="20366" y="0"/>
                    <a:pt x="2098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564599" y="6908800"/>
              <a:ext cx="192666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5" fill="norm" stroke="1" extrusionOk="0">
                  <a:moveTo>
                    <a:pt x="21371" y="1117"/>
                  </a:moveTo>
                  <a:cubicBezTo>
                    <a:pt x="19023" y="745"/>
                    <a:pt x="16675" y="372"/>
                    <a:pt x="13741" y="186"/>
                  </a:cubicBezTo>
                  <a:cubicBezTo>
                    <a:pt x="10806" y="0"/>
                    <a:pt x="7284" y="0"/>
                    <a:pt x="4819" y="0"/>
                  </a:cubicBezTo>
                  <a:cubicBezTo>
                    <a:pt x="2354" y="0"/>
                    <a:pt x="945" y="0"/>
                    <a:pt x="358" y="745"/>
                  </a:cubicBezTo>
                  <a:cubicBezTo>
                    <a:pt x="-229" y="1490"/>
                    <a:pt x="6" y="2979"/>
                    <a:pt x="358" y="4190"/>
                  </a:cubicBezTo>
                  <a:cubicBezTo>
                    <a:pt x="710" y="5400"/>
                    <a:pt x="1180" y="6331"/>
                    <a:pt x="2588" y="6797"/>
                  </a:cubicBezTo>
                  <a:cubicBezTo>
                    <a:pt x="3997" y="7262"/>
                    <a:pt x="6345" y="7262"/>
                    <a:pt x="9397" y="7821"/>
                  </a:cubicBezTo>
                  <a:cubicBezTo>
                    <a:pt x="12449" y="8379"/>
                    <a:pt x="16206" y="9497"/>
                    <a:pt x="18436" y="10521"/>
                  </a:cubicBezTo>
                  <a:cubicBezTo>
                    <a:pt x="20667" y="11545"/>
                    <a:pt x="21371" y="12476"/>
                    <a:pt x="21371" y="13966"/>
                  </a:cubicBezTo>
                  <a:cubicBezTo>
                    <a:pt x="21371" y="15455"/>
                    <a:pt x="20667" y="17503"/>
                    <a:pt x="18906" y="18993"/>
                  </a:cubicBezTo>
                  <a:cubicBezTo>
                    <a:pt x="17145" y="20483"/>
                    <a:pt x="14328" y="21414"/>
                    <a:pt x="11628" y="21507"/>
                  </a:cubicBezTo>
                  <a:cubicBezTo>
                    <a:pt x="8928" y="21600"/>
                    <a:pt x="6345" y="20855"/>
                    <a:pt x="3762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106514" y="6731000"/>
              <a:ext cx="266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429"/>
                    <a:pt x="9257" y="9257"/>
                    <a:pt x="12857" y="5657"/>
                  </a:cubicBezTo>
                  <a:cubicBezTo>
                    <a:pt x="16457" y="2057"/>
                    <a:pt x="1902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424014" y="6460915"/>
              <a:ext cx="425451" cy="30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6132"/>
                  </a:moveTo>
                  <a:cubicBezTo>
                    <a:pt x="1182" y="4319"/>
                    <a:pt x="2364" y="2507"/>
                    <a:pt x="3546" y="1449"/>
                  </a:cubicBezTo>
                  <a:cubicBezTo>
                    <a:pt x="4728" y="392"/>
                    <a:pt x="5910" y="90"/>
                    <a:pt x="6824" y="15"/>
                  </a:cubicBezTo>
                  <a:cubicBezTo>
                    <a:pt x="7737" y="-61"/>
                    <a:pt x="8382" y="90"/>
                    <a:pt x="8812" y="1903"/>
                  </a:cubicBezTo>
                  <a:cubicBezTo>
                    <a:pt x="9242" y="3715"/>
                    <a:pt x="9457" y="7189"/>
                    <a:pt x="8866" y="10286"/>
                  </a:cubicBezTo>
                  <a:cubicBezTo>
                    <a:pt x="8275" y="13382"/>
                    <a:pt x="6878" y="16101"/>
                    <a:pt x="6018" y="17914"/>
                  </a:cubicBezTo>
                  <a:cubicBezTo>
                    <a:pt x="5158" y="19726"/>
                    <a:pt x="4836" y="20633"/>
                    <a:pt x="5104" y="21086"/>
                  </a:cubicBezTo>
                  <a:cubicBezTo>
                    <a:pt x="5373" y="21539"/>
                    <a:pt x="6233" y="21539"/>
                    <a:pt x="8490" y="21237"/>
                  </a:cubicBezTo>
                  <a:cubicBezTo>
                    <a:pt x="10746" y="20935"/>
                    <a:pt x="14400" y="20331"/>
                    <a:pt x="16818" y="20104"/>
                  </a:cubicBezTo>
                  <a:cubicBezTo>
                    <a:pt x="19236" y="19877"/>
                    <a:pt x="20418" y="20029"/>
                    <a:pt x="21600" y="20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7279" y="6175134"/>
              <a:ext cx="2792053" cy="105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57" fill="norm" stroke="1" extrusionOk="0">
                  <a:moveTo>
                    <a:pt x="14418" y="4355"/>
                  </a:moveTo>
                  <a:cubicBezTo>
                    <a:pt x="14254" y="3749"/>
                    <a:pt x="14091" y="3143"/>
                    <a:pt x="13764" y="2688"/>
                  </a:cubicBezTo>
                  <a:cubicBezTo>
                    <a:pt x="13437" y="2234"/>
                    <a:pt x="12947" y="1931"/>
                    <a:pt x="12383" y="1650"/>
                  </a:cubicBezTo>
                  <a:cubicBezTo>
                    <a:pt x="11820" y="1368"/>
                    <a:pt x="11182" y="1108"/>
                    <a:pt x="10562" y="957"/>
                  </a:cubicBezTo>
                  <a:cubicBezTo>
                    <a:pt x="9941" y="805"/>
                    <a:pt x="9336" y="762"/>
                    <a:pt x="8715" y="762"/>
                  </a:cubicBezTo>
                  <a:cubicBezTo>
                    <a:pt x="8094" y="762"/>
                    <a:pt x="7457" y="805"/>
                    <a:pt x="6820" y="914"/>
                  </a:cubicBezTo>
                  <a:cubicBezTo>
                    <a:pt x="6183" y="1022"/>
                    <a:pt x="5546" y="1195"/>
                    <a:pt x="4941" y="1476"/>
                  </a:cubicBezTo>
                  <a:cubicBezTo>
                    <a:pt x="4336" y="1758"/>
                    <a:pt x="3765" y="2147"/>
                    <a:pt x="3201" y="2688"/>
                  </a:cubicBezTo>
                  <a:cubicBezTo>
                    <a:pt x="2637" y="3229"/>
                    <a:pt x="2082" y="3922"/>
                    <a:pt x="1600" y="4874"/>
                  </a:cubicBezTo>
                  <a:cubicBezTo>
                    <a:pt x="1118" y="5827"/>
                    <a:pt x="709" y="7039"/>
                    <a:pt x="448" y="8229"/>
                  </a:cubicBezTo>
                  <a:cubicBezTo>
                    <a:pt x="186" y="9419"/>
                    <a:pt x="72" y="10588"/>
                    <a:pt x="23" y="11692"/>
                  </a:cubicBezTo>
                  <a:cubicBezTo>
                    <a:pt x="-26" y="12796"/>
                    <a:pt x="-10" y="13835"/>
                    <a:pt x="195" y="14787"/>
                  </a:cubicBezTo>
                  <a:cubicBezTo>
                    <a:pt x="399" y="15739"/>
                    <a:pt x="791" y="16605"/>
                    <a:pt x="1257" y="17298"/>
                  </a:cubicBezTo>
                  <a:cubicBezTo>
                    <a:pt x="1722" y="17990"/>
                    <a:pt x="2261" y="18510"/>
                    <a:pt x="2874" y="18964"/>
                  </a:cubicBezTo>
                  <a:cubicBezTo>
                    <a:pt x="3487" y="19419"/>
                    <a:pt x="4173" y="19808"/>
                    <a:pt x="4810" y="20176"/>
                  </a:cubicBezTo>
                  <a:cubicBezTo>
                    <a:pt x="5448" y="20544"/>
                    <a:pt x="6036" y="20890"/>
                    <a:pt x="6632" y="21128"/>
                  </a:cubicBezTo>
                  <a:cubicBezTo>
                    <a:pt x="7228" y="21367"/>
                    <a:pt x="7833" y="21496"/>
                    <a:pt x="8470" y="21540"/>
                  </a:cubicBezTo>
                  <a:cubicBezTo>
                    <a:pt x="9107" y="21583"/>
                    <a:pt x="9777" y="21540"/>
                    <a:pt x="10447" y="21431"/>
                  </a:cubicBezTo>
                  <a:cubicBezTo>
                    <a:pt x="11117" y="21323"/>
                    <a:pt x="11787" y="21150"/>
                    <a:pt x="12449" y="20955"/>
                  </a:cubicBezTo>
                  <a:cubicBezTo>
                    <a:pt x="13110" y="20761"/>
                    <a:pt x="13764" y="20544"/>
                    <a:pt x="14418" y="20284"/>
                  </a:cubicBezTo>
                  <a:cubicBezTo>
                    <a:pt x="15071" y="20025"/>
                    <a:pt x="15725" y="19722"/>
                    <a:pt x="16378" y="19354"/>
                  </a:cubicBezTo>
                  <a:cubicBezTo>
                    <a:pt x="17032" y="18986"/>
                    <a:pt x="17685" y="18553"/>
                    <a:pt x="18290" y="17947"/>
                  </a:cubicBezTo>
                  <a:cubicBezTo>
                    <a:pt x="18894" y="17341"/>
                    <a:pt x="19450" y="16562"/>
                    <a:pt x="19916" y="15674"/>
                  </a:cubicBezTo>
                  <a:cubicBezTo>
                    <a:pt x="20381" y="14787"/>
                    <a:pt x="20757" y="13791"/>
                    <a:pt x="21043" y="12536"/>
                  </a:cubicBezTo>
                  <a:cubicBezTo>
                    <a:pt x="21329" y="11281"/>
                    <a:pt x="21525" y="9766"/>
                    <a:pt x="21549" y="8251"/>
                  </a:cubicBezTo>
                  <a:cubicBezTo>
                    <a:pt x="21574" y="6736"/>
                    <a:pt x="21427" y="5221"/>
                    <a:pt x="21141" y="4074"/>
                  </a:cubicBezTo>
                  <a:cubicBezTo>
                    <a:pt x="20855" y="2926"/>
                    <a:pt x="20430" y="2147"/>
                    <a:pt x="19899" y="1541"/>
                  </a:cubicBezTo>
                  <a:cubicBezTo>
                    <a:pt x="19368" y="935"/>
                    <a:pt x="18731" y="502"/>
                    <a:pt x="18094" y="264"/>
                  </a:cubicBezTo>
                  <a:cubicBezTo>
                    <a:pt x="17457" y="26"/>
                    <a:pt x="16819" y="-17"/>
                    <a:pt x="16174" y="5"/>
                  </a:cubicBezTo>
                  <a:cubicBezTo>
                    <a:pt x="15529" y="26"/>
                    <a:pt x="14875" y="113"/>
                    <a:pt x="14148" y="351"/>
                  </a:cubicBezTo>
                  <a:cubicBezTo>
                    <a:pt x="13421" y="589"/>
                    <a:pt x="12620" y="979"/>
                    <a:pt x="12008" y="1390"/>
                  </a:cubicBezTo>
                  <a:cubicBezTo>
                    <a:pt x="11395" y="1801"/>
                    <a:pt x="10970" y="2234"/>
                    <a:pt x="10545" y="2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8" name="Drawing"/>
          <p:cNvGrpSpPr/>
          <p:nvPr/>
        </p:nvGrpSpPr>
        <p:grpSpPr>
          <a:xfrm>
            <a:off x="1779179" y="1701799"/>
            <a:ext cx="9558765" cy="6273801"/>
            <a:chOff x="0" y="0"/>
            <a:chExt cx="9558763" cy="6273799"/>
          </a:xfrm>
        </p:grpSpPr>
        <p:sp>
          <p:nvSpPr>
            <p:cNvPr id="2565" name="Line"/>
            <p:cNvSpPr/>
            <p:nvPr/>
          </p:nvSpPr>
          <p:spPr>
            <a:xfrm>
              <a:off x="460662" y="44450"/>
              <a:ext cx="516059" cy="47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64" fill="norm" stroke="1" extrusionOk="0">
                  <a:moveTo>
                    <a:pt x="4303" y="5138"/>
                  </a:moveTo>
                  <a:cubicBezTo>
                    <a:pt x="3686" y="4758"/>
                    <a:pt x="3069" y="4377"/>
                    <a:pt x="3025" y="4044"/>
                  </a:cubicBezTo>
                  <a:cubicBezTo>
                    <a:pt x="2981" y="3711"/>
                    <a:pt x="3510" y="3426"/>
                    <a:pt x="5405" y="2759"/>
                  </a:cubicBezTo>
                  <a:cubicBezTo>
                    <a:pt x="7301" y="2093"/>
                    <a:pt x="10563" y="1047"/>
                    <a:pt x="12414" y="523"/>
                  </a:cubicBezTo>
                  <a:cubicBezTo>
                    <a:pt x="14266" y="0"/>
                    <a:pt x="14706" y="0"/>
                    <a:pt x="15279" y="0"/>
                  </a:cubicBezTo>
                  <a:cubicBezTo>
                    <a:pt x="15853" y="0"/>
                    <a:pt x="16558" y="0"/>
                    <a:pt x="16866" y="333"/>
                  </a:cubicBezTo>
                  <a:cubicBezTo>
                    <a:pt x="17175" y="666"/>
                    <a:pt x="17087" y="1332"/>
                    <a:pt x="16029" y="2807"/>
                  </a:cubicBezTo>
                  <a:cubicBezTo>
                    <a:pt x="14971" y="4282"/>
                    <a:pt x="12943" y="6566"/>
                    <a:pt x="10871" y="8754"/>
                  </a:cubicBezTo>
                  <a:cubicBezTo>
                    <a:pt x="8799" y="10943"/>
                    <a:pt x="6684" y="13036"/>
                    <a:pt x="4964" y="14844"/>
                  </a:cubicBezTo>
                  <a:cubicBezTo>
                    <a:pt x="3245" y="16652"/>
                    <a:pt x="1923" y="18174"/>
                    <a:pt x="1085" y="19221"/>
                  </a:cubicBezTo>
                  <a:cubicBezTo>
                    <a:pt x="248" y="20268"/>
                    <a:pt x="-105" y="20839"/>
                    <a:pt x="27" y="21172"/>
                  </a:cubicBezTo>
                  <a:cubicBezTo>
                    <a:pt x="159" y="21505"/>
                    <a:pt x="777" y="21600"/>
                    <a:pt x="2760" y="21552"/>
                  </a:cubicBezTo>
                  <a:cubicBezTo>
                    <a:pt x="4744" y="21505"/>
                    <a:pt x="8094" y="21315"/>
                    <a:pt x="11268" y="20981"/>
                  </a:cubicBezTo>
                  <a:cubicBezTo>
                    <a:pt x="14442" y="20648"/>
                    <a:pt x="17439" y="20173"/>
                    <a:pt x="19115" y="19840"/>
                  </a:cubicBezTo>
                  <a:cubicBezTo>
                    <a:pt x="20790" y="19507"/>
                    <a:pt x="21142" y="19316"/>
                    <a:pt x="21495" y="19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154520" y="302537"/>
              <a:ext cx="2095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836" y="12793"/>
                    <a:pt x="5673" y="5170"/>
                    <a:pt x="9273" y="1993"/>
                  </a:cubicBezTo>
                  <a:cubicBezTo>
                    <a:pt x="12873" y="-1183"/>
                    <a:pt x="17236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203828" y="431800"/>
              <a:ext cx="312643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79" fill="norm" stroke="1" extrusionOk="0">
                  <a:moveTo>
                    <a:pt x="1842" y="17673"/>
                  </a:moveTo>
                  <a:cubicBezTo>
                    <a:pt x="827" y="19636"/>
                    <a:pt x="-188" y="21600"/>
                    <a:pt x="29" y="20618"/>
                  </a:cubicBezTo>
                  <a:cubicBezTo>
                    <a:pt x="247" y="19636"/>
                    <a:pt x="1697" y="15709"/>
                    <a:pt x="5103" y="12273"/>
                  </a:cubicBezTo>
                  <a:cubicBezTo>
                    <a:pt x="8510" y="8836"/>
                    <a:pt x="13874" y="5891"/>
                    <a:pt x="16918" y="3927"/>
                  </a:cubicBezTo>
                  <a:cubicBezTo>
                    <a:pt x="19962" y="1964"/>
                    <a:pt x="20687" y="982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072826" y="139089"/>
              <a:ext cx="275495" cy="27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18" fill="norm" stroke="1" extrusionOk="0">
                  <a:moveTo>
                    <a:pt x="191" y="2521"/>
                  </a:moveTo>
                  <a:cubicBezTo>
                    <a:pt x="26" y="1697"/>
                    <a:pt x="-139" y="872"/>
                    <a:pt x="191" y="378"/>
                  </a:cubicBezTo>
                  <a:cubicBezTo>
                    <a:pt x="521" y="-117"/>
                    <a:pt x="1345" y="-282"/>
                    <a:pt x="3324" y="872"/>
                  </a:cubicBezTo>
                  <a:cubicBezTo>
                    <a:pt x="5302" y="2026"/>
                    <a:pt x="8435" y="4500"/>
                    <a:pt x="11321" y="7715"/>
                  </a:cubicBezTo>
                  <a:cubicBezTo>
                    <a:pt x="14206" y="10930"/>
                    <a:pt x="16844" y="14887"/>
                    <a:pt x="18493" y="17278"/>
                  </a:cubicBezTo>
                  <a:cubicBezTo>
                    <a:pt x="20142" y="19669"/>
                    <a:pt x="20801" y="20494"/>
                    <a:pt x="21461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195920" y="180069"/>
              <a:ext cx="152401" cy="30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2089"/>
                  </a:moveTo>
                  <a:cubicBezTo>
                    <a:pt x="21600" y="1339"/>
                    <a:pt x="21600" y="589"/>
                    <a:pt x="20850" y="214"/>
                  </a:cubicBezTo>
                  <a:cubicBezTo>
                    <a:pt x="20100" y="-161"/>
                    <a:pt x="18600" y="-161"/>
                    <a:pt x="16050" y="1189"/>
                  </a:cubicBezTo>
                  <a:cubicBezTo>
                    <a:pt x="13500" y="2539"/>
                    <a:pt x="9900" y="5239"/>
                    <a:pt x="7050" y="8839"/>
                  </a:cubicBezTo>
                  <a:cubicBezTo>
                    <a:pt x="4200" y="12439"/>
                    <a:pt x="2100" y="16939"/>
                    <a:pt x="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069454" y="530722"/>
              <a:ext cx="348717" cy="3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098" fill="norm" stroke="1" extrusionOk="0">
                  <a:moveTo>
                    <a:pt x="2309" y="18490"/>
                  </a:moveTo>
                  <a:cubicBezTo>
                    <a:pt x="1268" y="19627"/>
                    <a:pt x="227" y="20764"/>
                    <a:pt x="32" y="19627"/>
                  </a:cubicBezTo>
                  <a:cubicBezTo>
                    <a:pt x="-163" y="18490"/>
                    <a:pt x="488" y="15080"/>
                    <a:pt x="3090" y="11101"/>
                  </a:cubicBezTo>
                  <a:cubicBezTo>
                    <a:pt x="5692" y="7122"/>
                    <a:pt x="10247" y="2575"/>
                    <a:pt x="13630" y="869"/>
                  </a:cubicBezTo>
                  <a:cubicBezTo>
                    <a:pt x="17013" y="-836"/>
                    <a:pt x="19225" y="301"/>
                    <a:pt x="21437" y="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206174" y="680394"/>
              <a:ext cx="231047" cy="26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58" fill="norm" stroke="1" extrusionOk="0">
                  <a:moveTo>
                    <a:pt x="21434" y="1478"/>
                  </a:moveTo>
                  <a:cubicBezTo>
                    <a:pt x="16721" y="787"/>
                    <a:pt x="12009" y="96"/>
                    <a:pt x="8474" y="9"/>
                  </a:cubicBezTo>
                  <a:cubicBezTo>
                    <a:pt x="4939" y="-77"/>
                    <a:pt x="2583" y="441"/>
                    <a:pt x="1503" y="1565"/>
                  </a:cubicBezTo>
                  <a:cubicBezTo>
                    <a:pt x="423" y="2688"/>
                    <a:pt x="619" y="4416"/>
                    <a:pt x="816" y="5712"/>
                  </a:cubicBezTo>
                  <a:cubicBezTo>
                    <a:pt x="1012" y="7008"/>
                    <a:pt x="1209" y="7872"/>
                    <a:pt x="1503" y="8822"/>
                  </a:cubicBezTo>
                  <a:cubicBezTo>
                    <a:pt x="1798" y="9773"/>
                    <a:pt x="2190" y="10809"/>
                    <a:pt x="3074" y="11328"/>
                  </a:cubicBezTo>
                  <a:cubicBezTo>
                    <a:pt x="3958" y="11846"/>
                    <a:pt x="5332" y="11846"/>
                    <a:pt x="7198" y="12192"/>
                  </a:cubicBezTo>
                  <a:cubicBezTo>
                    <a:pt x="9063" y="12537"/>
                    <a:pt x="11419" y="13229"/>
                    <a:pt x="12892" y="13920"/>
                  </a:cubicBezTo>
                  <a:cubicBezTo>
                    <a:pt x="14365" y="14611"/>
                    <a:pt x="14954" y="15302"/>
                    <a:pt x="15249" y="16080"/>
                  </a:cubicBezTo>
                  <a:cubicBezTo>
                    <a:pt x="15543" y="16857"/>
                    <a:pt x="15543" y="17721"/>
                    <a:pt x="14169" y="18585"/>
                  </a:cubicBezTo>
                  <a:cubicBezTo>
                    <a:pt x="12794" y="19449"/>
                    <a:pt x="10045" y="20313"/>
                    <a:pt x="7885" y="20832"/>
                  </a:cubicBezTo>
                  <a:cubicBezTo>
                    <a:pt x="5725" y="21350"/>
                    <a:pt x="4154" y="21523"/>
                    <a:pt x="2779" y="21437"/>
                  </a:cubicBezTo>
                  <a:cubicBezTo>
                    <a:pt x="1405" y="21350"/>
                    <a:pt x="227" y="21005"/>
                    <a:pt x="30" y="20141"/>
                  </a:cubicBezTo>
                  <a:cubicBezTo>
                    <a:pt x="-166" y="19277"/>
                    <a:pt x="619" y="17894"/>
                    <a:pt x="1405" y="16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684870" y="50800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4400"/>
                    <a:pt x="10219" y="7200"/>
                    <a:pt x="13819" y="3600"/>
                  </a:cubicBezTo>
                  <a:cubicBezTo>
                    <a:pt x="17419" y="0"/>
                    <a:pt x="1951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972321" y="201083"/>
              <a:ext cx="519000" cy="31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56" fill="norm" stroke="1" extrusionOk="0">
                  <a:moveTo>
                    <a:pt x="456" y="4059"/>
                  </a:moveTo>
                  <a:cubicBezTo>
                    <a:pt x="192" y="2899"/>
                    <a:pt x="-71" y="1740"/>
                    <a:pt x="17" y="1015"/>
                  </a:cubicBezTo>
                  <a:cubicBezTo>
                    <a:pt x="105" y="290"/>
                    <a:pt x="544" y="0"/>
                    <a:pt x="1641" y="0"/>
                  </a:cubicBezTo>
                  <a:cubicBezTo>
                    <a:pt x="2739" y="0"/>
                    <a:pt x="4495" y="290"/>
                    <a:pt x="5592" y="1595"/>
                  </a:cubicBezTo>
                  <a:cubicBezTo>
                    <a:pt x="6690" y="2899"/>
                    <a:pt x="7129" y="5219"/>
                    <a:pt x="6822" y="7828"/>
                  </a:cubicBezTo>
                  <a:cubicBezTo>
                    <a:pt x="6514" y="10438"/>
                    <a:pt x="5461" y="13337"/>
                    <a:pt x="4670" y="15221"/>
                  </a:cubicBezTo>
                  <a:cubicBezTo>
                    <a:pt x="3880" y="17106"/>
                    <a:pt x="3353" y="17976"/>
                    <a:pt x="2914" y="18773"/>
                  </a:cubicBezTo>
                  <a:cubicBezTo>
                    <a:pt x="2475" y="19570"/>
                    <a:pt x="2124" y="20295"/>
                    <a:pt x="2212" y="20803"/>
                  </a:cubicBezTo>
                  <a:cubicBezTo>
                    <a:pt x="2300" y="21310"/>
                    <a:pt x="2827" y="21600"/>
                    <a:pt x="4451" y="21383"/>
                  </a:cubicBezTo>
                  <a:cubicBezTo>
                    <a:pt x="6075" y="21165"/>
                    <a:pt x="8797" y="20440"/>
                    <a:pt x="11827" y="20150"/>
                  </a:cubicBezTo>
                  <a:cubicBezTo>
                    <a:pt x="14856" y="19860"/>
                    <a:pt x="18192" y="20005"/>
                    <a:pt x="21529" y="20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215220" y="372205"/>
              <a:ext cx="3175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328" y="12582"/>
                    <a:pt x="10656" y="4867"/>
                    <a:pt x="14256" y="1782"/>
                  </a:cubicBezTo>
                  <a:cubicBezTo>
                    <a:pt x="17856" y="-1304"/>
                    <a:pt x="19728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208597" y="463550"/>
              <a:ext cx="46382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896" y="21600"/>
                  </a:moveTo>
                  <a:cubicBezTo>
                    <a:pt x="405" y="21600"/>
                    <a:pt x="-86" y="21600"/>
                    <a:pt x="12" y="21060"/>
                  </a:cubicBezTo>
                  <a:cubicBezTo>
                    <a:pt x="110" y="20520"/>
                    <a:pt x="798" y="19440"/>
                    <a:pt x="2761" y="17100"/>
                  </a:cubicBezTo>
                  <a:cubicBezTo>
                    <a:pt x="4725" y="14760"/>
                    <a:pt x="7965" y="11160"/>
                    <a:pt x="11303" y="8100"/>
                  </a:cubicBezTo>
                  <a:cubicBezTo>
                    <a:pt x="14641" y="5040"/>
                    <a:pt x="18078" y="2520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490951" y="297887"/>
              <a:ext cx="185930" cy="34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04" fill="norm" stroke="1" extrusionOk="0">
                  <a:moveTo>
                    <a:pt x="2576" y="424"/>
                  </a:moveTo>
                  <a:cubicBezTo>
                    <a:pt x="1136" y="164"/>
                    <a:pt x="-304" y="-96"/>
                    <a:pt x="56" y="34"/>
                  </a:cubicBezTo>
                  <a:cubicBezTo>
                    <a:pt x="416" y="164"/>
                    <a:pt x="2576" y="685"/>
                    <a:pt x="5936" y="1791"/>
                  </a:cubicBezTo>
                  <a:cubicBezTo>
                    <a:pt x="9296" y="2897"/>
                    <a:pt x="13856" y="4588"/>
                    <a:pt x="16856" y="6475"/>
                  </a:cubicBezTo>
                  <a:cubicBezTo>
                    <a:pt x="19856" y="8362"/>
                    <a:pt x="21296" y="10444"/>
                    <a:pt x="21056" y="12981"/>
                  </a:cubicBezTo>
                  <a:cubicBezTo>
                    <a:pt x="20816" y="15518"/>
                    <a:pt x="18896" y="18511"/>
                    <a:pt x="16976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370920" y="276370"/>
              <a:ext cx="298451" cy="30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65"/>
                  </a:moveTo>
                  <a:cubicBezTo>
                    <a:pt x="766" y="215"/>
                    <a:pt x="1532" y="-235"/>
                    <a:pt x="2911" y="140"/>
                  </a:cubicBezTo>
                  <a:cubicBezTo>
                    <a:pt x="4289" y="515"/>
                    <a:pt x="6281" y="1715"/>
                    <a:pt x="8732" y="3740"/>
                  </a:cubicBezTo>
                  <a:cubicBezTo>
                    <a:pt x="11183" y="5765"/>
                    <a:pt x="14094" y="8615"/>
                    <a:pt x="16315" y="11690"/>
                  </a:cubicBezTo>
                  <a:cubicBezTo>
                    <a:pt x="18536" y="14765"/>
                    <a:pt x="20068" y="18065"/>
                    <a:pt x="21600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444842" y="261292"/>
              <a:ext cx="249929" cy="37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46" fill="norm" stroke="1" extrusionOk="0">
                  <a:moveTo>
                    <a:pt x="21254" y="678"/>
                  </a:moveTo>
                  <a:cubicBezTo>
                    <a:pt x="20534" y="312"/>
                    <a:pt x="19814" y="-54"/>
                    <a:pt x="19004" y="7"/>
                  </a:cubicBezTo>
                  <a:cubicBezTo>
                    <a:pt x="18194" y="68"/>
                    <a:pt x="17294" y="556"/>
                    <a:pt x="14864" y="2570"/>
                  </a:cubicBezTo>
                  <a:cubicBezTo>
                    <a:pt x="12434" y="4583"/>
                    <a:pt x="8474" y="8122"/>
                    <a:pt x="5594" y="11295"/>
                  </a:cubicBezTo>
                  <a:cubicBezTo>
                    <a:pt x="2714" y="14468"/>
                    <a:pt x="914" y="17275"/>
                    <a:pt x="284" y="18922"/>
                  </a:cubicBezTo>
                  <a:cubicBezTo>
                    <a:pt x="-346" y="20570"/>
                    <a:pt x="194" y="21058"/>
                    <a:pt x="734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917020" y="370416"/>
              <a:ext cx="2095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0800"/>
                    <a:pt x="6545" y="0"/>
                    <a:pt x="10145" y="0"/>
                  </a:cubicBezTo>
                  <a:cubicBezTo>
                    <a:pt x="13745" y="0"/>
                    <a:pt x="1767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923370" y="552450"/>
              <a:ext cx="234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816260" y="241300"/>
              <a:ext cx="281482" cy="43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64" fill="norm" stroke="1" extrusionOk="0">
                  <a:moveTo>
                    <a:pt x="17814" y="0"/>
                  </a:moveTo>
                  <a:cubicBezTo>
                    <a:pt x="14161" y="104"/>
                    <a:pt x="10508" y="208"/>
                    <a:pt x="7808" y="312"/>
                  </a:cubicBezTo>
                  <a:cubicBezTo>
                    <a:pt x="5108" y="415"/>
                    <a:pt x="3361" y="519"/>
                    <a:pt x="2170" y="727"/>
                  </a:cubicBezTo>
                  <a:cubicBezTo>
                    <a:pt x="979" y="935"/>
                    <a:pt x="343" y="1246"/>
                    <a:pt x="105" y="1662"/>
                  </a:cubicBezTo>
                  <a:cubicBezTo>
                    <a:pt x="-133" y="2077"/>
                    <a:pt x="26" y="2596"/>
                    <a:pt x="661" y="4310"/>
                  </a:cubicBezTo>
                  <a:cubicBezTo>
                    <a:pt x="1296" y="6023"/>
                    <a:pt x="2408" y="8931"/>
                    <a:pt x="2964" y="10696"/>
                  </a:cubicBezTo>
                  <a:cubicBezTo>
                    <a:pt x="3520" y="12462"/>
                    <a:pt x="3520" y="13085"/>
                    <a:pt x="3838" y="13240"/>
                  </a:cubicBezTo>
                  <a:cubicBezTo>
                    <a:pt x="4155" y="13396"/>
                    <a:pt x="4791" y="13085"/>
                    <a:pt x="6220" y="12981"/>
                  </a:cubicBezTo>
                  <a:cubicBezTo>
                    <a:pt x="7649" y="12877"/>
                    <a:pt x="9873" y="12981"/>
                    <a:pt x="12493" y="13604"/>
                  </a:cubicBezTo>
                  <a:cubicBezTo>
                    <a:pt x="15114" y="14227"/>
                    <a:pt x="18132" y="15369"/>
                    <a:pt x="19720" y="16460"/>
                  </a:cubicBezTo>
                  <a:cubicBezTo>
                    <a:pt x="21308" y="17550"/>
                    <a:pt x="21467" y="18588"/>
                    <a:pt x="20593" y="19471"/>
                  </a:cubicBezTo>
                  <a:cubicBezTo>
                    <a:pt x="19720" y="20354"/>
                    <a:pt x="17814" y="21081"/>
                    <a:pt x="15193" y="21340"/>
                  </a:cubicBezTo>
                  <a:cubicBezTo>
                    <a:pt x="12573" y="21600"/>
                    <a:pt x="9238" y="21392"/>
                    <a:pt x="7173" y="21237"/>
                  </a:cubicBezTo>
                  <a:cubicBezTo>
                    <a:pt x="5108" y="21081"/>
                    <a:pt x="4314" y="20977"/>
                    <a:pt x="4632" y="20613"/>
                  </a:cubicBezTo>
                  <a:cubicBezTo>
                    <a:pt x="4949" y="20250"/>
                    <a:pt x="6379" y="19627"/>
                    <a:pt x="7808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192975" y="244337"/>
              <a:ext cx="254396" cy="42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141" fill="norm" stroke="1" extrusionOk="0">
                  <a:moveTo>
                    <a:pt x="21106" y="1737"/>
                  </a:moveTo>
                  <a:cubicBezTo>
                    <a:pt x="19701" y="1003"/>
                    <a:pt x="18296" y="269"/>
                    <a:pt x="16540" y="60"/>
                  </a:cubicBezTo>
                  <a:cubicBezTo>
                    <a:pt x="14784" y="-150"/>
                    <a:pt x="12677" y="165"/>
                    <a:pt x="9955" y="1528"/>
                  </a:cubicBezTo>
                  <a:cubicBezTo>
                    <a:pt x="7233" y="2891"/>
                    <a:pt x="3896" y="5302"/>
                    <a:pt x="1965" y="8029"/>
                  </a:cubicBezTo>
                  <a:cubicBezTo>
                    <a:pt x="33" y="10755"/>
                    <a:pt x="-494" y="13796"/>
                    <a:pt x="472" y="16155"/>
                  </a:cubicBezTo>
                  <a:cubicBezTo>
                    <a:pt x="1438" y="18514"/>
                    <a:pt x="3896" y="20192"/>
                    <a:pt x="7321" y="20821"/>
                  </a:cubicBezTo>
                  <a:cubicBezTo>
                    <a:pt x="10745" y="21450"/>
                    <a:pt x="15135" y="21031"/>
                    <a:pt x="19526" y="20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484340" y="353519"/>
              <a:ext cx="388481" cy="30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2" fill="norm" stroke="1" extrusionOk="0">
                  <a:moveTo>
                    <a:pt x="4288" y="3275"/>
                  </a:moveTo>
                  <a:cubicBezTo>
                    <a:pt x="3467" y="2679"/>
                    <a:pt x="2645" y="2083"/>
                    <a:pt x="2586" y="1562"/>
                  </a:cubicBezTo>
                  <a:cubicBezTo>
                    <a:pt x="2528" y="1041"/>
                    <a:pt x="3232" y="594"/>
                    <a:pt x="5286" y="296"/>
                  </a:cubicBezTo>
                  <a:cubicBezTo>
                    <a:pt x="7341" y="-2"/>
                    <a:pt x="10745" y="-151"/>
                    <a:pt x="12975" y="221"/>
                  </a:cubicBezTo>
                  <a:cubicBezTo>
                    <a:pt x="15206" y="594"/>
                    <a:pt x="16262" y="1488"/>
                    <a:pt x="16732" y="2307"/>
                  </a:cubicBezTo>
                  <a:cubicBezTo>
                    <a:pt x="17202" y="3126"/>
                    <a:pt x="17084" y="3871"/>
                    <a:pt x="15793" y="5510"/>
                  </a:cubicBezTo>
                  <a:cubicBezTo>
                    <a:pt x="14502" y="7148"/>
                    <a:pt x="12036" y="9681"/>
                    <a:pt x="9454" y="11990"/>
                  </a:cubicBezTo>
                  <a:cubicBezTo>
                    <a:pt x="6871" y="14299"/>
                    <a:pt x="4171" y="16384"/>
                    <a:pt x="2469" y="17874"/>
                  </a:cubicBezTo>
                  <a:cubicBezTo>
                    <a:pt x="767" y="19363"/>
                    <a:pt x="62" y="20257"/>
                    <a:pt x="4" y="20779"/>
                  </a:cubicBezTo>
                  <a:cubicBezTo>
                    <a:pt x="-55" y="21300"/>
                    <a:pt x="532" y="21449"/>
                    <a:pt x="2410" y="21375"/>
                  </a:cubicBezTo>
                  <a:cubicBezTo>
                    <a:pt x="4288" y="21300"/>
                    <a:pt x="7458" y="21002"/>
                    <a:pt x="10862" y="20555"/>
                  </a:cubicBezTo>
                  <a:cubicBezTo>
                    <a:pt x="14267" y="20108"/>
                    <a:pt x="17906" y="19512"/>
                    <a:pt x="21545" y="18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961720" y="514350"/>
              <a:ext cx="311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5" y="15300"/>
                    <a:pt x="5290" y="9000"/>
                    <a:pt x="8890" y="5400"/>
                  </a:cubicBezTo>
                  <a:cubicBezTo>
                    <a:pt x="12490" y="1800"/>
                    <a:pt x="1704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112894" y="393700"/>
              <a:ext cx="3297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21032" y="0"/>
                  </a:moveTo>
                  <a:cubicBezTo>
                    <a:pt x="15632" y="432"/>
                    <a:pt x="10232" y="864"/>
                    <a:pt x="7532" y="2520"/>
                  </a:cubicBezTo>
                  <a:cubicBezTo>
                    <a:pt x="4832" y="4176"/>
                    <a:pt x="4832" y="7056"/>
                    <a:pt x="3482" y="10152"/>
                  </a:cubicBezTo>
                  <a:cubicBezTo>
                    <a:pt x="2132" y="13248"/>
                    <a:pt x="-568" y="16560"/>
                    <a:pt x="107" y="18504"/>
                  </a:cubicBezTo>
                  <a:cubicBezTo>
                    <a:pt x="782" y="20448"/>
                    <a:pt x="4832" y="21024"/>
                    <a:pt x="88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323670" y="385995"/>
              <a:ext cx="349251" cy="28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3363"/>
                  </a:moveTo>
                  <a:cubicBezTo>
                    <a:pt x="262" y="2275"/>
                    <a:pt x="524" y="1188"/>
                    <a:pt x="1440" y="566"/>
                  </a:cubicBezTo>
                  <a:cubicBezTo>
                    <a:pt x="2356" y="-56"/>
                    <a:pt x="3927" y="-211"/>
                    <a:pt x="5433" y="333"/>
                  </a:cubicBezTo>
                  <a:cubicBezTo>
                    <a:pt x="6938" y="877"/>
                    <a:pt x="8378" y="2120"/>
                    <a:pt x="8967" y="3985"/>
                  </a:cubicBezTo>
                  <a:cubicBezTo>
                    <a:pt x="9556" y="5849"/>
                    <a:pt x="9295" y="8336"/>
                    <a:pt x="8116" y="10667"/>
                  </a:cubicBezTo>
                  <a:cubicBezTo>
                    <a:pt x="6938" y="12998"/>
                    <a:pt x="4844" y="15173"/>
                    <a:pt x="3600" y="16572"/>
                  </a:cubicBezTo>
                  <a:cubicBezTo>
                    <a:pt x="2356" y="17970"/>
                    <a:pt x="1964" y="18592"/>
                    <a:pt x="1964" y="19213"/>
                  </a:cubicBezTo>
                  <a:cubicBezTo>
                    <a:pt x="1964" y="19835"/>
                    <a:pt x="2356" y="20457"/>
                    <a:pt x="4385" y="20845"/>
                  </a:cubicBezTo>
                  <a:cubicBezTo>
                    <a:pt x="6415" y="21234"/>
                    <a:pt x="10080" y="21389"/>
                    <a:pt x="13222" y="21001"/>
                  </a:cubicBezTo>
                  <a:cubicBezTo>
                    <a:pt x="16364" y="20612"/>
                    <a:pt x="18982" y="19680"/>
                    <a:pt x="21600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647520" y="336550"/>
              <a:ext cx="201306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984" y="0"/>
                  </a:moveTo>
                  <a:cubicBezTo>
                    <a:pt x="5290" y="568"/>
                    <a:pt x="8596" y="1137"/>
                    <a:pt x="11902" y="2558"/>
                  </a:cubicBezTo>
                  <a:cubicBezTo>
                    <a:pt x="15208" y="3979"/>
                    <a:pt x="18514" y="6253"/>
                    <a:pt x="20057" y="8289"/>
                  </a:cubicBezTo>
                  <a:cubicBezTo>
                    <a:pt x="21600" y="10326"/>
                    <a:pt x="21380" y="12126"/>
                    <a:pt x="17743" y="14305"/>
                  </a:cubicBezTo>
                  <a:cubicBezTo>
                    <a:pt x="14106" y="16484"/>
                    <a:pt x="7053" y="190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857070" y="8001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-1" y="1568450"/>
              <a:ext cx="36922" cy="51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26" fill="norm" stroke="1" extrusionOk="0">
                  <a:moveTo>
                    <a:pt x="17331" y="0"/>
                  </a:moveTo>
                  <a:cubicBezTo>
                    <a:pt x="17331" y="3527"/>
                    <a:pt x="17331" y="7053"/>
                    <a:pt x="14331" y="10447"/>
                  </a:cubicBezTo>
                  <a:cubicBezTo>
                    <a:pt x="11331" y="13842"/>
                    <a:pt x="5331" y="17104"/>
                    <a:pt x="2331" y="18999"/>
                  </a:cubicBezTo>
                  <a:cubicBezTo>
                    <a:pt x="-669" y="20895"/>
                    <a:pt x="-669" y="21424"/>
                    <a:pt x="1731" y="21512"/>
                  </a:cubicBezTo>
                  <a:cubicBezTo>
                    <a:pt x="4131" y="21600"/>
                    <a:pt x="8931" y="21247"/>
                    <a:pt x="12531" y="20895"/>
                  </a:cubicBezTo>
                  <a:cubicBezTo>
                    <a:pt x="16131" y="20542"/>
                    <a:pt x="18531" y="20189"/>
                    <a:pt x="20931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1135" y="1506474"/>
              <a:ext cx="270586" cy="15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3" fill="norm" stroke="1" extrusionOk="0">
                  <a:moveTo>
                    <a:pt x="305" y="21393"/>
                  </a:moveTo>
                  <a:cubicBezTo>
                    <a:pt x="-28" y="16785"/>
                    <a:pt x="-360" y="12177"/>
                    <a:pt x="886" y="8577"/>
                  </a:cubicBezTo>
                  <a:cubicBezTo>
                    <a:pt x="2132" y="4977"/>
                    <a:pt x="4957" y="2385"/>
                    <a:pt x="8280" y="1089"/>
                  </a:cubicBezTo>
                  <a:cubicBezTo>
                    <a:pt x="11603" y="-207"/>
                    <a:pt x="15425" y="-207"/>
                    <a:pt x="17668" y="369"/>
                  </a:cubicBezTo>
                  <a:cubicBezTo>
                    <a:pt x="19911" y="945"/>
                    <a:pt x="20575" y="2097"/>
                    <a:pt x="21240" y="3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6536" y="1822450"/>
              <a:ext cx="251685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72" fill="norm" stroke="1" extrusionOk="0">
                  <a:moveTo>
                    <a:pt x="1411" y="20250"/>
                  </a:moveTo>
                  <a:cubicBezTo>
                    <a:pt x="519" y="20925"/>
                    <a:pt x="-374" y="21600"/>
                    <a:pt x="162" y="19912"/>
                  </a:cubicBezTo>
                  <a:cubicBezTo>
                    <a:pt x="697" y="18225"/>
                    <a:pt x="2661" y="14175"/>
                    <a:pt x="6409" y="10462"/>
                  </a:cubicBezTo>
                  <a:cubicBezTo>
                    <a:pt x="10158" y="6750"/>
                    <a:pt x="15692" y="3375"/>
                    <a:pt x="212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27420" y="2070100"/>
              <a:ext cx="2095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73" y="6000"/>
                    <a:pt x="11345" y="12000"/>
                    <a:pt x="14945" y="15600"/>
                  </a:cubicBezTo>
                  <a:cubicBezTo>
                    <a:pt x="18545" y="19200"/>
                    <a:pt x="20073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78220" y="2098856"/>
              <a:ext cx="152401" cy="21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293"/>
                  </a:moveTo>
                  <a:cubicBezTo>
                    <a:pt x="20100" y="86"/>
                    <a:pt x="18600" y="-122"/>
                    <a:pt x="17250" y="86"/>
                  </a:cubicBezTo>
                  <a:cubicBezTo>
                    <a:pt x="15900" y="293"/>
                    <a:pt x="14700" y="916"/>
                    <a:pt x="11850" y="4551"/>
                  </a:cubicBezTo>
                  <a:cubicBezTo>
                    <a:pt x="9000" y="8186"/>
                    <a:pt x="4500" y="14832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615973" y="1654689"/>
              <a:ext cx="182948" cy="42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13" fill="norm" stroke="1" extrusionOk="0">
                  <a:moveTo>
                    <a:pt x="21215" y="4649"/>
                  </a:moveTo>
                  <a:cubicBezTo>
                    <a:pt x="19497" y="3037"/>
                    <a:pt x="17779" y="1425"/>
                    <a:pt x="16306" y="619"/>
                  </a:cubicBezTo>
                  <a:cubicBezTo>
                    <a:pt x="14833" y="-187"/>
                    <a:pt x="13606" y="-187"/>
                    <a:pt x="11765" y="512"/>
                  </a:cubicBezTo>
                  <a:cubicBezTo>
                    <a:pt x="9924" y="1210"/>
                    <a:pt x="7470" y="2607"/>
                    <a:pt x="5138" y="4864"/>
                  </a:cubicBezTo>
                  <a:cubicBezTo>
                    <a:pt x="2806" y="7120"/>
                    <a:pt x="597" y="10237"/>
                    <a:pt x="106" y="12870"/>
                  </a:cubicBezTo>
                  <a:cubicBezTo>
                    <a:pt x="-385" y="15503"/>
                    <a:pt x="842" y="17652"/>
                    <a:pt x="3542" y="18995"/>
                  </a:cubicBezTo>
                  <a:cubicBezTo>
                    <a:pt x="6242" y="20338"/>
                    <a:pt x="10415" y="20876"/>
                    <a:pt x="14588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875136" y="1772460"/>
              <a:ext cx="174305" cy="30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94" fill="norm" stroke="1" extrusionOk="0">
                  <a:moveTo>
                    <a:pt x="6097" y="5306"/>
                  </a:moveTo>
                  <a:cubicBezTo>
                    <a:pt x="4318" y="4412"/>
                    <a:pt x="2539" y="3518"/>
                    <a:pt x="1396" y="2699"/>
                  </a:cubicBezTo>
                  <a:cubicBezTo>
                    <a:pt x="252" y="1880"/>
                    <a:pt x="-256" y="1135"/>
                    <a:pt x="125" y="613"/>
                  </a:cubicBezTo>
                  <a:cubicBezTo>
                    <a:pt x="506" y="92"/>
                    <a:pt x="1777" y="-206"/>
                    <a:pt x="4572" y="166"/>
                  </a:cubicBezTo>
                  <a:cubicBezTo>
                    <a:pt x="7368" y="539"/>
                    <a:pt x="11688" y="1582"/>
                    <a:pt x="14229" y="2475"/>
                  </a:cubicBezTo>
                  <a:cubicBezTo>
                    <a:pt x="16770" y="3369"/>
                    <a:pt x="17532" y="4114"/>
                    <a:pt x="17151" y="5082"/>
                  </a:cubicBezTo>
                  <a:cubicBezTo>
                    <a:pt x="16770" y="6051"/>
                    <a:pt x="15245" y="7242"/>
                    <a:pt x="13848" y="7913"/>
                  </a:cubicBezTo>
                  <a:cubicBezTo>
                    <a:pt x="12450" y="8583"/>
                    <a:pt x="11179" y="8732"/>
                    <a:pt x="9782" y="9030"/>
                  </a:cubicBezTo>
                  <a:cubicBezTo>
                    <a:pt x="8384" y="9328"/>
                    <a:pt x="6859" y="9775"/>
                    <a:pt x="6732" y="10147"/>
                  </a:cubicBezTo>
                  <a:cubicBezTo>
                    <a:pt x="6605" y="10520"/>
                    <a:pt x="7876" y="10817"/>
                    <a:pt x="10544" y="11637"/>
                  </a:cubicBezTo>
                  <a:cubicBezTo>
                    <a:pt x="13212" y="12456"/>
                    <a:pt x="17278" y="13797"/>
                    <a:pt x="19311" y="15212"/>
                  </a:cubicBezTo>
                  <a:cubicBezTo>
                    <a:pt x="21344" y="16627"/>
                    <a:pt x="21344" y="18117"/>
                    <a:pt x="19946" y="19308"/>
                  </a:cubicBezTo>
                  <a:cubicBezTo>
                    <a:pt x="18549" y="20500"/>
                    <a:pt x="15753" y="21394"/>
                    <a:pt x="13339" y="21394"/>
                  </a:cubicBezTo>
                  <a:cubicBezTo>
                    <a:pt x="10925" y="21394"/>
                    <a:pt x="8892" y="20500"/>
                    <a:pt x="7749" y="19532"/>
                  </a:cubicBezTo>
                  <a:cubicBezTo>
                    <a:pt x="6605" y="18564"/>
                    <a:pt x="6351" y="17521"/>
                    <a:pt x="6097" y="16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115207" y="1758950"/>
              <a:ext cx="192545" cy="29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78" fill="norm" stroke="1" extrusionOk="0">
                  <a:moveTo>
                    <a:pt x="15462" y="3651"/>
                  </a:moveTo>
                  <a:cubicBezTo>
                    <a:pt x="13140" y="3803"/>
                    <a:pt x="10817" y="3955"/>
                    <a:pt x="8378" y="5096"/>
                  </a:cubicBezTo>
                  <a:cubicBezTo>
                    <a:pt x="5940" y="6237"/>
                    <a:pt x="3385" y="8366"/>
                    <a:pt x="1875" y="10876"/>
                  </a:cubicBezTo>
                  <a:cubicBezTo>
                    <a:pt x="366" y="13386"/>
                    <a:pt x="-99" y="16276"/>
                    <a:pt x="17" y="18025"/>
                  </a:cubicBezTo>
                  <a:cubicBezTo>
                    <a:pt x="133" y="19775"/>
                    <a:pt x="830" y="20383"/>
                    <a:pt x="2572" y="20839"/>
                  </a:cubicBezTo>
                  <a:cubicBezTo>
                    <a:pt x="4314" y="21296"/>
                    <a:pt x="7101" y="21600"/>
                    <a:pt x="10353" y="20687"/>
                  </a:cubicBezTo>
                  <a:cubicBezTo>
                    <a:pt x="13604" y="19775"/>
                    <a:pt x="17320" y="17645"/>
                    <a:pt x="19295" y="14527"/>
                  </a:cubicBezTo>
                  <a:cubicBezTo>
                    <a:pt x="21269" y="11408"/>
                    <a:pt x="21501" y="7301"/>
                    <a:pt x="20688" y="4715"/>
                  </a:cubicBezTo>
                  <a:cubicBezTo>
                    <a:pt x="19875" y="2130"/>
                    <a:pt x="18017" y="1065"/>
                    <a:pt x="161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294220" y="1660527"/>
              <a:ext cx="218382" cy="46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54" fill="norm" stroke="1" extrusionOk="0">
                  <a:moveTo>
                    <a:pt x="0" y="2189"/>
                  </a:moveTo>
                  <a:cubicBezTo>
                    <a:pt x="807" y="1411"/>
                    <a:pt x="1615" y="632"/>
                    <a:pt x="2826" y="243"/>
                  </a:cubicBezTo>
                  <a:cubicBezTo>
                    <a:pt x="4037" y="-146"/>
                    <a:pt x="5652" y="-146"/>
                    <a:pt x="8378" y="827"/>
                  </a:cubicBezTo>
                  <a:cubicBezTo>
                    <a:pt x="11103" y="1800"/>
                    <a:pt x="14938" y="3746"/>
                    <a:pt x="17563" y="6081"/>
                  </a:cubicBezTo>
                  <a:cubicBezTo>
                    <a:pt x="20187" y="8416"/>
                    <a:pt x="21600" y="11140"/>
                    <a:pt x="20389" y="13768"/>
                  </a:cubicBezTo>
                  <a:cubicBezTo>
                    <a:pt x="19178" y="16395"/>
                    <a:pt x="15342" y="18924"/>
                    <a:pt x="11507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214970" y="1902072"/>
              <a:ext cx="247651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554" y="14477"/>
                    <a:pt x="1108" y="8305"/>
                    <a:pt x="3415" y="4448"/>
                  </a:cubicBezTo>
                  <a:cubicBezTo>
                    <a:pt x="5723" y="591"/>
                    <a:pt x="9785" y="-952"/>
                    <a:pt x="13108" y="591"/>
                  </a:cubicBezTo>
                  <a:cubicBezTo>
                    <a:pt x="16431" y="2134"/>
                    <a:pt x="19015" y="6762"/>
                    <a:pt x="21600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282508" y="2044700"/>
              <a:ext cx="262663" cy="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112" fill="norm" stroke="1" extrusionOk="0">
                  <a:moveTo>
                    <a:pt x="3299" y="0"/>
                  </a:moveTo>
                  <a:cubicBezTo>
                    <a:pt x="1744" y="7855"/>
                    <a:pt x="189" y="15709"/>
                    <a:pt x="16" y="18655"/>
                  </a:cubicBezTo>
                  <a:cubicBezTo>
                    <a:pt x="-157" y="21600"/>
                    <a:pt x="1053" y="19636"/>
                    <a:pt x="4854" y="16691"/>
                  </a:cubicBezTo>
                  <a:cubicBezTo>
                    <a:pt x="8656" y="13745"/>
                    <a:pt x="15049" y="9818"/>
                    <a:pt x="21443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180170" y="1521842"/>
              <a:ext cx="191594" cy="68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9" fill="norm" stroke="1" extrusionOk="0">
                  <a:moveTo>
                    <a:pt x="2848" y="8043"/>
                  </a:moveTo>
                  <a:cubicBezTo>
                    <a:pt x="3798" y="10037"/>
                    <a:pt x="4747" y="12031"/>
                    <a:pt x="5459" y="14025"/>
                  </a:cubicBezTo>
                  <a:cubicBezTo>
                    <a:pt x="6171" y="16019"/>
                    <a:pt x="6646" y="18013"/>
                    <a:pt x="6884" y="19176"/>
                  </a:cubicBezTo>
                  <a:cubicBezTo>
                    <a:pt x="7121" y="20339"/>
                    <a:pt x="7121" y="20671"/>
                    <a:pt x="6765" y="20970"/>
                  </a:cubicBezTo>
                  <a:cubicBezTo>
                    <a:pt x="6409" y="21269"/>
                    <a:pt x="5697" y="21535"/>
                    <a:pt x="4866" y="21469"/>
                  </a:cubicBezTo>
                  <a:cubicBezTo>
                    <a:pt x="4035" y="21402"/>
                    <a:pt x="3086" y="21003"/>
                    <a:pt x="2255" y="19707"/>
                  </a:cubicBezTo>
                  <a:cubicBezTo>
                    <a:pt x="1424" y="18411"/>
                    <a:pt x="712" y="16218"/>
                    <a:pt x="475" y="13925"/>
                  </a:cubicBezTo>
                  <a:cubicBezTo>
                    <a:pt x="237" y="11632"/>
                    <a:pt x="475" y="9240"/>
                    <a:pt x="1068" y="7113"/>
                  </a:cubicBezTo>
                  <a:cubicBezTo>
                    <a:pt x="1662" y="4986"/>
                    <a:pt x="2611" y="3125"/>
                    <a:pt x="3442" y="1995"/>
                  </a:cubicBezTo>
                  <a:cubicBezTo>
                    <a:pt x="4273" y="865"/>
                    <a:pt x="4985" y="467"/>
                    <a:pt x="5934" y="234"/>
                  </a:cubicBezTo>
                  <a:cubicBezTo>
                    <a:pt x="6884" y="1"/>
                    <a:pt x="8070" y="-65"/>
                    <a:pt x="9851" y="68"/>
                  </a:cubicBezTo>
                  <a:cubicBezTo>
                    <a:pt x="11631" y="201"/>
                    <a:pt x="14004" y="533"/>
                    <a:pt x="16497" y="1464"/>
                  </a:cubicBezTo>
                  <a:cubicBezTo>
                    <a:pt x="18989" y="2394"/>
                    <a:pt x="21600" y="3923"/>
                    <a:pt x="21481" y="5352"/>
                  </a:cubicBezTo>
                  <a:cubicBezTo>
                    <a:pt x="21363" y="6781"/>
                    <a:pt x="18514" y="8110"/>
                    <a:pt x="14479" y="8808"/>
                  </a:cubicBezTo>
                  <a:cubicBezTo>
                    <a:pt x="10444" y="9505"/>
                    <a:pt x="5222" y="9572"/>
                    <a:pt x="0" y="9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377020" y="1847850"/>
              <a:ext cx="228601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4985"/>
                  </a:moveTo>
                  <a:cubicBezTo>
                    <a:pt x="1000" y="4834"/>
                    <a:pt x="2000" y="4683"/>
                    <a:pt x="3600" y="5740"/>
                  </a:cubicBezTo>
                  <a:cubicBezTo>
                    <a:pt x="5200" y="6797"/>
                    <a:pt x="7400" y="9063"/>
                    <a:pt x="8700" y="11480"/>
                  </a:cubicBezTo>
                  <a:cubicBezTo>
                    <a:pt x="10000" y="13897"/>
                    <a:pt x="10400" y="16464"/>
                    <a:pt x="10400" y="18126"/>
                  </a:cubicBezTo>
                  <a:cubicBezTo>
                    <a:pt x="10400" y="19787"/>
                    <a:pt x="10000" y="20543"/>
                    <a:pt x="9300" y="20996"/>
                  </a:cubicBezTo>
                  <a:cubicBezTo>
                    <a:pt x="8600" y="21449"/>
                    <a:pt x="7600" y="21600"/>
                    <a:pt x="6800" y="21298"/>
                  </a:cubicBezTo>
                  <a:cubicBezTo>
                    <a:pt x="6000" y="20996"/>
                    <a:pt x="5400" y="20241"/>
                    <a:pt x="5000" y="18126"/>
                  </a:cubicBezTo>
                  <a:cubicBezTo>
                    <a:pt x="4600" y="16011"/>
                    <a:pt x="4400" y="12537"/>
                    <a:pt x="5600" y="9743"/>
                  </a:cubicBezTo>
                  <a:cubicBezTo>
                    <a:pt x="6800" y="6948"/>
                    <a:pt x="9400" y="4834"/>
                    <a:pt x="12300" y="3323"/>
                  </a:cubicBezTo>
                  <a:cubicBezTo>
                    <a:pt x="15200" y="1813"/>
                    <a:pt x="18400" y="9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704966" y="1624325"/>
              <a:ext cx="205455" cy="48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69" fill="norm" stroke="1" extrusionOk="0">
                  <a:moveTo>
                    <a:pt x="17905" y="1466"/>
                  </a:moveTo>
                  <a:cubicBezTo>
                    <a:pt x="17033" y="902"/>
                    <a:pt x="16160" y="339"/>
                    <a:pt x="15178" y="104"/>
                  </a:cubicBezTo>
                  <a:cubicBezTo>
                    <a:pt x="14196" y="-131"/>
                    <a:pt x="13105" y="-37"/>
                    <a:pt x="10923" y="1137"/>
                  </a:cubicBezTo>
                  <a:cubicBezTo>
                    <a:pt x="8742" y="2311"/>
                    <a:pt x="5469" y="4565"/>
                    <a:pt x="3178" y="7053"/>
                  </a:cubicBezTo>
                  <a:cubicBezTo>
                    <a:pt x="887" y="9542"/>
                    <a:pt x="-422" y="12266"/>
                    <a:pt x="123" y="14426"/>
                  </a:cubicBezTo>
                  <a:cubicBezTo>
                    <a:pt x="669" y="16586"/>
                    <a:pt x="3069" y="18182"/>
                    <a:pt x="6887" y="19262"/>
                  </a:cubicBezTo>
                  <a:cubicBezTo>
                    <a:pt x="10705" y="20342"/>
                    <a:pt x="15942" y="20906"/>
                    <a:pt x="21178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107270" y="1770238"/>
              <a:ext cx="311151" cy="32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93"/>
                  </a:moveTo>
                  <a:cubicBezTo>
                    <a:pt x="735" y="-47"/>
                    <a:pt x="1469" y="-186"/>
                    <a:pt x="3159" y="929"/>
                  </a:cubicBezTo>
                  <a:cubicBezTo>
                    <a:pt x="4849" y="2044"/>
                    <a:pt x="7494" y="4413"/>
                    <a:pt x="10212" y="7130"/>
                  </a:cubicBezTo>
                  <a:cubicBezTo>
                    <a:pt x="12931" y="9848"/>
                    <a:pt x="15722" y="12913"/>
                    <a:pt x="17633" y="15352"/>
                  </a:cubicBezTo>
                  <a:cubicBezTo>
                    <a:pt x="19543" y="17791"/>
                    <a:pt x="20571" y="19602"/>
                    <a:pt x="2160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177120" y="1784350"/>
              <a:ext cx="2476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414"/>
                    <a:pt x="18277" y="2829"/>
                    <a:pt x="15969" y="5271"/>
                  </a:cubicBezTo>
                  <a:cubicBezTo>
                    <a:pt x="13662" y="7714"/>
                    <a:pt x="10708" y="11186"/>
                    <a:pt x="7938" y="14079"/>
                  </a:cubicBezTo>
                  <a:cubicBezTo>
                    <a:pt x="5169" y="16971"/>
                    <a:pt x="2585" y="192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4778444" y="1796543"/>
              <a:ext cx="300377" cy="26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8" fill="norm" stroke="1" extrusionOk="0">
                  <a:moveTo>
                    <a:pt x="16904" y="1610"/>
                  </a:moveTo>
                  <a:cubicBezTo>
                    <a:pt x="17357" y="913"/>
                    <a:pt x="17810" y="216"/>
                    <a:pt x="17659" y="42"/>
                  </a:cubicBezTo>
                  <a:cubicBezTo>
                    <a:pt x="17508" y="-132"/>
                    <a:pt x="16752" y="216"/>
                    <a:pt x="14713" y="1523"/>
                  </a:cubicBezTo>
                  <a:cubicBezTo>
                    <a:pt x="12674" y="2829"/>
                    <a:pt x="9351" y="5094"/>
                    <a:pt x="6708" y="6923"/>
                  </a:cubicBezTo>
                  <a:cubicBezTo>
                    <a:pt x="4064" y="8752"/>
                    <a:pt x="2101" y="10145"/>
                    <a:pt x="1043" y="11365"/>
                  </a:cubicBezTo>
                  <a:cubicBezTo>
                    <a:pt x="-14" y="12584"/>
                    <a:pt x="-165" y="13629"/>
                    <a:pt x="137" y="14500"/>
                  </a:cubicBezTo>
                  <a:cubicBezTo>
                    <a:pt x="439" y="15371"/>
                    <a:pt x="1194" y="16068"/>
                    <a:pt x="4064" y="16591"/>
                  </a:cubicBezTo>
                  <a:cubicBezTo>
                    <a:pt x="6934" y="17113"/>
                    <a:pt x="11919" y="17462"/>
                    <a:pt x="15166" y="18245"/>
                  </a:cubicBezTo>
                  <a:cubicBezTo>
                    <a:pt x="18414" y="19029"/>
                    <a:pt x="19925" y="20249"/>
                    <a:pt x="21435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788837" y="2095500"/>
              <a:ext cx="353484" cy="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1811" y="15429"/>
                  </a:moveTo>
                  <a:cubicBezTo>
                    <a:pt x="905" y="17486"/>
                    <a:pt x="0" y="19543"/>
                    <a:pt x="0" y="20571"/>
                  </a:cubicBezTo>
                  <a:cubicBezTo>
                    <a:pt x="0" y="21600"/>
                    <a:pt x="905" y="21600"/>
                    <a:pt x="3428" y="19543"/>
                  </a:cubicBezTo>
                  <a:cubicBezTo>
                    <a:pt x="5950" y="17486"/>
                    <a:pt x="10089" y="13371"/>
                    <a:pt x="13387" y="9771"/>
                  </a:cubicBezTo>
                  <a:cubicBezTo>
                    <a:pt x="16685" y="6171"/>
                    <a:pt x="19143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321721" y="1760600"/>
              <a:ext cx="181026" cy="33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75" fill="norm" stroke="1" extrusionOk="0">
                  <a:moveTo>
                    <a:pt x="2046" y="4696"/>
                  </a:moveTo>
                  <a:cubicBezTo>
                    <a:pt x="1302" y="3763"/>
                    <a:pt x="557" y="2829"/>
                    <a:pt x="184" y="2029"/>
                  </a:cubicBezTo>
                  <a:cubicBezTo>
                    <a:pt x="-188" y="1229"/>
                    <a:pt x="-188" y="563"/>
                    <a:pt x="2046" y="229"/>
                  </a:cubicBezTo>
                  <a:cubicBezTo>
                    <a:pt x="4281" y="-104"/>
                    <a:pt x="8750" y="-104"/>
                    <a:pt x="11605" y="429"/>
                  </a:cubicBezTo>
                  <a:cubicBezTo>
                    <a:pt x="14460" y="963"/>
                    <a:pt x="15702" y="2029"/>
                    <a:pt x="14957" y="3496"/>
                  </a:cubicBezTo>
                  <a:cubicBezTo>
                    <a:pt x="14212" y="4963"/>
                    <a:pt x="11481" y="6829"/>
                    <a:pt x="9495" y="7896"/>
                  </a:cubicBezTo>
                  <a:cubicBezTo>
                    <a:pt x="7509" y="8963"/>
                    <a:pt x="6267" y="9229"/>
                    <a:pt x="6143" y="9629"/>
                  </a:cubicBezTo>
                  <a:cubicBezTo>
                    <a:pt x="6019" y="10029"/>
                    <a:pt x="7012" y="10563"/>
                    <a:pt x="9246" y="11296"/>
                  </a:cubicBezTo>
                  <a:cubicBezTo>
                    <a:pt x="11481" y="12029"/>
                    <a:pt x="14957" y="12963"/>
                    <a:pt x="17191" y="13763"/>
                  </a:cubicBezTo>
                  <a:cubicBezTo>
                    <a:pt x="19426" y="14563"/>
                    <a:pt x="20419" y="15229"/>
                    <a:pt x="20915" y="15896"/>
                  </a:cubicBezTo>
                  <a:cubicBezTo>
                    <a:pt x="21412" y="16563"/>
                    <a:pt x="21412" y="17229"/>
                    <a:pt x="20295" y="18163"/>
                  </a:cubicBezTo>
                  <a:cubicBezTo>
                    <a:pt x="19178" y="19096"/>
                    <a:pt x="16943" y="20296"/>
                    <a:pt x="14957" y="20896"/>
                  </a:cubicBezTo>
                  <a:cubicBezTo>
                    <a:pt x="12971" y="21496"/>
                    <a:pt x="11233" y="21496"/>
                    <a:pt x="9371" y="21096"/>
                  </a:cubicBezTo>
                  <a:cubicBezTo>
                    <a:pt x="7509" y="20696"/>
                    <a:pt x="5522" y="19896"/>
                    <a:pt x="5026" y="18963"/>
                  </a:cubicBezTo>
                  <a:cubicBezTo>
                    <a:pt x="4529" y="18029"/>
                    <a:pt x="5522" y="16963"/>
                    <a:pt x="6515" y="15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550455" y="1822450"/>
              <a:ext cx="204100" cy="28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173" fill="norm" stroke="1" extrusionOk="0">
                  <a:moveTo>
                    <a:pt x="17967" y="2817"/>
                  </a:moveTo>
                  <a:cubicBezTo>
                    <a:pt x="17319" y="2191"/>
                    <a:pt x="16671" y="1565"/>
                    <a:pt x="15699" y="1252"/>
                  </a:cubicBezTo>
                  <a:cubicBezTo>
                    <a:pt x="14727" y="939"/>
                    <a:pt x="13431" y="939"/>
                    <a:pt x="11163" y="1957"/>
                  </a:cubicBezTo>
                  <a:cubicBezTo>
                    <a:pt x="8895" y="2974"/>
                    <a:pt x="5655" y="5009"/>
                    <a:pt x="3495" y="7591"/>
                  </a:cubicBezTo>
                  <a:cubicBezTo>
                    <a:pt x="1335" y="10174"/>
                    <a:pt x="255" y="13304"/>
                    <a:pt x="39" y="15574"/>
                  </a:cubicBezTo>
                  <a:cubicBezTo>
                    <a:pt x="-177" y="17843"/>
                    <a:pt x="471" y="19252"/>
                    <a:pt x="2847" y="20191"/>
                  </a:cubicBezTo>
                  <a:cubicBezTo>
                    <a:pt x="5223" y="21130"/>
                    <a:pt x="9327" y="21600"/>
                    <a:pt x="12891" y="20661"/>
                  </a:cubicBezTo>
                  <a:cubicBezTo>
                    <a:pt x="16455" y="19722"/>
                    <a:pt x="19479" y="17374"/>
                    <a:pt x="20451" y="14478"/>
                  </a:cubicBezTo>
                  <a:cubicBezTo>
                    <a:pt x="21423" y="11583"/>
                    <a:pt x="20343" y="8139"/>
                    <a:pt x="19155" y="5635"/>
                  </a:cubicBezTo>
                  <a:cubicBezTo>
                    <a:pt x="17967" y="3130"/>
                    <a:pt x="16671" y="1565"/>
                    <a:pt x="153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5783670" y="1661482"/>
              <a:ext cx="188752" cy="59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528" fill="norm" stroke="1" extrusionOk="0">
                  <a:moveTo>
                    <a:pt x="1394" y="765"/>
                  </a:moveTo>
                  <a:cubicBezTo>
                    <a:pt x="2090" y="460"/>
                    <a:pt x="2787" y="156"/>
                    <a:pt x="3716" y="42"/>
                  </a:cubicBezTo>
                  <a:cubicBezTo>
                    <a:pt x="4645" y="-72"/>
                    <a:pt x="5806" y="4"/>
                    <a:pt x="8361" y="841"/>
                  </a:cubicBezTo>
                  <a:cubicBezTo>
                    <a:pt x="10916" y="1677"/>
                    <a:pt x="14865" y="3274"/>
                    <a:pt x="17535" y="5366"/>
                  </a:cubicBezTo>
                  <a:cubicBezTo>
                    <a:pt x="20206" y="7458"/>
                    <a:pt x="21600" y="10043"/>
                    <a:pt x="20090" y="12477"/>
                  </a:cubicBezTo>
                  <a:cubicBezTo>
                    <a:pt x="18581" y="14911"/>
                    <a:pt x="14168" y="17193"/>
                    <a:pt x="10335" y="18676"/>
                  </a:cubicBezTo>
                  <a:cubicBezTo>
                    <a:pt x="6503" y="20159"/>
                    <a:pt x="3252" y="20843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310220" y="3140762"/>
              <a:ext cx="266701" cy="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fill="norm" stroke="1" extrusionOk="0">
                  <a:moveTo>
                    <a:pt x="0" y="20709"/>
                  </a:moveTo>
                  <a:cubicBezTo>
                    <a:pt x="1714" y="14229"/>
                    <a:pt x="3429" y="7749"/>
                    <a:pt x="6686" y="3969"/>
                  </a:cubicBezTo>
                  <a:cubicBezTo>
                    <a:pt x="9943" y="189"/>
                    <a:pt x="14743" y="-891"/>
                    <a:pt x="17486" y="729"/>
                  </a:cubicBezTo>
                  <a:cubicBezTo>
                    <a:pt x="20229" y="2349"/>
                    <a:pt x="20914" y="6669"/>
                    <a:pt x="21600" y="1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468970" y="3333750"/>
              <a:ext cx="254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459820" y="0"/>
              <a:ext cx="4098944" cy="121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0" y="18434"/>
                  </a:moveTo>
                  <a:cubicBezTo>
                    <a:pt x="11" y="18245"/>
                    <a:pt x="22" y="18057"/>
                    <a:pt x="145" y="18019"/>
                  </a:cubicBezTo>
                  <a:cubicBezTo>
                    <a:pt x="267" y="17981"/>
                    <a:pt x="501" y="18094"/>
                    <a:pt x="851" y="18245"/>
                  </a:cubicBezTo>
                  <a:cubicBezTo>
                    <a:pt x="1201" y="18396"/>
                    <a:pt x="1668" y="18584"/>
                    <a:pt x="2108" y="18679"/>
                  </a:cubicBezTo>
                  <a:cubicBezTo>
                    <a:pt x="2547" y="18773"/>
                    <a:pt x="2959" y="18773"/>
                    <a:pt x="3409" y="18773"/>
                  </a:cubicBezTo>
                  <a:cubicBezTo>
                    <a:pt x="3860" y="18773"/>
                    <a:pt x="4349" y="18773"/>
                    <a:pt x="4783" y="18735"/>
                  </a:cubicBezTo>
                  <a:cubicBezTo>
                    <a:pt x="5216" y="18697"/>
                    <a:pt x="5595" y="18622"/>
                    <a:pt x="5967" y="18547"/>
                  </a:cubicBezTo>
                  <a:cubicBezTo>
                    <a:pt x="6340" y="18471"/>
                    <a:pt x="6707" y="18396"/>
                    <a:pt x="7102" y="18302"/>
                  </a:cubicBezTo>
                  <a:cubicBezTo>
                    <a:pt x="7497" y="18207"/>
                    <a:pt x="7919" y="18094"/>
                    <a:pt x="8336" y="17981"/>
                  </a:cubicBezTo>
                  <a:cubicBezTo>
                    <a:pt x="8753" y="17868"/>
                    <a:pt x="9165" y="17755"/>
                    <a:pt x="9571" y="17642"/>
                  </a:cubicBezTo>
                  <a:cubicBezTo>
                    <a:pt x="9977" y="17529"/>
                    <a:pt x="10377" y="17416"/>
                    <a:pt x="10789" y="17284"/>
                  </a:cubicBezTo>
                  <a:cubicBezTo>
                    <a:pt x="11200" y="17152"/>
                    <a:pt x="11623" y="17001"/>
                    <a:pt x="12051" y="16831"/>
                  </a:cubicBezTo>
                  <a:cubicBezTo>
                    <a:pt x="12480" y="16662"/>
                    <a:pt x="12913" y="16473"/>
                    <a:pt x="13319" y="16304"/>
                  </a:cubicBezTo>
                  <a:cubicBezTo>
                    <a:pt x="13725" y="16134"/>
                    <a:pt x="14103" y="15983"/>
                    <a:pt x="14498" y="15814"/>
                  </a:cubicBezTo>
                  <a:cubicBezTo>
                    <a:pt x="14893" y="15644"/>
                    <a:pt x="15305" y="15455"/>
                    <a:pt x="15694" y="15248"/>
                  </a:cubicBezTo>
                  <a:cubicBezTo>
                    <a:pt x="16083" y="15041"/>
                    <a:pt x="16450" y="14815"/>
                    <a:pt x="16806" y="14607"/>
                  </a:cubicBezTo>
                  <a:cubicBezTo>
                    <a:pt x="17162" y="14400"/>
                    <a:pt x="17507" y="14212"/>
                    <a:pt x="17913" y="13910"/>
                  </a:cubicBezTo>
                  <a:cubicBezTo>
                    <a:pt x="18319" y="13608"/>
                    <a:pt x="18786" y="13194"/>
                    <a:pt x="19214" y="12779"/>
                  </a:cubicBezTo>
                  <a:cubicBezTo>
                    <a:pt x="19642" y="12364"/>
                    <a:pt x="20032" y="11950"/>
                    <a:pt x="20393" y="11460"/>
                  </a:cubicBezTo>
                  <a:cubicBezTo>
                    <a:pt x="20755" y="10970"/>
                    <a:pt x="21088" y="10404"/>
                    <a:pt x="21300" y="9763"/>
                  </a:cubicBezTo>
                  <a:cubicBezTo>
                    <a:pt x="21511" y="9123"/>
                    <a:pt x="21600" y="8406"/>
                    <a:pt x="21494" y="7652"/>
                  </a:cubicBezTo>
                  <a:cubicBezTo>
                    <a:pt x="21389" y="6898"/>
                    <a:pt x="21088" y="6107"/>
                    <a:pt x="20771" y="5504"/>
                  </a:cubicBezTo>
                  <a:cubicBezTo>
                    <a:pt x="20454" y="4901"/>
                    <a:pt x="20121" y="4486"/>
                    <a:pt x="19731" y="4071"/>
                  </a:cubicBezTo>
                  <a:cubicBezTo>
                    <a:pt x="19342" y="3657"/>
                    <a:pt x="18897" y="3242"/>
                    <a:pt x="18508" y="2921"/>
                  </a:cubicBezTo>
                  <a:cubicBezTo>
                    <a:pt x="18119" y="2601"/>
                    <a:pt x="17785" y="2375"/>
                    <a:pt x="17451" y="2149"/>
                  </a:cubicBezTo>
                  <a:cubicBezTo>
                    <a:pt x="17118" y="1923"/>
                    <a:pt x="16784" y="1696"/>
                    <a:pt x="16428" y="1470"/>
                  </a:cubicBezTo>
                  <a:cubicBezTo>
                    <a:pt x="16072" y="1244"/>
                    <a:pt x="15694" y="1018"/>
                    <a:pt x="15321" y="829"/>
                  </a:cubicBezTo>
                  <a:cubicBezTo>
                    <a:pt x="14949" y="641"/>
                    <a:pt x="14582" y="490"/>
                    <a:pt x="14220" y="377"/>
                  </a:cubicBezTo>
                  <a:cubicBezTo>
                    <a:pt x="13859" y="264"/>
                    <a:pt x="13503" y="188"/>
                    <a:pt x="13136" y="132"/>
                  </a:cubicBezTo>
                  <a:cubicBezTo>
                    <a:pt x="12769" y="75"/>
                    <a:pt x="12391" y="38"/>
                    <a:pt x="12001" y="19"/>
                  </a:cubicBezTo>
                  <a:cubicBezTo>
                    <a:pt x="11612" y="0"/>
                    <a:pt x="11212" y="0"/>
                    <a:pt x="10833" y="0"/>
                  </a:cubicBezTo>
                  <a:cubicBezTo>
                    <a:pt x="10455" y="0"/>
                    <a:pt x="10099" y="0"/>
                    <a:pt x="9732" y="19"/>
                  </a:cubicBezTo>
                  <a:cubicBezTo>
                    <a:pt x="9365" y="38"/>
                    <a:pt x="8987" y="75"/>
                    <a:pt x="8626" y="151"/>
                  </a:cubicBezTo>
                  <a:cubicBezTo>
                    <a:pt x="8264" y="226"/>
                    <a:pt x="7919" y="339"/>
                    <a:pt x="7508" y="471"/>
                  </a:cubicBezTo>
                  <a:cubicBezTo>
                    <a:pt x="7096" y="603"/>
                    <a:pt x="6618" y="754"/>
                    <a:pt x="6156" y="942"/>
                  </a:cubicBezTo>
                  <a:cubicBezTo>
                    <a:pt x="5695" y="1131"/>
                    <a:pt x="5250" y="1357"/>
                    <a:pt x="4838" y="1602"/>
                  </a:cubicBezTo>
                  <a:cubicBezTo>
                    <a:pt x="4427" y="1847"/>
                    <a:pt x="4049" y="2111"/>
                    <a:pt x="3632" y="2507"/>
                  </a:cubicBezTo>
                  <a:cubicBezTo>
                    <a:pt x="3214" y="2903"/>
                    <a:pt x="2758" y="3430"/>
                    <a:pt x="2364" y="4015"/>
                  </a:cubicBezTo>
                  <a:cubicBezTo>
                    <a:pt x="1969" y="4599"/>
                    <a:pt x="1635" y="5240"/>
                    <a:pt x="1357" y="6069"/>
                  </a:cubicBezTo>
                  <a:cubicBezTo>
                    <a:pt x="1079" y="6898"/>
                    <a:pt x="856" y="7916"/>
                    <a:pt x="795" y="8972"/>
                  </a:cubicBezTo>
                  <a:cubicBezTo>
                    <a:pt x="734" y="10027"/>
                    <a:pt x="834" y="11120"/>
                    <a:pt x="1029" y="12138"/>
                  </a:cubicBezTo>
                  <a:cubicBezTo>
                    <a:pt x="1223" y="13156"/>
                    <a:pt x="1513" y="14098"/>
                    <a:pt x="1813" y="14928"/>
                  </a:cubicBezTo>
                  <a:cubicBezTo>
                    <a:pt x="2113" y="15757"/>
                    <a:pt x="2425" y="16473"/>
                    <a:pt x="2781" y="17152"/>
                  </a:cubicBezTo>
                  <a:cubicBezTo>
                    <a:pt x="3137" y="17830"/>
                    <a:pt x="3537" y="18471"/>
                    <a:pt x="3954" y="19037"/>
                  </a:cubicBezTo>
                  <a:cubicBezTo>
                    <a:pt x="4371" y="19602"/>
                    <a:pt x="4805" y="20092"/>
                    <a:pt x="5205" y="20450"/>
                  </a:cubicBezTo>
                  <a:cubicBezTo>
                    <a:pt x="5606" y="20808"/>
                    <a:pt x="5973" y="21035"/>
                    <a:pt x="6357" y="21204"/>
                  </a:cubicBezTo>
                  <a:cubicBezTo>
                    <a:pt x="6740" y="21374"/>
                    <a:pt x="7141" y="21487"/>
                    <a:pt x="7547" y="21543"/>
                  </a:cubicBezTo>
                  <a:cubicBezTo>
                    <a:pt x="7953" y="21600"/>
                    <a:pt x="8364" y="21600"/>
                    <a:pt x="8809" y="21600"/>
                  </a:cubicBezTo>
                  <a:cubicBezTo>
                    <a:pt x="9254" y="21600"/>
                    <a:pt x="9732" y="21600"/>
                    <a:pt x="10166" y="21600"/>
                  </a:cubicBezTo>
                  <a:cubicBezTo>
                    <a:pt x="10600" y="21600"/>
                    <a:pt x="10989" y="21600"/>
                    <a:pt x="113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230970" y="2826260"/>
              <a:ext cx="177046" cy="69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87" fill="norm" stroke="1" extrusionOk="0">
                  <a:moveTo>
                    <a:pt x="5214" y="7096"/>
                  </a:moveTo>
                  <a:cubicBezTo>
                    <a:pt x="6703" y="9467"/>
                    <a:pt x="8193" y="11838"/>
                    <a:pt x="8938" y="14077"/>
                  </a:cubicBezTo>
                  <a:cubicBezTo>
                    <a:pt x="9683" y="16316"/>
                    <a:pt x="9683" y="18423"/>
                    <a:pt x="9559" y="19707"/>
                  </a:cubicBezTo>
                  <a:cubicBezTo>
                    <a:pt x="9434" y="20991"/>
                    <a:pt x="9186" y="21452"/>
                    <a:pt x="8566" y="21485"/>
                  </a:cubicBezTo>
                  <a:cubicBezTo>
                    <a:pt x="7945" y="21518"/>
                    <a:pt x="6952" y="21123"/>
                    <a:pt x="5710" y="19839"/>
                  </a:cubicBezTo>
                  <a:cubicBezTo>
                    <a:pt x="4469" y="18555"/>
                    <a:pt x="2979" y="16381"/>
                    <a:pt x="1986" y="14044"/>
                  </a:cubicBezTo>
                  <a:cubicBezTo>
                    <a:pt x="993" y="11706"/>
                    <a:pt x="497" y="9203"/>
                    <a:pt x="993" y="7030"/>
                  </a:cubicBezTo>
                  <a:cubicBezTo>
                    <a:pt x="1490" y="4857"/>
                    <a:pt x="2979" y="3013"/>
                    <a:pt x="4841" y="1828"/>
                  </a:cubicBezTo>
                  <a:cubicBezTo>
                    <a:pt x="6703" y="642"/>
                    <a:pt x="8938" y="116"/>
                    <a:pt x="11545" y="17"/>
                  </a:cubicBezTo>
                  <a:cubicBezTo>
                    <a:pt x="14152" y="-82"/>
                    <a:pt x="17131" y="247"/>
                    <a:pt x="18993" y="1038"/>
                  </a:cubicBezTo>
                  <a:cubicBezTo>
                    <a:pt x="20855" y="1828"/>
                    <a:pt x="21600" y="3079"/>
                    <a:pt x="19490" y="4528"/>
                  </a:cubicBezTo>
                  <a:cubicBezTo>
                    <a:pt x="17379" y="5977"/>
                    <a:pt x="12414" y="7623"/>
                    <a:pt x="8690" y="8644"/>
                  </a:cubicBezTo>
                  <a:cubicBezTo>
                    <a:pt x="4966" y="9664"/>
                    <a:pt x="2483" y="10059"/>
                    <a:pt x="0" y="10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460070" y="3143249"/>
              <a:ext cx="170951" cy="30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2" fill="norm" stroke="1" extrusionOk="0">
                  <a:moveTo>
                    <a:pt x="4679" y="7989"/>
                  </a:moveTo>
                  <a:cubicBezTo>
                    <a:pt x="2572" y="6953"/>
                    <a:pt x="464" y="5918"/>
                    <a:pt x="69" y="5400"/>
                  </a:cubicBezTo>
                  <a:cubicBezTo>
                    <a:pt x="-326" y="4882"/>
                    <a:pt x="991" y="4882"/>
                    <a:pt x="3362" y="6066"/>
                  </a:cubicBezTo>
                  <a:cubicBezTo>
                    <a:pt x="5733" y="7249"/>
                    <a:pt x="9157" y="9616"/>
                    <a:pt x="11133" y="12205"/>
                  </a:cubicBezTo>
                  <a:cubicBezTo>
                    <a:pt x="13108" y="14795"/>
                    <a:pt x="13635" y="17605"/>
                    <a:pt x="13372" y="19307"/>
                  </a:cubicBezTo>
                  <a:cubicBezTo>
                    <a:pt x="13108" y="21008"/>
                    <a:pt x="12054" y="21600"/>
                    <a:pt x="11001" y="21526"/>
                  </a:cubicBezTo>
                  <a:cubicBezTo>
                    <a:pt x="9947" y="21452"/>
                    <a:pt x="8894" y="20712"/>
                    <a:pt x="8103" y="18345"/>
                  </a:cubicBezTo>
                  <a:cubicBezTo>
                    <a:pt x="7313" y="15978"/>
                    <a:pt x="6786" y="11984"/>
                    <a:pt x="9025" y="8655"/>
                  </a:cubicBezTo>
                  <a:cubicBezTo>
                    <a:pt x="11264" y="5326"/>
                    <a:pt x="16269" y="2663"/>
                    <a:pt x="212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855006" y="2931155"/>
              <a:ext cx="188765" cy="49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36" fill="norm" stroke="1" extrusionOk="0">
                  <a:moveTo>
                    <a:pt x="20456" y="3390"/>
                  </a:moveTo>
                  <a:cubicBezTo>
                    <a:pt x="19506" y="2206"/>
                    <a:pt x="18557" y="1021"/>
                    <a:pt x="17370" y="428"/>
                  </a:cubicBezTo>
                  <a:cubicBezTo>
                    <a:pt x="16183" y="-164"/>
                    <a:pt x="14759" y="-164"/>
                    <a:pt x="12623" y="565"/>
                  </a:cubicBezTo>
                  <a:cubicBezTo>
                    <a:pt x="10487" y="1294"/>
                    <a:pt x="7638" y="2752"/>
                    <a:pt x="5265" y="4849"/>
                  </a:cubicBezTo>
                  <a:cubicBezTo>
                    <a:pt x="2891" y="6945"/>
                    <a:pt x="992" y="9679"/>
                    <a:pt x="280" y="12094"/>
                  </a:cubicBezTo>
                  <a:cubicBezTo>
                    <a:pt x="-432" y="14509"/>
                    <a:pt x="43" y="16606"/>
                    <a:pt x="3722" y="18109"/>
                  </a:cubicBezTo>
                  <a:cubicBezTo>
                    <a:pt x="7401" y="19613"/>
                    <a:pt x="14284" y="20525"/>
                    <a:pt x="21168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358783" y="2976143"/>
              <a:ext cx="209786" cy="3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10" fill="norm" stroke="1" extrusionOk="0">
                  <a:moveTo>
                    <a:pt x="18858" y="1862"/>
                  </a:moveTo>
                  <a:cubicBezTo>
                    <a:pt x="18858" y="1161"/>
                    <a:pt x="18858" y="461"/>
                    <a:pt x="18216" y="169"/>
                  </a:cubicBezTo>
                  <a:cubicBezTo>
                    <a:pt x="17574" y="-123"/>
                    <a:pt x="16291" y="-6"/>
                    <a:pt x="13832" y="286"/>
                  </a:cubicBezTo>
                  <a:cubicBezTo>
                    <a:pt x="11373" y="578"/>
                    <a:pt x="7737" y="1045"/>
                    <a:pt x="5277" y="1453"/>
                  </a:cubicBezTo>
                  <a:cubicBezTo>
                    <a:pt x="2818" y="1862"/>
                    <a:pt x="1535" y="2212"/>
                    <a:pt x="786" y="2679"/>
                  </a:cubicBezTo>
                  <a:cubicBezTo>
                    <a:pt x="38" y="3146"/>
                    <a:pt x="-176" y="3730"/>
                    <a:pt x="145" y="4956"/>
                  </a:cubicBezTo>
                  <a:cubicBezTo>
                    <a:pt x="466" y="6182"/>
                    <a:pt x="1321" y="8050"/>
                    <a:pt x="1642" y="9334"/>
                  </a:cubicBezTo>
                  <a:cubicBezTo>
                    <a:pt x="1963" y="10619"/>
                    <a:pt x="1749" y="11319"/>
                    <a:pt x="1963" y="11378"/>
                  </a:cubicBezTo>
                  <a:cubicBezTo>
                    <a:pt x="2176" y="11436"/>
                    <a:pt x="2818" y="10852"/>
                    <a:pt x="3674" y="10502"/>
                  </a:cubicBezTo>
                  <a:cubicBezTo>
                    <a:pt x="4529" y="10152"/>
                    <a:pt x="5598" y="10035"/>
                    <a:pt x="7951" y="10268"/>
                  </a:cubicBezTo>
                  <a:cubicBezTo>
                    <a:pt x="10303" y="10502"/>
                    <a:pt x="13939" y="11086"/>
                    <a:pt x="16398" y="12020"/>
                  </a:cubicBezTo>
                  <a:cubicBezTo>
                    <a:pt x="18858" y="12954"/>
                    <a:pt x="20141" y="14238"/>
                    <a:pt x="20782" y="15406"/>
                  </a:cubicBezTo>
                  <a:cubicBezTo>
                    <a:pt x="21424" y="16573"/>
                    <a:pt x="21424" y="17624"/>
                    <a:pt x="20034" y="18616"/>
                  </a:cubicBezTo>
                  <a:cubicBezTo>
                    <a:pt x="18644" y="19609"/>
                    <a:pt x="15864" y="20543"/>
                    <a:pt x="13618" y="21010"/>
                  </a:cubicBezTo>
                  <a:cubicBezTo>
                    <a:pt x="11373" y="21477"/>
                    <a:pt x="9662" y="21477"/>
                    <a:pt x="8272" y="21302"/>
                  </a:cubicBezTo>
                  <a:cubicBezTo>
                    <a:pt x="6881" y="21127"/>
                    <a:pt x="5812" y="20776"/>
                    <a:pt x="6026" y="20543"/>
                  </a:cubicBezTo>
                  <a:cubicBezTo>
                    <a:pt x="6240" y="20309"/>
                    <a:pt x="7737" y="20193"/>
                    <a:pt x="9234" y="20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723594" y="2987922"/>
              <a:ext cx="374277" cy="35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96" fill="norm" stroke="1" extrusionOk="0">
                  <a:moveTo>
                    <a:pt x="3236" y="3206"/>
                  </a:moveTo>
                  <a:cubicBezTo>
                    <a:pt x="2633" y="3080"/>
                    <a:pt x="2030" y="2954"/>
                    <a:pt x="2271" y="2701"/>
                  </a:cubicBezTo>
                  <a:cubicBezTo>
                    <a:pt x="2512" y="2448"/>
                    <a:pt x="3598" y="2069"/>
                    <a:pt x="5167" y="1627"/>
                  </a:cubicBezTo>
                  <a:cubicBezTo>
                    <a:pt x="6736" y="1185"/>
                    <a:pt x="8787" y="680"/>
                    <a:pt x="10235" y="364"/>
                  </a:cubicBezTo>
                  <a:cubicBezTo>
                    <a:pt x="11683" y="48"/>
                    <a:pt x="12528" y="-78"/>
                    <a:pt x="13192" y="48"/>
                  </a:cubicBezTo>
                  <a:cubicBezTo>
                    <a:pt x="13855" y="175"/>
                    <a:pt x="14338" y="554"/>
                    <a:pt x="14338" y="1185"/>
                  </a:cubicBezTo>
                  <a:cubicBezTo>
                    <a:pt x="14338" y="1817"/>
                    <a:pt x="13855" y="2701"/>
                    <a:pt x="12347" y="4659"/>
                  </a:cubicBezTo>
                  <a:cubicBezTo>
                    <a:pt x="10839" y="6617"/>
                    <a:pt x="8305" y="9648"/>
                    <a:pt x="6555" y="11859"/>
                  </a:cubicBezTo>
                  <a:cubicBezTo>
                    <a:pt x="4805" y="14069"/>
                    <a:pt x="3840" y="15459"/>
                    <a:pt x="2995" y="16659"/>
                  </a:cubicBezTo>
                  <a:cubicBezTo>
                    <a:pt x="2150" y="17859"/>
                    <a:pt x="1426" y="18869"/>
                    <a:pt x="823" y="19690"/>
                  </a:cubicBezTo>
                  <a:cubicBezTo>
                    <a:pt x="220" y="20511"/>
                    <a:pt x="-263" y="21143"/>
                    <a:pt x="159" y="21333"/>
                  </a:cubicBezTo>
                  <a:cubicBezTo>
                    <a:pt x="582" y="21522"/>
                    <a:pt x="1909" y="21269"/>
                    <a:pt x="4443" y="20827"/>
                  </a:cubicBezTo>
                  <a:cubicBezTo>
                    <a:pt x="6977" y="20385"/>
                    <a:pt x="10718" y="19754"/>
                    <a:pt x="13735" y="19438"/>
                  </a:cubicBezTo>
                  <a:cubicBezTo>
                    <a:pt x="16752" y="19122"/>
                    <a:pt x="19044" y="19122"/>
                    <a:pt x="21337" y="19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339170" y="3143250"/>
              <a:ext cx="279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8327"/>
                    <a:pt x="655" y="15055"/>
                    <a:pt x="2455" y="11782"/>
                  </a:cubicBezTo>
                  <a:cubicBezTo>
                    <a:pt x="4255" y="8509"/>
                    <a:pt x="7527" y="5236"/>
                    <a:pt x="10964" y="3273"/>
                  </a:cubicBezTo>
                  <a:cubicBezTo>
                    <a:pt x="14400" y="1309"/>
                    <a:pt x="180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497870" y="3054350"/>
              <a:ext cx="25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2679"/>
                    <a:pt x="-1622" y="5358"/>
                    <a:pt x="870" y="8958"/>
                  </a:cubicBezTo>
                  <a:cubicBezTo>
                    <a:pt x="3363" y="12558"/>
                    <a:pt x="11670" y="17079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770970" y="300990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39"/>
                    <a:pt x="5760" y="9078"/>
                    <a:pt x="9360" y="12678"/>
                  </a:cubicBezTo>
                  <a:cubicBezTo>
                    <a:pt x="12960" y="16278"/>
                    <a:pt x="17280" y="189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874515" y="3012286"/>
              <a:ext cx="167679" cy="26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081" fill="norm" stroke="1" extrusionOk="0">
                  <a:moveTo>
                    <a:pt x="13814" y="3380"/>
                  </a:moveTo>
                  <a:cubicBezTo>
                    <a:pt x="13554" y="2359"/>
                    <a:pt x="13294" y="1339"/>
                    <a:pt x="12383" y="658"/>
                  </a:cubicBezTo>
                  <a:cubicBezTo>
                    <a:pt x="11472" y="-22"/>
                    <a:pt x="9911" y="-362"/>
                    <a:pt x="7829" y="573"/>
                  </a:cubicBezTo>
                  <a:cubicBezTo>
                    <a:pt x="5747" y="1509"/>
                    <a:pt x="3144" y="3720"/>
                    <a:pt x="1583" y="6696"/>
                  </a:cubicBezTo>
                  <a:cubicBezTo>
                    <a:pt x="21" y="9673"/>
                    <a:pt x="-499" y="13414"/>
                    <a:pt x="542" y="16221"/>
                  </a:cubicBezTo>
                  <a:cubicBezTo>
                    <a:pt x="1583" y="19027"/>
                    <a:pt x="4185" y="20898"/>
                    <a:pt x="7438" y="21068"/>
                  </a:cubicBezTo>
                  <a:cubicBezTo>
                    <a:pt x="10691" y="21238"/>
                    <a:pt x="14595" y="19707"/>
                    <a:pt x="17197" y="17156"/>
                  </a:cubicBezTo>
                  <a:cubicBezTo>
                    <a:pt x="19800" y="14605"/>
                    <a:pt x="21101" y="11033"/>
                    <a:pt x="20450" y="8227"/>
                  </a:cubicBezTo>
                  <a:cubicBezTo>
                    <a:pt x="19800" y="5421"/>
                    <a:pt x="17197" y="3380"/>
                    <a:pt x="14074" y="2359"/>
                  </a:cubicBezTo>
                  <a:cubicBezTo>
                    <a:pt x="10952" y="1339"/>
                    <a:pt x="7308" y="1339"/>
                    <a:pt x="5356" y="1424"/>
                  </a:cubicBezTo>
                  <a:cubicBezTo>
                    <a:pt x="3405" y="1509"/>
                    <a:pt x="3144" y="1679"/>
                    <a:pt x="2884" y="1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280679" y="2986942"/>
              <a:ext cx="347542" cy="21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56" fill="norm" stroke="1" extrusionOk="0">
                  <a:moveTo>
                    <a:pt x="15210" y="3568"/>
                  </a:moveTo>
                  <a:cubicBezTo>
                    <a:pt x="15210" y="2297"/>
                    <a:pt x="15210" y="1027"/>
                    <a:pt x="14687" y="391"/>
                  </a:cubicBezTo>
                  <a:cubicBezTo>
                    <a:pt x="14163" y="-244"/>
                    <a:pt x="13116" y="-244"/>
                    <a:pt x="11087" y="1450"/>
                  </a:cubicBezTo>
                  <a:cubicBezTo>
                    <a:pt x="9058" y="3144"/>
                    <a:pt x="6047" y="6532"/>
                    <a:pt x="4149" y="8650"/>
                  </a:cubicBezTo>
                  <a:cubicBezTo>
                    <a:pt x="2250" y="10768"/>
                    <a:pt x="1465" y="11615"/>
                    <a:pt x="876" y="12674"/>
                  </a:cubicBezTo>
                  <a:cubicBezTo>
                    <a:pt x="287" y="13732"/>
                    <a:pt x="-106" y="15003"/>
                    <a:pt x="25" y="15850"/>
                  </a:cubicBezTo>
                  <a:cubicBezTo>
                    <a:pt x="156" y="16697"/>
                    <a:pt x="810" y="17121"/>
                    <a:pt x="3232" y="17544"/>
                  </a:cubicBezTo>
                  <a:cubicBezTo>
                    <a:pt x="5654" y="17968"/>
                    <a:pt x="9843" y="18391"/>
                    <a:pt x="13181" y="19027"/>
                  </a:cubicBezTo>
                  <a:cubicBezTo>
                    <a:pt x="16519" y="19662"/>
                    <a:pt x="19007" y="20509"/>
                    <a:pt x="21494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317070" y="3263900"/>
              <a:ext cx="336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6" y="15600"/>
                    <a:pt x="11411" y="9600"/>
                    <a:pt x="15011" y="6000"/>
                  </a:cubicBezTo>
                  <a:cubicBezTo>
                    <a:pt x="18611" y="2400"/>
                    <a:pt x="2010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846450" y="2908300"/>
              <a:ext cx="186760" cy="3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69" fill="norm" stroke="1" extrusionOk="0">
                  <a:moveTo>
                    <a:pt x="1176" y="4511"/>
                  </a:moveTo>
                  <a:cubicBezTo>
                    <a:pt x="456" y="3281"/>
                    <a:pt x="-264" y="2051"/>
                    <a:pt x="96" y="1230"/>
                  </a:cubicBezTo>
                  <a:cubicBezTo>
                    <a:pt x="456" y="410"/>
                    <a:pt x="1896" y="0"/>
                    <a:pt x="4416" y="0"/>
                  </a:cubicBezTo>
                  <a:cubicBezTo>
                    <a:pt x="6936" y="0"/>
                    <a:pt x="10536" y="410"/>
                    <a:pt x="12216" y="1504"/>
                  </a:cubicBezTo>
                  <a:cubicBezTo>
                    <a:pt x="13896" y="2597"/>
                    <a:pt x="13656" y="4375"/>
                    <a:pt x="13176" y="5605"/>
                  </a:cubicBezTo>
                  <a:cubicBezTo>
                    <a:pt x="12696" y="6835"/>
                    <a:pt x="11976" y="7519"/>
                    <a:pt x="10776" y="8203"/>
                  </a:cubicBezTo>
                  <a:cubicBezTo>
                    <a:pt x="9576" y="8886"/>
                    <a:pt x="7896" y="9570"/>
                    <a:pt x="7416" y="10185"/>
                  </a:cubicBezTo>
                  <a:cubicBezTo>
                    <a:pt x="6936" y="10800"/>
                    <a:pt x="7656" y="11347"/>
                    <a:pt x="9816" y="12167"/>
                  </a:cubicBezTo>
                  <a:cubicBezTo>
                    <a:pt x="11976" y="12987"/>
                    <a:pt x="15576" y="14081"/>
                    <a:pt x="17736" y="14901"/>
                  </a:cubicBezTo>
                  <a:cubicBezTo>
                    <a:pt x="19896" y="15722"/>
                    <a:pt x="20616" y="16268"/>
                    <a:pt x="20976" y="16952"/>
                  </a:cubicBezTo>
                  <a:cubicBezTo>
                    <a:pt x="21336" y="17635"/>
                    <a:pt x="21336" y="18456"/>
                    <a:pt x="19896" y="19208"/>
                  </a:cubicBezTo>
                  <a:cubicBezTo>
                    <a:pt x="18456" y="19959"/>
                    <a:pt x="15576" y="20643"/>
                    <a:pt x="12576" y="21053"/>
                  </a:cubicBezTo>
                  <a:cubicBezTo>
                    <a:pt x="9576" y="21463"/>
                    <a:pt x="6456" y="21600"/>
                    <a:pt x="5136" y="21327"/>
                  </a:cubicBezTo>
                  <a:cubicBezTo>
                    <a:pt x="3816" y="21053"/>
                    <a:pt x="4296" y="20370"/>
                    <a:pt x="5016" y="19754"/>
                  </a:cubicBezTo>
                  <a:cubicBezTo>
                    <a:pt x="5736" y="19139"/>
                    <a:pt x="6696" y="18592"/>
                    <a:pt x="7656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7101638" y="3018323"/>
              <a:ext cx="208337" cy="25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78" fill="norm" stroke="1" extrusionOk="0">
                  <a:moveTo>
                    <a:pt x="13759" y="2442"/>
                  </a:moveTo>
                  <a:cubicBezTo>
                    <a:pt x="14828" y="1571"/>
                    <a:pt x="15898" y="700"/>
                    <a:pt x="15791" y="264"/>
                  </a:cubicBezTo>
                  <a:cubicBezTo>
                    <a:pt x="15684" y="-171"/>
                    <a:pt x="14401" y="-171"/>
                    <a:pt x="11834" y="1048"/>
                  </a:cubicBezTo>
                  <a:cubicBezTo>
                    <a:pt x="9268" y="2268"/>
                    <a:pt x="5418" y="4706"/>
                    <a:pt x="3173" y="7494"/>
                  </a:cubicBezTo>
                  <a:cubicBezTo>
                    <a:pt x="927" y="10281"/>
                    <a:pt x="286" y="13416"/>
                    <a:pt x="72" y="15506"/>
                  </a:cubicBezTo>
                  <a:cubicBezTo>
                    <a:pt x="-142" y="17597"/>
                    <a:pt x="72" y="18642"/>
                    <a:pt x="1355" y="19600"/>
                  </a:cubicBezTo>
                  <a:cubicBezTo>
                    <a:pt x="2638" y="20558"/>
                    <a:pt x="4991" y="21429"/>
                    <a:pt x="8306" y="21255"/>
                  </a:cubicBezTo>
                  <a:cubicBezTo>
                    <a:pt x="11620" y="21081"/>
                    <a:pt x="15898" y="19861"/>
                    <a:pt x="18357" y="17684"/>
                  </a:cubicBezTo>
                  <a:cubicBezTo>
                    <a:pt x="20816" y="15506"/>
                    <a:pt x="21458" y="12371"/>
                    <a:pt x="20816" y="9323"/>
                  </a:cubicBezTo>
                  <a:cubicBezTo>
                    <a:pt x="20175" y="6274"/>
                    <a:pt x="18250" y="3313"/>
                    <a:pt x="16325" y="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7326720" y="2832230"/>
              <a:ext cx="231510" cy="53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10" fill="norm" stroke="1" extrusionOk="0">
                  <a:moveTo>
                    <a:pt x="6364" y="1007"/>
                  </a:moveTo>
                  <a:cubicBezTo>
                    <a:pt x="6364" y="585"/>
                    <a:pt x="6364" y="163"/>
                    <a:pt x="7039" y="37"/>
                  </a:cubicBezTo>
                  <a:cubicBezTo>
                    <a:pt x="7714" y="-90"/>
                    <a:pt x="9064" y="79"/>
                    <a:pt x="11282" y="1007"/>
                  </a:cubicBezTo>
                  <a:cubicBezTo>
                    <a:pt x="13500" y="1935"/>
                    <a:pt x="16586" y="3623"/>
                    <a:pt x="18611" y="5690"/>
                  </a:cubicBezTo>
                  <a:cubicBezTo>
                    <a:pt x="20636" y="7757"/>
                    <a:pt x="21600" y="10204"/>
                    <a:pt x="20829" y="12482"/>
                  </a:cubicBezTo>
                  <a:cubicBezTo>
                    <a:pt x="20057" y="14760"/>
                    <a:pt x="17550" y="16869"/>
                    <a:pt x="13789" y="18346"/>
                  </a:cubicBezTo>
                  <a:cubicBezTo>
                    <a:pt x="10029" y="19823"/>
                    <a:pt x="5014" y="20666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615020" y="4325292"/>
              <a:ext cx="266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457" y="10932"/>
                    <a:pt x="8914" y="1332"/>
                    <a:pt x="12514" y="132"/>
                  </a:cubicBezTo>
                  <a:cubicBezTo>
                    <a:pt x="16114" y="-1068"/>
                    <a:pt x="18857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672170" y="4540250"/>
              <a:ext cx="298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362" y="21600"/>
                    <a:pt x="10723" y="21600"/>
                    <a:pt x="14323" y="0"/>
                  </a:cubicBezTo>
                  <a:cubicBezTo>
                    <a:pt x="17923" y="21600"/>
                    <a:pt x="19762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529420" y="4134352"/>
              <a:ext cx="186367" cy="48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826" fill="norm" stroke="1" extrusionOk="0">
                  <a:moveTo>
                    <a:pt x="3600" y="12059"/>
                  </a:moveTo>
                  <a:cubicBezTo>
                    <a:pt x="2640" y="11327"/>
                    <a:pt x="1680" y="10595"/>
                    <a:pt x="1440" y="10458"/>
                  </a:cubicBezTo>
                  <a:cubicBezTo>
                    <a:pt x="1200" y="10320"/>
                    <a:pt x="1680" y="10778"/>
                    <a:pt x="2640" y="12517"/>
                  </a:cubicBezTo>
                  <a:cubicBezTo>
                    <a:pt x="3600" y="14256"/>
                    <a:pt x="5040" y="17276"/>
                    <a:pt x="5640" y="19061"/>
                  </a:cubicBezTo>
                  <a:cubicBezTo>
                    <a:pt x="6240" y="20846"/>
                    <a:pt x="6000" y="21395"/>
                    <a:pt x="5400" y="20159"/>
                  </a:cubicBezTo>
                  <a:cubicBezTo>
                    <a:pt x="4800" y="18924"/>
                    <a:pt x="3840" y="15903"/>
                    <a:pt x="3360" y="12746"/>
                  </a:cubicBezTo>
                  <a:cubicBezTo>
                    <a:pt x="2880" y="9588"/>
                    <a:pt x="2880" y="6293"/>
                    <a:pt x="3720" y="4097"/>
                  </a:cubicBezTo>
                  <a:cubicBezTo>
                    <a:pt x="4560" y="1900"/>
                    <a:pt x="6240" y="802"/>
                    <a:pt x="8280" y="298"/>
                  </a:cubicBezTo>
                  <a:cubicBezTo>
                    <a:pt x="10320" y="-205"/>
                    <a:pt x="12720" y="-113"/>
                    <a:pt x="15240" y="893"/>
                  </a:cubicBezTo>
                  <a:cubicBezTo>
                    <a:pt x="17760" y="1900"/>
                    <a:pt x="20400" y="3822"/>
                    <a:pt x="21000" y="5698"/>
                  </a:cubicBezTo>
                  <a:cubicBezTo>
                    <a:pt x="21600" y="7575"/>
                    <a:pt x="20160" y="9405"/>
                    <a:pt x="16320" y="11053"/>
                  </a:cubicBezTo>
                  <a:cubicBezTo>
                    <a:pt x="12480" y="12700"/>
                    <a:pt x="6240" y="14164"/>
                    <a:pt x="0" y="15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719920" y="4470400"/>
              <a:ext cx="209551" cy="22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4800"/>
                  </a:moveTo>
                  <a:cubicBezTo>
                    <a:pt x="0" y="3800"/>
                    <a:pt x="0" y="2800"/>
                    <a:pt x="545" y="2200"/>
                  </a:cubicBezTo>
                  <a:cubicBezTo>
                    <a:pt x="1091" y="1600"/>
                    <a:pt x="2182" y="1400"/>
                    <a:pt x="4800" y="2700"/>
                  </a:cubicBezTo>
                  <a:cubicBezTo>
                    <a:pt x="7418" y="4000"/>
                    <a:pt x="11564" y="6800"/>
                    <a:pt x="14073" y="9400"/>
                  </a:cubicBezTo>
                  <a:cubicBezTo>
                    <a:pt x="16582" y="12000"/>
                    <a:pt x="17455" y="14400"/>
                    <a:pt x="17236" y="16400"/>
                  </a:cubicBezTo>
                  <a:cubicBezTo>
                    <a:pt x="17018" y="18400"/>
                    <a:pt x="15709" y="20000"/>
                    <a:pt x="14509" y="20800"/>
                  </a:cubicBezTo>
                  <a:cubicBezTo>
                    <a:pt x="13309" y="21600"/>
                    <a:pt x="12218" y="21600"/>
                    <a:pt x="11345" y="20500"/>
                  </a:cubicBezTo>
                  <a:cubicBezTo>
                    <a:pt x="10473" y="19400"/>
                    <a:pt x="9818" y="17200"/>
                    <a:pt x="10364" y="14000"/>
                  </a:cubicBezTo>
                  <a:cubicBezTo>
                    <a:pt x="10909" y="10800"/>
                    <a:pt x="12655" y="6600"/>
                    <a:pt x="14727" y="41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117463" y="4230892"/>
              <a:ext cx="176210" cy="49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30" fill="norm" stroke="1" extrusionOk="0">
                  <a:moveTo>
                    <a:pt x="17628" y="4610"/>
                  </a:moveTo>
                  <a:cubicBezTo>
                    <a:pt x="18632" y="3782"/>
                    <a:pt x="19637" y="2955"/>
                    <a:pt x="20265" y="2220"/>
                  </a:cubicBezTo>
                  <a:cubicBezTo>
                    <a:pt x="20893" y="1484"/>
                    <a:pt x="21144" y="841"/>
                    <a:pt x="20642" y="427"/>
                  </a:cubicBezTo>
                  <a:cubicBezTo>
                    <a:pt x="20139" y="14"/>
                    <a:pt x="18884" y="-170"/>
                    <a:pt x="16497" y="198"/>
                  </a:cubicBezTo>
                  <a:cubicBezTo>
                    <a:pt x="14111" y="565"/>
                    <a:pt x="10595" y="1484"/>
                    <a:pt x="7581" y="3139"/>
                  </a:cubicBezTo>
                  <a:cubicBezTo>
                    <a:pt x="4567" y="4793"/>
                    <a:pt x="2056" y="7183"/>
                    <a:pt x="800" y="9757"/>
                  </a:cubicBezTo>
                  <a:cubicBezTo>
                    <a:pt x="-456" y="12330"/>
                    <a:pt x="-456" y="15088"/>
                    <a:pt x="2432" y="17064"/>
                  </a:cubicBezTo>
                  <a:cubicBezTo>
                    <a:pt x="5321" y="19040"/>
                    <a:pt x="11097" y="20235"/>
                    <a:pt x="16874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455390" y="4337844"/>
              <a:ext cx="432931" cy="32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48" fill="norm" stroke="1" extrusionOk="0">
                  <a:moveTo>
                    <a:pt x="372" y="4933"/>
                  </a:moveTo>
                  <a:cubicBezTo>
                    <a:pt x="583" y="4240"/>
                    <a:pt x="794" y="3548"/>
                    <a:pt x="2058" y="2856"/>
                  </a:cubicBezTo>
                  <a:cubicBezTo>
                    <a:pt x="3323" y="2163"/>
                    <a:pt x="5641" y="1471"/>
                    <a:pt x="8222" y="986"/>
                  </a:cubicBezTo>
                  <a:cubicBezTo>
                    <a:pt x="10804" y="502"/>
                    <a:pt x="13649" y="225"/>
                    <a:pt x="15334" y="86"/>
                  </a:cubicBezTo>
                  <a:cubicBezTo>
                    <a:pt x="17020" y="-52"/>
                    <a:pt x="17547" y="-52"/>
                    <a:pt x="17916" y="294"/>
                  </a:cubicBezTo>
                  <a:cubicBezTo>
                    <a:pt x="18285" y="640"/>
                    <a:pt x="18495" y="1333"/>
                    <a:pt x="18390" y="2025"/>
                  </a:cubicBezTo>
                  <a:cubicBezTo>
                    <a:pt x="18285" y="2717"/>
                    <a:pt x="17863" y="3410"/>
                    <a:pt x="16072" y="5140"/>
                  </a:cubicBezTo>
                  <a:cubicBezTo>
                    <a:pt x="14281" y="6871"/>
                    <a:pt x="11120" y="9640"/>
                    <a:pt x="8380" y="12133"/>
                  </a:cubicBezTo>
                  <a:cubicBezTo>
                    <a:pt x="5641" y="14625"/>
                    <a:pt x="3323" y="16840"/>
                    <a:pt x="1900" y="18294"/>
                  </a:cubicBezTo>
                  <a:cubicBezTo>
                    <a:pt x="478" y="19748"/>
                    <a:pt x="-49" y="20440"/>
                    <a:pt x="4" y="20856"/>
                  </a:cubicBezTo>
                  <a:cubicBezTo>
                    <a:pt x="56" y="21271"/>
                    <a:pt x="689" y="21410"/>
                    <a:pt x="3165" y="21479"/>
                  </a:cubicBezTo>
                  <a:cubicBezTo>
                    <a:pt x="5641" y="21548"/>
                    <a:pt x="9961" y="21548"/>
                    <a:pt x="13332" y="21548"/>
                  </a:cubicBezTo>
                  <a:cubicBezTo>
                    <a:pt x="16704" y="21548"/>
                    <a:pt x="19128" y="21548"/>
                    <a:pt x="21551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185094" y="4400550"/>
              <a:ext cx="33187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0205" y="0"/>
                  </a:moveTo>
                  <a:cubicBezTo>
                    <a:pt x="15830" y="2965"/>
                    <a:pt x="11455" y="5929"/>
                    <a:pt x="8448" y="7835"/>
                  </a:cubicBezTo>
                  <a:cubicBezTo>
                    <a:pt x="5440" y="9741"/>
                    <a:pt x="3800" y="10588"/>
                    <a:pt x="2501" y="11329"/>
                  </a:cubicBezTo>
                  <a:cubicBezTo>
                    <a:pt x="1202" y="12071"/>
                    <a:pt x="245" y="12706"/>
                    <a:pt x="40" y="13553"/>
                  </a:cubicBezTo>
                  <a:cubicBezTo>
                    <a:pt x="-165" y="14400"/>
                    <a:pt x="382" y="15459"/>
                    <a:pt x="2569" y="16412"/>
                  </a:cubicBezTo>
                  <a:cubicBezTo>
                    <a:pt x="4757" y="17365"/>
                    <a:pt x="8584" y="18212"/>
                    <a:pt x="12002" y="19059"/>
                  </a:cubicBezTo>
                  <a:cubicBezTo>
                    <a:pt x="15420" y="19906"/>
                    <a:pt x="18427" y="20753"/>
                    <a:pt x="2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161370" y="4718050"/>
              <a:ext cx="355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800"/>
                    <a:pt x="10286" y="3600"/>
                    <a:pt x="13886" y="7200"/>
                  </a:cubicBezTo>
                  <a:cubicBezTo>
                    <a:pt x="17486" y="10800"/>
                    <a:pt x="19543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782580" y="4274563"/>
              <a:ext cx="261441" cy="34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52" fill="norm" stroke="1" extrusionOk="0">
                  <a:moveTo>
                    <a:pt x="8901" y="5435"/>
                  </a:moveTo>
                  <a:cubicBezTo>
                    <a:pt x="9765" y="3733"/>
                    <a:pt x="10629" y="2031"/>
                    <a:pt x="11493" y="1050"/>
                  </a:cubicBezTo>
                  <a:cubicBezTo>
                    <a:pt x="12357" y="68"/>
                    <a:pt x="13221" y="-194"/>
                    <a:pt x="13653" y="133"/>
                  </a:cubicBezTo>
                  <a:cubicBezTo>
                    <a:pt x="14085" y="461"/>
                    <a:pt x="14085" y="1377"/>
                    <a:pt x="12789" y="3799"/>
                  </a:cubicBezTo>
                  <a:cubicBezTo>
                    <a:pt x="11493" y="6221"/>
                    <a:pt x="8901" y="10148"/>
                    <a:pt x="6741" y="12962"/>
                  </a:cubicBezTo>
                  <a:cubicBezTo>
                    <a:pt x="4581" y="15777"/>
                    <a:pt x="2853" y="17479"/>
                    <a:pt x="1644" y="18722"/>
                  </a:cubicBezTo>
                  <a:cubicBezTo>
                    <a:pt x="434" y="19966"/>
                    <a:pt x="-257" y="20751"/>
                    <a:pt x="89" y="21079"/>
                  </a:cubicBezTo>
                  <a:cubicBezTo>
                    <a:pt x="434" y="21406"/>
                    <a:pt x="1817" y="21275"/>
                    <a:pt x="5532" y="20621"/>
                  </a:cubicBezTo>
                  <a:cubicBezTo>
                    <a:pt x="9247" y="19966"/>
                    <a:pt x="15295" y="18788"/>
                    <a:pt x="21343" y="17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969937" y="4527550"/>
              <a:ext cx="4868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79"/>
                    <a:pt x="12209" y="758"/>
                    <a:pt x="7983" y="3884"/>
                  </a:cubicBezTo>
                  <a:cubicBezTo>
                    <a:pt x="3757" y="7011"/>
                    <a:pt x="0" y="12884"/>
                    <a:pt x="0" y="16295"/>
                  </a:cubicBezTo>
                  <a:cubicBezTo>
                    <a:pt x="0" y="19705"/>
                    <a:pt x="3757" y="20653"/>
                    <a:pt x="75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139270" y="4229100"/>
              <a:ext cx="243091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13180" y="0"/>
                  </a:moveTo>
                  <a:cubicBezTo>
                    <a:pt x="15742" y="1523"/>
                    <a:pt x="18305" y="3046"/>
                    <a:pt x="19769" y="4985"/>
                  </a:cubicBezTo>
                  <a:cubicBezTo>
                    <a:pt x="21234" y="6923"/>
                    <a:pt x="21600" y="9277"/>
                    <a:pt x="19861" y="11665"/>
                  </a:cubicBezTo>
                  <a:cubicBezTo>
                    <a:pt x="18122" y="14054"/>
                    <a:pt x="14278" y="16477"/>
                    <a:pt x="10617" y="18138"/>
                  </a:cubicBezTo>
                  <a:cubicBezTo>
                    <a:pt x="6956" y="19800"/>
                    <a:pt x="3478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932520" y="5703296"/>
              <a:ext cx="34925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5236" y="10842"/>
                    <a:pt x="10473" y="762"/>
                    <a:pt x="14073" y="42"/>
                  </a:cubicBezTo>
                  <a:cubicBezTo>
                    <a:pt x="17673" y="-678"/>
                    <a:pt x="19636" y="7962"/>
                    <a:pt x="21600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065598" y="5892800"/>
              <a:ext cx="260623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590" y="0"/>
                  </a:moveTo>
                  <a:cubicBezTo>
                    <a:pt x="719" y="5400"/>
                    <a:pt x="-152" y="10800"/>
                    <a:pt x="22" y="14850"/>
                  </a:cubicBezTo>
                  <a:cubicBezTo>
                    <a:pt x="196" y="18900"/>
                    <a:pt x="1416" y="21600"/>
                    <a:pt x="5161" y="21600"/>
                  </a:cubicBezTo>
                  <a:cubicBezTo>
                    <a:pt x="8906" y="21600"/>
                    <a:pt x="15177" y="18900"/>
                    <a:pt x="2144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904833" y="5586941"/>
              <a:ext cx="332418" cy="39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27" fill="norm" stroke="1" extrusionOk="0">
                  <a:moveTo>
                    <a:pt x="15457" y="7335"/>
                  </a:moveTo>
                  <a:cubicBezTo>
                    <a:pt x="15589" y="5487"/>
                    <a:pt x="15722" y="3639"/>
                    <a:pt x="15722" y="2426"/>
                  </a:cubicBezTo>
                  <a:cubicBezTo>
                    <a:pt x="15722" y="1213"/>
                    <a:pt x="15589" y="636"/>
                    <a:pt x="15192" y="289"/>
                  </a:cubicBezTo>
                  <a:cubicBezTo>
                    <a:pt x="14794" y="-57"/>
                    <a:pt x="14132" y="-173"/>
                    <a:pt x="12608" y="405"/>
                  </a:cubicBezTo>
                  <a:cubicBezTo>
                    <a:pt x="11084" y="982"/>
                    <a:pt x="8699" y="2253"/>
                    <a:pt x="6313" y="4332"/>
                  </a:cubicBezTo>
                  <a:cubicBezTo>
                    <a:pt x="3928" y="6411"/>
                    <a:pt x="1543" y="9299"/>
                    <a:pt x="549" y="12013"/>
                  </a:cubicBezTo>
                  <a:cubicBezTo>
                    <a:pt x="-445" y="14728"/>
                    <a:pt x="-47" y="17269"/>
                    <a:pt x="1410" y="18944"/>
                  </a:cubicBezTo>
                  <a:cubicBezTo>
                    <a:pt x="2868" y="20618"/>
                    <a:pt x="5386" y="21427"/>
                    <a:pt x="8102" y="21427"/>
                  </a:cubicBezTo>
                  <a:cubicBezTo>
                    <a:pt x="10819" y="21427"/>
                    <a:pt x="13734" y="20618"/>
                    <a:pt x="16053" y="19059"/>
                  </a:cubicBezTo>
                  <a:cubicBezTo>
                    <a:pt x="18372" y="17500"/>
                    <a:pt x="20095" y="15190"/>
                    <a:pt x="20625" y="12648"/>
                  </a:cubicBezTo>
                  <a:cubicBezTo>
                    <a:pt x="21155" y="10107"/>
                    <a:pt x="20492" y="7335"/>
                    <a:pt x="19432" y="5545"/>
                  </a:cubicBezTo>
                  <a:cubicBezTo>
                    <a:pt x="18372" y="3754"/>
                    <a:pt x="16915" y="2946"/>
                    <a:pt x="15457" y="2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4056470" y="5457331"/>
              <a:ext cx="139701" cy="66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736"/>
                  </a:moveTo>
                  <a:cubicBezTo>
                    <a:pt x="20945" y="324"/>
                    <a:pt x="20291" y="-87"/>
                    <a:pt x="19309" y="16"/>
                  </a:cubicBezTo>
                  <a:cubicBezTo>
                    <a:pt x="18327" y="119"/>
                    <a:pt x="17018" y="736"/>
                    <a:pt x="15709" y="2244"/>
                  </a:cubicBezTo>
                  <a:cubicBezTo>
                    <a:pt x="14400" y="3753"/>
                    <a:pt x="13091" y="6153"/>
                    <a:pt x="11782" y="8484"/>
                  </a:cubicBezTo>
                  <a:cubicBezTo>
                    <a:pt x="10473" y="10816"/>
                    <a:pt x="9164" y="13079"/>
                    <a:pt x="7200" y="15239"/>
                  </a:cubicBezTo>
                  <a:cubicBezTo>
                    <a:pt x="5236" y="17399"/>
                    <a:pt x="2618" y="19456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973920" y="5499100"/>
              <a:ext cx="425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8" y="0"/>
                    <a:pt x="9457" y="0"/>
                    <a:pt x="13057" y="3600"/>
                  </a:cubicBezTo>
                  <a:cubicBezTo>
                    <a:pt x="16657" y="7200"/>
                    <a:pt x="1912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853270" y="6076950"/>
              <a:ext cx="431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4400"/>
                    <a:pt x="5929" y="7200"/>
                    <a:pt x="9529" y="3600"/>
                  </a:cubicBezTo>
                  <a:cubicBezTo>
                    <a:pt x="13129" y="0"/>
                    <a:pt x="1736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507406" y="5494463"/>
              <a:ext cx="247565" cy="56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12" fill="norm" stroke="1" extrusionOk="0">
                  <a:moveTo>
                    <a:pt x="21230" y="652"/>
                  </a:moveTo>
                  <a:cubicBezTo>
                    <a:pt x="20322" y="413"/>
                    <a:pt x="19415" y="174"/>
                    <a:pt x="18507" y="55"/>
                  </a:cubicBezTo>
                  <a:cubicBezTo>
                    <a:pt x="17600" y="-65"/>
                    <a:pt x="16692" y="-65"/>
                    <a:pt x="14333" y="852"/>
                  </a:cubicBezTo>
                  <a:cubicBezTo>
                    <a:pt x="11973" y="1768"/>
                    <a:pt x="8161" y="3601"/>
                    <a:pt x="5348" y="5753"/>
                  </a:cubicBezTo>
                  <a:cubicBezTo>
                    <a:pt x="2534" y="7905"/>
                    <a:pt x="719" y="10376"/>
                    <a:pt x="175" y="12767"/>
                  </a:cubicBezTo>
                  <a:cubicBezTo>
                    <a:pt x="-370" y="15159"/>
                    <a:pt x="356" y="17470"/>
                    <a:pt x="2443" y="18984"/>
                  </a:cubicBezTo>
                  <a:cubicBezTo>
                    <a:pt x="4531" y="20499"/>
                    <a:pt x="7980" y="21216"/>
                    <a:pt x="10975" y="21376"/>
                  </a:cubicBezTo>
                  <a:cubicBezTo>
                    <a:pt x="13969" y="21535"/>
                    <a:pt x="16511" y="21136"/>
                    <a:pt x="19052" y="20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895914" y="5609166"/>
              <a:ext cx="259107" cy="28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6" fill="norm" stroke="1" extrusionOk="0">
                  <a:moveTo>
                    <a:pt x="8258" y="2207"/>
                  </a:moveTo>
                  <a:cubicBezTo>
                    <a:pt x="8433" y="1104"/>
                    <a:pt x="8607" y="0"/>
                    <a:pt x="8694" y="0"/>
                  </a:cubicBezTo>
                  <a:cubicBezTo>
                    <a:pt x="8781" y="0"/>
                    <a:pt x="8781" y="1104"/>
                    <a:pt x="7562" y="3784"/>
                  </a:cubicBezTo>
                  <a:cubicBezTo>
                    <a:pt x="6342" y="6464"/>
                    <a:pt x="3904" y="10721"/>
                    <a:pt x="2510" y="13244"/>
                  </a:cubicBezTo>
                  <a:cubicBezTo>
                    <a:pt x="1117" y="15766"/>
                    <a:pt x="768" y="16555"/>
                    <a:pt x="420" y="17658"/>
                  </a:cubicBezTo>
                  <a:cubicBezTo>
                    <a:pt x="71" y="18762"/>
                    <a:pt x="-277" y="20181"/>
                    <a:pt x="333" y="20891"/>
                  </a:cubicBezTo>
                  <a:cubicBezTo>
                    <a:pt x="942" y="21600"/>
                    <a:pt x="2510" y="21600"/>
                    <a:pt x="6168" y="21285"/>
                  </a:cubicBezTo>
                  <a:cubicBezTo>
                    <a:pt x="9826" y="20969"/>
                    <a:pt x="15575" y="20339"/>
                    <a:pt x="21323" y="19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104220" y="580390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5"/>
                    <a:pt x="7200" y="369"/>
                    <a:pt x="3600" y="1015"/>
                  </a:cubicBezTo>
                  <a:cubicBezTo>
                    <a:pt x="0" y="1662"/>
                    <a:pt x="0" y="2769"/>
                    <a:pt x="0" y="5815"/>
                  </a:cubicBezTo>
                  <a:cubicBezTo>
                    <a:pt x="0" y="8862"/>
                    <a:pt x="0" y="13846"/>
                    <a:pt x="1200" y="16800"/>
                  </a:cubicBezTo>
                  <a:cubicBezTo>
                    <a:pt x="2400" y="19754"/>
                    <a:pt x="4800" y="20677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5167720" y="5580448"/>
              <a:ext cx="253153" cy="69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72" fill="norm" stroke="1" extrusionOk="0">
                  <a:moveTo>
                    <a:pt x="10092" y="433"/>
                  </a:moveTo>
                  <a:cubicBezTo>
                    <a:pt x="10977" y="235"/>
                    <a:pt x="11862" y="38"/>
                    <a:pt x="12748" y="5"/>
                  </a:cubicBezTo>
                  <a:cubicBezTo>
                    <a:pt x="13633" y="-28"/>
                    <a:pt x="14518" y="104"/>
                    <a:pt x="15757" y="993"/>
                  </a:cubicBezTo>
                  <a:cubicBezTo>
                    <a:pt x="16997" y="1882"/>
                    <a:pt x="18590" y="3528"/>
                    <a:pt x="19741" y="5372"/>
                  </a:cubicBezTo>
                  <a:cubicBezTo>
                    <a:pt x="20892" y="7216"/>
                    <a:pt x="21600" y="9257"/>
                    <a:pt x="20892" y="11200"/>
                  </a:cubicBezTo>
                  <a:cubicBezTo>
                    <a:pt x="20184" y="13143"/>
                    <a:pt x="18059" y="14987"/>
                    <a:pt x="14341" y="16699"/>
                  </a:cubicBezTo>
                  <a:cubicBezTo>
                    <a:pt x="10623" y="18411"/>
                    <a:pt x="5311" y="19992"/>
                    <a:pt x="0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Drawing"/>
          <p:cNvGrpSpPr/>
          <p:nvPr/>
        </p:nvGrpSpPr>
        <p:grpSpPr>
          <a:xfrm>
            <a:off x="1434698" y="1217083"/>
            <a:ext cx="11297052" cy="8009468"/>
            <a:chOff x="0" y="0"/>
            <a:chExt cx="11297051" cy="8009467"/>
          </a:xfrm>
        </p:grpSpPr>
        <p:sp>
          <p:nvSpPr>
            <p:cNvPr id="246" name="Line"/>
            <p:cNvSpPr/>
            <p:nvPr/>
          </p:nvSpPr>
          <p:spPr>
            <a:xfrm>
              <a:off x="624421" y="224176"/>
              <a:ext cx="195131" cy="83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6" fill="norm" stroke="1" extrusionOk="0">
                  <a:moveTo>
                    <a:pt x="21411" y="1646"/>
                  </a:moveTo>
                  <a:cubicBezTo>
                    <a:pt x="17927" y="1044"/>
                    <a:pt x="14443" y="443"/>
                    <a:pt x="11308" y="169"/>
                  </a:cubicBezTo>
                  <a:cubicBezTo>
                    <a:pt x="8172" y="-104"/>
                    <a:pt x="5385" y="-49"/>
                    <a:pt x="3411" y="361"/>
                  </a:cubicBezTo>
                  <a:cubicBezTo>
                    <a:pt x="1437" y="771"/>
                    <a:pt x="276" y="1537"/>
                    <a:pt x="43" y="2931"/>
                  </a:cubicBezTo>
                  <a:cubicBezTo>
                    <a:pt x="-189" y="4325"/>
                    <a:pt x="508" y="6349"/>
                    <a:pt x="2134" y="8317"/>
                  </a:cubicBezTo>
                  <a:cubicBezTo>
                    <a:pt x="3759" y="10286"/>
                    <a:pt x="6314" y="12200"/>
                    <a:pt x="8288" y="13950"/>
                  </a:cubicBezTo>
                  <a:cubicBezTo>
                    <a:pt x="10263" y="15700"/>
                    <a:pt x="11656" y="17285"/>
                    <a:pt x="11772" y="18461"/>
                  </a:cubicBezTo>
                  <a:cubicBezTo>
                    <a:pt x="11888" y="19637"/>
                    <a:pt x="10727" y="20402"/>
                    <a:pt x="9566" y="20840"/>
                  </a:cubicBezTo>
                  <a:cubicBezTo>
                    <a:pt x="8405" y="21277"/>
                    <a:pt x="7243" y="21387"/>
                    <a:pt x="6082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19501" y="1341966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000"/>
                    <a:pt x="8800" y="10400"/>
                    <a:pt x="12400" y="6800"/>
                  </a:cubicBezTo>
                  <a:cubicBezTo>
                    <a:pt x="16000" y="3200"/>
                    <a:pt x="188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718018" y="1244275"/>
              <a:ext cx="241218" cy="16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955" fill="norm" stroke="1" extrusionOk="0">
                  <a:moveTo>
                    <a:pt x="11167" y="1094"/>
                  </a:moveTo>
                  <a:cubicBezTo>
                    <a:pt x="10422" y="5572"/>
                    <a:pt x="9677" y="10050"/>
                    <a:pt x="8653" y="13475"/>
                  </a:cubicBezTo>
                  <a:cubicBezTo>
                    <a:pt x="7629" y="16899"/>
                    <a:pt x="6325" y="19270"/>
                    <a:pt x="5208" y="20323"/>
                  </a:cubicBezTo>
                  <a:cubicBezTo>
                    <a:pt x="4091" y="21377"/>
                    <a:pt x="3160" y="21114"/>
                    <a:pt x="2229" y="19533"/>
                  </a:cubicBezTo>
                  <a:cubicBezTo>
                    <a:pt x="1298" y="17953"/>
                    <a:pt x="367" y="15055"/>
                    <a:pt x="87" y="12553"/>
                  </a:cubicBezTo>
                  <a:cubicBezTo>
                    <a:pt x="-192" y="10050"/>
                    <a:pt x="180" y="7943"/>
                    <a:pt x="1484" y="7021"/>
                  </a:cubicBezTo>
                  <a:cubicBezTo>
                    <a:pt x="2787" y="6099"/>
                    <a:pt x="5022" y="6362"/>
                    <a:pt x="7722" y="8338"/>
                  </a:cubicBezTo>
                  <a:cubicBezTo>
                    <a:pt x="10422" y="10314"/>
                    <a:pt x="13587" y="14001"/>
                    <a:pt x="15822" y="16372"/>
                  </a:cubicBezTo>
                  <a:cubicBezTo>
                    <a:pt x="18056" y="18743"/>
                    <a:pt x="19360" y="19797"/>
                    <a:pt x="20198" y="19665"/>
                  </a:cubicBezTo>
                  <a:cubicBezTo>
                    <a:pt x="21036" y="19533"/>
                    <a:pt x="21408" y="18216"/>
                    <a:pt x="21129" y="15318"/>
                  </a:cubicBezTo>
                  <a:cubicBezTo>
                    <a:pt x="20849" y="12421"/>
                    <a:pt x="19918" y="7943"/>
                    <a:pt x="18522" y="4914"/>
                  </a:cubicBezTo>
                  <a:cubicBezTo>
                    <a:pt x="17125" y="1884"/>
                    <a:pt x="15263" y="304"/>
                    <a:pt x="13494" y="40"/>
                  </a:cubicBezTo>
                  <a:cubicBezTo>
                    <a:pt x="11725" y="-223"/>
                    <a:pt x="10049" y="831"/>
                    <a:pt x="9025" y="2411"/>
                  </a:cubicBezTo>
                  <a:cubicBezTo>
                    <a:pt x="8001" y="3992"/>
                    <a:pt x="7629" y="6099"/>
                    <a:pt x="7256" y="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31900" y="0"/>
              <a:ext cx="246069" cy="18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12" fill="norm" stroke="1" extrusionOk="0">
                  <a:moveTo>
                    <a:pt x="10598" y="2427"/>
                  </a:moveTo>
                  <a:cubicBezTo>
                    <a:pt x="8767" y="7281"/>
                    <a:pt x="6937" y="12135"/>
                    <a:pt x="5564" y="14683"/>
                  </a:cubicBezTo>
                  <a:cubicBezTo>
                    <a:pt x="4191" y="17231"/>
                    <a:pt x="3276" y="17474"/>
                    <a:pt x="2361" y="17596"/>
                  </a:cubicBezTo>
                  <a:cubicBezTo>
                    <a:pt x="1445" y="17717"/>
                    <a:pt x="530" y="17717"/>
                    <a:pt x="164" y="16261"/>
                  </a:cubicBezTo>
                  <a:cubicBezTo>
                    <a:pt x="-202" y="14804"/>
                    <a:pt x="-19" y="11892"/>
                    <a:pt x="1354" y="9465"/>
                  </a:cubicBezTo>
                  <a:cubicBezTo>
                    <a:pt x="2727" y="7038"/>
                    <a:pt x="5290" y="5097"/>
                    <a:pt x="7395" y="4490"/>
                  </a:cubicBezTo>
                  <a:cubicBezTo>
                    <a:pt x="9500" y="3883"/>
                    <a:pt x="11147" y="4611"/>
                    <a:pt x="12703" y="7524"/>
                  </a:cubicBezTo>
                  <a:cubicBezTo>
                    <a:pt x="14259" y="10436"/>
                    <a:pt x="15723" y="15533"/>
                    <a:pt x="16913" y="18324"/>
                  </a:cubicBezTo>
                  <a:cubicBezTo>
                    <a:pt x="18103" y="21115"/>
                    <a:pt x="19018" y="21600"/>
                    <a:pt x="19751" y="21357"/>
                  </a:cubicBezTo>
                  <a:cubicBezTo>
                    <a:pt x="20483" y="21115"/>
                    <a:pt x="21032" y="20144"/>
                    <a:pt x="21215" y="16867"/>
                  </a:cubicBezTo>
                  <a:cubicBezTo>
                    <a:pt x="21398" y="13591"/>
                    <a:pt x="21215" y="8009"/>
                    <a:pt x="20391" y="4611"/>
                  </a:cubicBezTo>
                  <a:cubicBezTo>
                    <a:pt x="19567" y="1213"/>
                    <a:pt x="18103" y="0"/>
                    <a:pt x="16547" y="0"/>
                  </a:cubicBezTo>
                  <a:cubicBezTo>
                    <a:pt x="14991" y="0"/>
                    <a:pt x="13344" y="1213"/>
                    <a:pt x="12154" y="3034"/>
                  </a:cubicBezTo>
                  <a:cubicBezTo>
                    <a:pt x="10964" y="4854"/>
                    <a:pt x="10232" y="7281"/>
                    <a:pt x="9500" y="9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84310" y="316002"/>
              <a:ext cx="128942" cy="61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04" fill="norm" stroke="1" extrusionOk="0">
                  <a:moveTo>
                    <a:pt x="21223" y="2576"/>
                  </a:moveTo>
                  <a:cubicBezTo>
                    <a:pt x="17739" y="1685"/>
                    <a:pt x="14255" y="795"/>
                    <a:pt x="11642" y="349"/>
                  </a:cubicBezTo>
                  <a:cubicBezTo>
                    <a:pt x="9029" y="-96"/>
                    <a:pt x="7288" y="-96"/>
                    <a:pt x="5546" y="238"/>
                  </a:cubicBezTo>
                  <a:cubicBezTo>
                    <a:pt x="3804" y="572"/>
                    <a:pt x="2062" y="1240"/>
                    <a:pt x="1017" y="2799"/>
                  </a:cubicBezTo>
                  <a:cubicBezTo>
                    <a:pt x="-29" y="4358"/>
                    <a:pt x="-377" y="6807"/>
                    <a:pt x="494" y="9219"/>
                  </a:cubicBezTo>
                  <a:cubicBezTo>
                    <a:pt x="1365" y="11632"/>
                    <a:pt x="3455" y="14007"/>
                    <a:pt x="5023" y="15937"/>
                  </a:cubicBezTo>
                  <a:cubicBezTo>
                    <a:pt x="6591" y="17867"/>
                    <a:pt x="7636" y="19351"/>
                    <a:pt x="7462" y="20205"/>
                  </a:cubicBezTo>
                  <a:cubicBezTo>
                    <a:pt x="7288" y="21059"/>
                    <a:pt x="5894" y="21281"/>
                    <a:pt x="450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19823" y="687916"/>
              <a:ext cx="24422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492" y="21600"/>
                  </a:moveTo>
                  <a:cubicBezTo>
                    <a:pt x="1747" y="20035"/>
                    <a:pt x="1002" y="18470"/>
                    <a:pt x="537" y="16904"/>
                  </a:cubicBezTo>
                  <a:cubicBezTo>
                    <a:pt x="71" y="15339"/>
                    <a:pt x="-115" y="13774"/>
                    <a:pt x="71" y="12365"/>
                  </a:cubicBezTo>
                  <a:cubicBezTo>
                    <a:pt x="257" y="10957"/>
                    <a:pt x="816" y="9704"/>
                    <a:pt x="3423" y="7826"/>
                  </a:cubicBezTo>
                  <a:cubicBezTo>
                    <a:pt x="6030" y="5948"/>
                    <a:pt x="10685" y="3443"/>
                    <a:pt x="14037" y="2035"/>
                  </a:cubicBezTo>
                  <a:cubicBezTo>
                    <a:pt x="17388" y="626"/>
                    <a:pt x="19437" y="313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321201" y="397269"/>
              <a:ext cx="107951" cy="55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0329" y="1929"/>
                  </a:moveTo>
                  <a:cubicBezTo>
                    <a:pt x="17788" y="1267"/>
                    <a:pt x="15247" y="605"/>
                    <a:pt x="12918" y="274"/>
                  </a:cubicBezTo>
                  <a:cubicBezTo>
                    <a:pt x="10588" y="-57"/>
                    <a:pt x="8471" y="-57"/>
                    <a:pt x="6776" y="109"/>
                  </a:cubicBezTo>
                  <a:cubicBezTo>
                    <a:pt x="5082" y="274"/>
                    <a:pt x="3812" y="605"/>
                    <a:pt x="2541" y="1929"/>
                  </a:cubicBezTo>
                  <a:cubicBezTo>
                    <a:pt x="1271" y="3253"/>
                    <a:pt x="0" y="5571"/>
                    <a:pt x="0" y="8384"/>
                  </a:cubicBezTo>
                  <a:cubicBezTo>
                    <a:pt x="0" y="11198"/>
                    <a:pt x="1271" y="14509"/>
                    <a:pt x="2965" y="16660"/>
                  </a:cubicBezTo>
                  <a:cubicBezTo>
                    <a:pt x="4659" y="18812"/>
                    <a:pt x="6776" y="19805"/>
                    <a:pt x="9953" y="20426"/>
                  </a:cubicBezTo>
                  <a:cubicBezTo>
                    <a:pt x="13129" y="21046"/>
                    <a:pt x="17365" y="21295"/>
                    <a:pt x="2160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442385" y="622490"/>
              <a:ext cx="304267" cy="28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40" fill="norm" stroke="1" extrusionOk="0">
                  <a:moveTo>
                    <a:pt x="412" y="4433"/>
                  </a:moveTo>
                  <a:cubicBezTo>
                    <a:pt x="262" y="3639"/>
                    <a:pt x="112" y="2845"/>
                    <a:pt x="37" y="2051"/>
                  </a:cubicBezTo>
                  <a:cubicBezTo>
                    <a:pt x="-38" y="1256"/>
                    <a:pt x="-38" y="462"/>
                    <a:pt x="412" y="145"/>
                  </a:cubicBezTo>
                  <a:cubicBezTo>
                    <a:pt x="862" y="-173"/>
                    <a:pt x="1762" y="-14"/>
                    <a:pt x="2962" y="1098"/>
                  </a:cubicBezTo>
                  <a:cubicBezTo>
                    <a:pt x="4162" y="2209"/>
                    <a:pt x="5662" y="4274"/>
                    <a:pt x="6637" y="7212"/>
                  </a:cubicBezTo>
                  <a:cubicBezTo>
                    <a:pt x="7612" y="10151"/>
                    <a:pt x="8062" y="13962"/>
                    <a:pt x="8137" y="16265"/>
                  </a:cubicBezTo>
                  <a:cubicBezTo>
                    <a:pt x="8212" y="18568"/>
                    <a:pt x="7912" y="19362"/>
                    <a:pt x="7387" y="20077"/>
                  </a:cubicBezTo>
                  <a:cubicBezTo>
                    <a:pt x="6862" y="20792"/>
                    <a:pt x="6112" y="21427"/>
                    <a:pt x="5662" y="21189"/>
                  </a:cubicBezTo>
                  <a:cubicBezTo>
                    <a:pt x="5212" y="20951"/>
                    <a:pt x="5062" y="19839"/>
                    <a:pt x="5587" y="17218"/>
                  </a:cubicBezTo>
                  <a:cubicBezTo>
                    <a:pt x="6112" y="14598"/>
                    <a:pt x="7312" y="10468"/>
                    <a:pt x="8062" y="8006"/>
                  </a:cubicBezTo>
                  <a:cubicBezTo>
                    <a:pt x="8812" y="5545"/>
                    <a:pt x="9112" y="4751"/>
                    <a:pt x="9562" y="3877"/>
                  </a:cubicBezTo>
                  <a:cubicBezTo>
                    <a:pt x="10012" y="3003"/>
                    <a:pt x="10612" y="2051"/>
                    <a:pt x="10837" y="2527"/>
                  </a:cubicBezTo>
                  <a:cubicBezTo>
                    <a:pt x="11062" y="3003"/>
                    <a:pt x="10912" y="4909"/>
                    <a:pt x="11212" y="7292"/>
                  </a:cubicBezTo>
                  <a:cubicBezTo>
                    <a:pt x="11512" y="9674"/>
                    <a:pt x="12262" y="12533"/>
                    <a:pt x="13537" y="14280"/>
                  </a:cubicBezTo>
                  <a:cubicBezTo>
                    <a:pt x="14812" y="16027"/>
                    <a:pt x="16612" y="16662"/>
                    <a:pt x="18037" y="16424"/>
                  </a:cubicBezTo>
                  <a:cubicBezTo>
                    <a:pt x="19462" y="16186"/>
                    <a:pt x="20512" y="15074"/>
                    <a:pt x="21562" y="13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754825" y="408516"/>
              <a:ext cx="12114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600" fill="norm" stroke="1" extrusionOk="0">
                  <a:moveTo>
                    <a:pt x="757" y="0"/>
                  </a:moveTo>
                  <a:cubicBezTo>
                    <a:pt x="49" y="497"/>
                    <a:pt x="-659" y="993"/>
                    <a:pt x="1111" y="1655"/>
                  </a:cubicBezTo>
                  <a:cubicBezTo>
                    <a:pt x="2882" y="2317"/>
                    <a:pt x="7131" y="3145"/>
                    <a:pt x="11026" y="4593"/>
                  </a:cubicBezTo>
                  <a:cubicBezTo>
                    <a:pt x="14921" y="6041"/>
                    <a:pt x="18462" y="8110"/>
                    <a:pt x="19702" y="10759"/>
                  </a:cubicBezTo>
                  <a:cubicBezTo>
                    <a:pt x="20941" y="13407"/>
                    <a:pt x="19879" y="16634"/>
                    <a:pt x="18993" y="18538"/>
                  </a:cubicBezTo>
                  <a:cubicBezTo>
                    <a:pt x="18108" y="20441"/>
                    <a:pt x="17400" y="21021"/>
                    <a:pt x="166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205221" y="192802"/>
              <a:ext cx="481231" cy="72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13" fill="norm" stroke="1" extrusionOk="0">
                  <a:moveTo>
                    <a:pt x="6760" y="14187"/>
                  </a:moveTo>
                  <a:cubicBezTo>
                    <a:pt x="6381" y="13378"/>
                    <a:pt x="6002" y="12569"/>
                    <a:pt x="5623" y="12039"/>
                  </a:cubicBezTo>
                  <a:cubicBezTo>
                    <a:pt x="5244" y="11510"/>
                    <a:pt x="4865" y="11261"/>
                    <a:pt x="4439" y="11168"/>
                  </a:cubicBezTo>
                  <a:cubicBezTo>
                    <a:pt x="4013" y="11075"/>
                    <a:pt x="3539" y="11137"/>
                    <a:pt x="2781" y="11977"/>
                  </a:cubicBezTo>
                  <a:cubicBezTo>
                    <a:pt x="2023" y="12818"/>
                    <a:pt x="981" y="14436"/>
                    <a:pt x="460" y="15992"/>
                  </a:cubicBezTo>
                  <a:cubicBezTo>
                    <a:pt x="-61" y="17548"/>
                    <a:pt x="-61" y="19042"/>
                    <a:pt x="81" y="19945"/>
                  </a:cubicBezTo>
                  <a:cubicBezTo>
                    <a:pt x="223" y="20848"/>
                    <a:pt x="507" y="21159"/>
                    <a:pt x="1076" y="21314"/>
                  </a:cubicBezTo>
                  <a:cubicBezTo>
                    <a:pt x="1644" y="21470"/>
                    <a:pt x="2497" y="21470"/>
                    <a:pt x="3302" y="21097"/>
                  </a:cubicBezTo>
                  <a:cubicBezTo>
                    <a:pt x="4107" y="20723"/>
                    <a:pt x="4865" y="19976"/>
                    <a:pt x="5528" y="18358"/>
                  </a:cubicBezTo>
                  <a:cubicBezTo>
                    <a:pt x="6192" y="16739"/>
                    <a:pt x="6760" y="14249"/>
                    <a:pt x="6950" y="11759"/>
                  </a:cubicBezTo>
                  <a:cubicBezTo>
                    <a:pt x="7139" y="9269"/>
                    <a:pt x="6950" y="6780"/>
                    <a:pt x="6713" y="5068"/>
                  </a:cubicBezTo>
                  <a:cubicBezTo>
                    <a:pt x="6476" y="3356"/>
                    <a:pt x="6192" y="2422"/>
                    <a:pt x="5813" y="1644"/>
                  </a:cubicBezTo>
                  <a:cubicBezTo>
                    <a:pt x="5434" y="866"/>
                    <a:pt x="4960" y="243"/>
                    <a:pt x="4581" y="57"/>
                  </a:cubicBezTo>
                  <a:cubicBezTo>
                    <a:pt x="4202" y="-130"/>
                    <a:pt x="3918" y="119"/>
                    <a:pt x="3823" y="1177"/>
                  </a:cubicBezTo>
                  <a:cubicBezTo>
                    <a:pt x="3728" y="2235"/>
                    <a:pt x="3823" y="4103"/>
                    <a:pt x="4250" y="6126"/>
                  </a:cubicBezTo>
                  <a:cubicBezTo>
                    <a:pt x="4676" y="8149"/>
                    <a:pt x="5434" y="10328"/>
                    <a:pt x="6192" y="12351"/>
                  </a:cubicBezTo>
                  <a:cubicBezTo>
                    <a:pt x="6950" y="14374"/>
                    <a:pt x="7707" y="16241"/>
                    <a:pt x="8181" y="17331"/>
                  </a:cubicBezTo>
                  <a:cubicBezTo>
                    <a:pt x="8655" y="18420"/>
                    <a:pt x="8844" y="18731"/>
                    <a:pt x="8939" y="18731"/>
                  </a:cubicBezTo>
                  <a:cubicBezTo>
                    <a:pt x="9034" y="18731"/>
                    <a:pt x="9034" y="18420"/>
                    <a:pt x="9034" y="17082"/>
                  </a:cubicBezTo>
                  <a:cubicBezTo>
                    <a:pt x="9034" y="15743"/>
                    <a:pt x="9034" y="13378"/>
                    <a:pt x="9128" y="12039"/>
                  </a:cubicBezTo>
                  <a:cubicBezTo>
                    <a:pt x="9223" y="10701"/>
                    <a:pt x="9413" y="10390"/>
                    <a:pt x="9744" y="10265"/>
                  </a:cubicBezTo>
                  <a:cubicBezTo>
                    <a:pt x="10076" y="10141"/>
                    <a:pt x="10550" y="10203"/>
                    <a:pt x="11307" y="10857"/>
                  </a:cubicBezTo>
                  <a:cubicBezTo>
                    <a:pt x="12065" y="11510"/>
                    <a:pt x="13107" y="12755"/>
                    <a:pt x="13771" y="14218"/>
                  </a:cubicBezTo>
                  <a:cubicBezTo>
                    <a:pt x="14434" y="15681"/>
                    <a:pt x="14718" y="17362"/>
                    <a:pt x="14813" y="18358"/>
                  </a:cubicBezTo>
                  <a:cubicBezTo>
                    <a:pt x="14907" y="19354"/>
                    <a:pt x="14813" y="19665"/>
                    <a:pt x="14623" y="19976"/>
                  </a:cubicBezTo>
                  <a:cubicBezTo>
                    <a:pt x="14434" y="20287"/>
                    <a:pt x="14150" y="20599"/>
                    <a:pt x="13960" y="20536"/>
                  </a:cubicBezTo>
                  <a:cubicBezTo>
                    <a:pt x="13771" y="20474"/>
                    <a:pt x="13676" y="20038"/>
                    <a:pt x="13960" y="18824"/>
                  </a:cubicBezTo>
                  <a:cubicBezTo>
                    <a:pt x="14244" y="17611"/>
                    <a:pt x="14907" y="15619"/>
                    <a:pt x="15286" y="14467"/>
                  </a:cubicBezTo>
                  <a:cubicBezTo>
                    <a:pt x="15665" y="13316"/>
                    <a:pt x="15760" y="13004"/>
                    <a:pt x="15997" y="12631"/>
                  </a:cubicBezTo>
                  <a:cubicBezTo>
                    <a:pt x="16234" y="12257"/>
                    <a:pt x="16613" y="11822"/>
                    <a:pt x="16802" y="11759"/>
                  </a:cubicBezTo>
                  <a:cubicBezTo>
                    <a:pt x="16992" y="11697"/>
                    <a:pt x="16992" y="12008"/>
                    <a:pt x="16897" y="12880"/>
                  </a:cubicBezTo>
                  <a:cubicBezTo>
                    <a:pt x="16802" y="13751"/>
                    <a:pt x="16613" y="15183"/>
                    <a:pt x="16755" y="16179"/>
                  </a:cubicBezTo>
                  <a:cubicBezTo>
                    <a:pt x="16897" y="17175"/>
                    <a:pt x="17371" y="17735"/>
                    <a:pt x="18223" y="18140"/>
                  </a:cubicBezTo>
                  <a:cubicBezTo>
                    <a:pt x="19076" y="18544"/>
                    <a:pt x="20307" y="18793"/>
                    <a:pt x="21539" y="1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086501" y="626747"/>
              <a:ext cx="2286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00" y="11375"/>
                    <a:pt x="9200" y="2735"/>
                    <a:pt x="12800" y="575"/>
                  </a:cubicBezTo>
                  <a:cubicBezTo>
                    <a:pt x="16400" y="-1585"/>
                    <a:pt x="190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156351" y="745066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8982"/>
                    <a:pt x="9191" y="16364"/>
                    <a:pt x="12791" y="12764"/>
                  </a:cubicBezTo>
                  <a:cubicBezTo>
                    <a:pt x="16391" y="9164"/>
                    <a:pt x="18996" y="45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588151" y="472016"/>
              <a:ext cx="5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529"/>
                    <a:pt x="3600" y="7059"/>
                    <a:pt x="7200" y="10659"/>
                  </a:cubicBezTo>
                  <a:cubicBezTo>
                    <a:pt x="10800" y="14259"/>
                    <a:pt x="16200" y="179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791351" y="891116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810278" y="235846"/>
              <a:ext cx="155824" cy="73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74" fill="norm" stroke="1" extrusionOk="0">
                  <a:moveTo>
                    <a:pt x="21202" y="4157"/>
                  </a:moveTo>
                  <a:cubicBezTo>
                    <a:pt x="20050" y="3095"/>
                    <a:pt x="18898" y="2034"/>
                    <a:pt x="17458" y="1379"/>
                  </a:cubicBezTo>
                  <a:cubicBezTo>
                    <a:pt x="16018" y="723"/>
                    <a:pt x="14290" y="473"/>
                    <a:pt x="12706" y="286"/>
                  </a:cubicBezTo>
                  <a:cubicBezTo>
                    <a:pt x="11122" y="99"/>
                    <a:pt x="9682" y="-26"/>
                    <a:pt x="8386" y="5"/>
                  </a:cubicBezTo>
                  <a:cubicBezTo>
                    <a:pt x="7090" y="36"/>
                    <a:pt x="5938" y="224"/>
                    <a:pt x="4354" y="1191"/>
                  </a:cubicBezTo>
                  <a:cubicBezTo>
                    <a:pt x="2770" y="2159"/>
                    <a:pt x="754" y="3907"/>
                    <a:pt x="178" y="5936"/>
                  </a:cubicBezTo>
                  <a:cubicBezTo>
                    <a:pt x="-398" y="7965"/>
                    <a:pt x="466" y="10275"/>
                    <a:pt x="2194" y="12584"/>
                  </a:cubicBezTo>
                  <a:cubicBezTo>
                    <a:pt x="3922" y="14894"/>
                    <a:pt x="6514" y="17204"/>
                    <a:pt x="8098" y="18702"/>
                  </a:cubicBezTo>
                  <a:cubicBezTo>
                    <a:pt x="9682" y="20201"/>
                    <a:pt x="10258" y="20887"/>
                    <a:pt x="10834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726502" y="662516"/>
              <a:ext cx="303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779" y="21600"/>
                  </a:moveTo>
                  <a:cubicBezTo>
                    <a:pt x="329" y="19886"/>
                    <a:pt x="-121" y="18171"/>
                    <a:pt x="29" y="16629"/>
                  </a:cubicBezTo>
                  <a:cubicBezTo>
                    <a:pt x="179" y="15086"/>
                    <a:pt x="929" y="13714"/>
                    <a:pt x="3854" y="11657"/>
                  </a:cubicBezTo>
                  <a:cubicBezTo>
                    <a:pt x="6779" y="9600"/>
                    <a:pt x="11879" y="6857"/>
                    <a:pt x="15179" y="4800"/>
                  </a:cubicBezTo>
                  <a:cubicBezTo>
                    <a:pt x="18479" y="2743"/>
                    <a:pt x="19979" y="1371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137017" y="338846"/>
              <a:ext cx="114835" cy="58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5" fill="norm" stroke="1" extrusionOk="0">
                  <a:moveTo>
                    <a:pt x="21306" y="2098"/>
                  </a:moveTo>
                  <a:cubicBezTo>
                    <a:pt x="20521" y="1709"/>
                    <a:pt x="19735" y="1319"/>
                    <a:pt x="18753" y="929"/>
                  </a:cubicBezTo>
                  <a:cubicBezTo>
                    <a:pt x="17771" y="539"/>
                    <a:pt x="16593" y="149"/>
                    <a:pt x="15022" y="32"/>
                  </a:cubicBezTo>
                  <a:cubicBezTo>
                    <a:pt x="13451" y="-85"/>
                    <a:pt x="11488" y="71"/>
                    <a:pt x="9131" y="1241"/>
                  </a:cubicBezTo>
                  <a:cubicBezTo>
                    <a:pt x="6775" y="2410"/>
                    <a:pt x="4026" y="4594"/>
                    <a:pt x="2259" y="6933"/>
                  </a:cubicBezTo>
                  <a:cubicBezTo>
                    <a:pt x="491" y="9272"/>
                    <a:pt x="-294" y="11768"/>
                    <a:pt x="99" y="13912"/>
                  </a:cubicBezTo>
                  <a:cubicBezTo>
                    <a:pt x="491" y="16057"/>
                    <a:pt x="2062" y="17850"/>
                    <a:pt x="4811" y="19059"/>
                  </a:cubicBezTo>
                  <a:cubicBezTo>
                    <a:pt x="7561" y="20267"/>
                    <a:pt x="11488" y="20891"/>
                    <a:pt x="15415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312086" y="513126"/>
              <a:ext cx="289016" cy="32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96" fill="norm" stroke="1" extrusionOk="0">
                  <a:moveTo>
                    <a:pt x="1189" y="2326"/>
                  </a:moveTo>
                  <a:cubicBezTo>
                    <a:pt x="559" y="1344"/>
                    <a:pt x="-72" y="362"/>
                    <a:pt x="7" y="82"/>
                  </a:cubicBezTo>
                  <a:cubicBezTo>
                    <a:pt x="86" y="-199"/>
                    <a:pt x="874" y="222"/>
                    <a:pt x="2766" y="1765"/>
                  </a:cubicBezTo>
                  <a:cubicBezTo>
                    <a:pt x="4658" y="3307"/>
                    <a:pt x="7654" y="5972"/>
                    <a:pt x="9151" y="8988"/>
                  </a:cubicBezTo>
                  <a:cubicBezTo>
                    <a:pt x="10649" y="12004"/>
                    <a:pt x="10649" y="15370"/>
                    <a:pt x="10334" y="17404"/>
                  </a:cubicBezTo>
                  <a:cubicBezTo>
                    <a:pt x="10019" y="19437"/>
                    <a:pt x="9388" y="20139"/>
                    <a:pt x="8678" y="20630"/>
                  </a:cubicBezTo>
                  <a:cubicBezTo>
                    <a:pt x="7969" y="21120"/>
                    <a:pt x="7181" y="21401"/>
                    <a:pt x="6471" y="21261"/>
                  </a:cubicBezTo>
                  <a:cubicBezTo>
                    <a:pt x="5762" y="21120"/>
                    <a:pt x="5131" y="20559"/>
                    <a:pt x="4737" y="19157"/>
                  </a:cubicBezTo>
                  <a:cubicBezTo>
                    <a:pt x="4343" y="17754"/>
                    <a:pt x="4185" y="15510"/>
                    <a:pt x="4816" y="13336"/>
                  </a:cubicBezTo>
                  <a:cubicBezTo>
                    <a:pt x="5446" y="11162"/>
                    <a:pt x="6865" y="9058"/>
                    <a:pt x="8048" y="7515"/>
                  </a:cubicBezTo>
                  <a:cubicBezTo>
                    <a:pt x="9230" y="5972"/>
                    <a:pt x="10176" y="4991"/>
                    <a:pt x="11043" y="4289"/>
                  </a:cubicBezTo>
                  <a:cubicBezTo>
                    <a:pt x="11910" y="3588"/>
                    <a:pt x="12699" y="3167"/>
                    <a:pt x="13014" y="3658"/>
                  </a:cubicBezTo>
                  <a:cubicBezTo>
                    <a:pt x="13329" y="4149"/>
                    <a:pt x="13172" y="5552"/>
                    <a:pt x="13014" y="7585"/>
                  </a:cubicBezTo>
                  <a:cubicBezTo>
                    <a:pt x="12856" y="9619"/>
                    <a:pt x="12699" y="12284"/>
                    <a:pt x="12856" y="14037"/>
                  </a:cubicBezTo>
                  <a:cubicBezTo>
                    <a:pt x="13014" y="15791"/>
                    <a:pt x="13487" y="16632"/>
                    <a:pt x="14985" y="16702"/>
                  </a:cubicBezTo>
                  <a:cubicBezTo>
                    <a:pt x="16483" y="16772"/>
                    <a:pt x="19005" y="16071"/>
                    <a:pt x="21528" y="15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661336" y="335637"/>
              <a:ext cx="127760" cy="48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53" fill="norm" stroke="1" extrusionOk="0">
                  <a:moveTo>
                    <a:pt x="2586" y="414"/>
                  </a:moveTo>
                  <a:cubicBezTo>
                    <a:pt x="1214" y="134"/>
                    <a:pt x="-157" y="-147"/>
                    <a:pt x="14" y="87"/>
                  </a:cubicBezTo>
                  <a:cubicBezTo>
                    <a:pt x="186" y="321"/>
                    <a:pt x="1900" y="1069"/>
                    <a:pt x="5500" y="2752"/>
                  </a:cubicBezTo>
                  <a:cubicBezTo>
                    <a:pt x="9100" y="4435"/>
                    <a:pt x="14586" y="7053"/>
                    <a:pt x="17672" y="9437"/>
                  </a:cubicBezTo>
                  <a:cubicBezTo>
                    <a:pt x="20757" y="11822"/>
                    <a:pt x="21443" y="13972"/>
                    <a:pt x="19900" y="15936"/>
                  </a:cubicBezTo>
                  <a:cubicBezTo>
                    <a:pt x="18357" y="17900"/>
                    <a:pt x="14586" y="19676"/>
                    <a:pt x="10814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134501" y="497416"/>
              <a:ext cx="35222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1414" y="0"/>
                    <a:pt x="2829" y="0"/>
                    <a:pt x="5464" y="1059"/>
                  </a:cubicBezTo>
                  <a:cubicBezTo>
                    <a:pt x="8100" y="2118"/>
                    <a:pt x="11957" y="4235"/>
                    <a:pt x="14850" y="5929"/>
                  </a:cubicBezTo>
                  <a:cubicBezTo>
                    <a:pt x="17743" y="7624"/>
                    <a:pt x="19671" y="8894"/>
                    <a:pt x="20636" y="9882"/>
                  </a:cubicBezTo>
                  <a:cubicBezTo>
                    <a:pt x="21600" y="10871"/>
                    <a:pt x="21600" y="11576"/>
                    <a:pt x="20893" y="12424"/>
                  </a:cubicBezTo>
                  <a:cubicBezTo>
                    <a:pt x="20186" y="13271"/>
                    <a:pt x="18771" y="14259"/>
                    <a:pt x="16264" y="15388"/>
                  </a:cubicBezTo>
                  <a:cubicBezTo>
                    <a:pt x="13757" y="16518"/>
                    <a:pt x="10157" y="17788"/>
                    <a:pt x="8036" y="18494"/>
                  </a:cubicBezTo>
                  <a:cubicBezTo>
                    <a:pt x="5914" y="19200"/>
                    <a:pt x="5271" y="19341"/>
                    <a:pt x="5014" y="19765"/>
                  </a:cubicBezTo>
                  <a:cubicBezTo>
                    <a:pt x="4757" y="20188"/>
                    <a:pt x="4886" y="20894"/>
                    <a:pt x="50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363101" y="787711"/>
              <a:ext cx="260351" cy="16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230"/>
                  </a:moveTo>
                  <a:cubicBezTo>
                    <a:pt x="20546" y="-40"/>
                    <a:pt x="19493" y="-310"/>
                    <a:pt x="17649" y="905"/>
                  </a:cubicBezTo>
                  <a:cubicBezTo>
                    <a:pt x="15805" y="2120"/>
                    <a:pt x="13171" y="4820"/>
                    <a:pt x="10098" y="8465"/>
                  </a:cubicBezTo>
                  <a:cubicBezTo>
                    <a:pt x="7024" y="12110"/>
                    <a:pt x="3512" y="16700"/>
                    <a:pt x="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809319" y="578306"/>
              <a:ext cx="208437" cy="33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42" fill="norm" stroke="1" extrusionOk="0">
                  <a:moveTo>
                    <a:pt x="13941" y="3305"/>
                  </a:moveTo>
                  <a:cubicBezTo>
                    <a:pt x="13085" y="2371"/>
                    <a:pt x="12230" y="1438"/>
                    <a:pt x="11268" y="1038"/>
                  </a:cubicBezTo>
                  <a:cubicBezTo>
                    <a:pt x="10305" y="638"/>
                    <a:pt x="9236" y="771"/>
                    <a:pt x="7739" y="1905"/>
                  </a:cubicBezTo>
                  <a:cubicBezTo>
                    <a:pt x="6242" y="3038"/>
                    <a:pt x="4317" y="5171"/>
                    <a:pt x="2820" y="7705"/>
                  </a:cubicBezTo>
                  <a:cubicBezTo>
                    <a:pt x="1323" y="10238"/>
                    <a:pt x="254" y="13171"/>
                    <a:pt x="40" y="15438"/>
                  </a:cubicBezTo>
                  <a:cubicBezTo>
                    <a:pt x="-174" y="17705"/>
                    <a:pt x="468" y="19305"/>
                    <a:pt x="1858" y="20238"/>
                  </a:cubicBezTo>
                  <a:cubicBezTo>
                    <a:pt x="3248" y="21171"/>
                    <a:pt x="5386" y="21438"/>
                    <a:pt x="7846" y="20771"/>
                  </a:cubicBezTo>
                  <a:cubicBezTo>
                    <a:pt x="10305" y="20105"/>
                    <a:pt x="13085" y="18505"/>
                    <a:pt x="15438" y="15638"/>
                  </a:cubicBezTo>
                  <a:cubicBezTo>
                    <a:pt x="17790" y="12771"/>
                    <a:pt x="19715" y="8638"/>
                    <a:pt x="20571" y="5771"/>
                  </a:cubicBezTo>
                  <a:cubicBezTo>
                    <a:pt x="21426" y="2905"/>
                    <a:pt x="21212" y="1305"/>
                    <a:pt x="19501" y="571"/>
                  </a:cubicBezTo>
                  <a:cubicBezTo>
                    <a:pt x="17790" y="-162"/>
                    <a:pt x="14582" y="-29"/>
                    <a:pt x="11375" y="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264801" y="92286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8199341" y="345794"/>
              <a:ext cx="144961" cy="57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1" fill="norm" stroke="1" extrusionOk="0">
                  <a:moveTo>
                    <a:pt x="21439" y="4753"/>
                  </a:moveTo>
                  <a:cubicBezTo>
                    <a:pt x="19561" y="3557"/>
                    <a:pt x="17682" y="2362"/>
                    <a:pt x="16274" y="1605"/>
                  </a:cubicBezTo>
                  <a:cubicBezTo>
                    <a:pt x="14865" y="847"/>
                    <a:pt x="13926" y="529"/>
                    <a:pt x="12674" y="290"/>
                  </a:cubicBezTo>
                  <a:cubicBezTo>
                    <a:pt x="11422" y="50"/>
                    <a:pt x="9856" y="-109"/>
                    <a:pt x="8604" y="90"/>
                  </a:cubicBezTo>
                  <a:cubicBezTo>
                    <a:pt x="7352" y="290"/>
                    <a:pt x="6413" y="847"/>
                    <a:pt x="5004" y="2481"/>
                  </a:cubicBezTo>
                  <a:cubicBezTo>
                    <a:pt x="3596" y="4115"/>
                    <a:pt x="1717" y="6825"/>
                    <a:pt x="778" y="9615"/>
                  </a:cubicBezTo>
                  <a:cubicBezTo>
                    <a:pt x="-161" y="12405"/>
                    <a:pt x="-161" y="15274"/>
                    <a:pt x="309" y="17267"/>
                  </a:cubicBezTo>
                  <a:cubicBezTo>
                    <a:pt x="778" y="19259"/>
                    <a:pt x="1717" y="20375"/>
                    <a:pt x="2656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115701" y="694266"/>
              <a:ext cx="190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2160" y="13629"/>
                  </a:cubicBezTo>
                  <a:cubicBezTo>
                    <a:pt x="4320" y="10800"/>
                    <a:pt x="8640" y="7714"/>
                    <a:pt x="12240" y="5400"/>
                  </a:cubicBezTo>
                  <a:cubicBezTo>
                    <a:pt x="15840" y="3086"/>
                    <a:pt x="1872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374640" y="469260"/>
              <a:ext cx="141112" cy="47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34" fill="norm" stroke="1" extrusionOk="0">
                  <a:moveTo>
                    <a:pt x="20870" y="2693"/>
                  </a:moveTo>
                  <a:cubicBezTo>
                    <a:pt x="19931" y="2027"/>
                    <a:pt x="18992" y="1361"/>
                    <a:pt x="17896" y="886"/>
                  </a:cubicBezTo>
                  <a:cubicBezTo>
                    <a:pt x="16800" y="410"/>
                    <a:pt x="15548" y="124"/>
                    <a:pt x="14140" y="29"/>
                  </a:cubicBezTo>
                  <a:cubicBezTo>
                    <a:pt x="12731" y="-66"/>
                    <a:pt x="11166" y="29"/>
                    <a:pt x="8974" y="1028"/>
                  </a:cubicBezTo>
                  <a:cubicBezTo>
                    <a:pt x="6783" y="2027"/>
                    <a:pt x="3966" y="3930"/>
                    <a:pt x="2087" y="6357"/>
                  </a:cubicBezTo>
                  <a:cubicBezTo>
                    <a:pt x="209" y="8783"/>
                    <a:pt x="-730" y="11733"/>
                    <a:pt x="679" y="14350"/>
                  </a:cubicBezTo>
                  <a:cubicBezTo>
                    <a:pt x="2087" y="16967"/>
                    <a:pt x="5844" y="19250"/>
                    <a:pt x="960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490885" y="651832"/>
              <a:ext cx="240767" cy="23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15" fill="norm" stroke="1" extrusionOk="0">
                  <a:moveTo>
                    <a:pt x="520" y="6237"/>
                  </a:moveTo>
                  <a:cubicBezTo>
                    <a:pt x="331" y="5069"/>
                    <a:pt x="141" y="3901"/>
                    <a:pt x="47" y="2831"/>
                  </a:cubicBezTo>
                  <a:cubicBezTo>
                    <a:pt x="-48" y="1761"/>
                    <a:pt x="-48" y="788"/>
                    <a:pt x="520" y="301"/>
                  </a:cubicBezTo>
                  <a:cubicBezTo>
                    <a:pt x="1089" y="-185"/>
                    <a:pt x="2226" y="-185"/>
                    <a:pt x="3741" y="1080"/>
                  </a:cubicBezTo>
                  <a:cubicBezTo>
                    <a:pt x="5257" y="2345"/>
                    <a:pt x="7152" y="4874"/>
                    <a:pt x="8099" y="8183"/>
                  </a:cubicBezTo>
                  <a:cubicBezTo>
                    <a:pt x="9047" y="11491"/>
                    <a:pt x="9047" y="15577"/>
                    <a:pt x="8668" y="17912"/>
                  </a:cubicBezTo>
                  <a:cubicBezTo>
                    <a:pt x="8289" y="20247"/>
                    <a:pt x="7531" y="20831"/>
                    <a:pt x="7057" y="20637"/>
                  </a:cubicBezTo>
                  <a:cubicBezTo>
                    <a:pt x="6584" y="20442"/>
                    <a:pt x="6394" y="19469"/>
                    <a:pt x="6678" y="17426"/>
                  </a:cubicBezTo>
                  <a:cubicBezTo>
                    <a:pt x="6963" y="15383"/>
                    <a:pt x="7720" y="12269"/>
                    <a:pt x="8289" y="10031"/>
                  </a:cubicBezTo>
                  <a:cubicBezTo>
                    <a:pt x="8857" y="7793"/>
                    <a:pt x="9236" y="6431"/>
                    <a:pt x="9426" y="6529"/>
                  </a:cubicBezTo>
                  <a:cubicBezTo>
                    <a:pt x="9615" y="6626"/>
                    <a:pt x="9615" y="8183"/>
                    <a:pt x="10468" y="10712"/>
                  </a:cubicBezTo>
                  <a:cubicBezTo>
                    <a:pt x="11320" y="13242"/>
                    <a:pt x="13026" y="16745"/>
                    <a:pt x="15015" y="18691"/>
                  </a:cubicBezTo>
                  <a:cubicBezTo>
                    <a:pt x="17005" y="20637"/>
                    <a:pt x="19278" y="21026"/>
                    <a:pt x="21552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776101" y="525938"/>
              <a:ext cx="148428" cy="58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563" fill="norm" stroke="1" extrusionOk="0">
                  <a:moveTo>
                    <a:pt x="8877" y="1063"/>
                  </a:moveTo>
                  <a:cubicBezTo>
                    <a:pt x="7693" y="513"/>
                    <a:pt x="6510" y="-37"/>
                    <a:pt x="6510" y="2"/>
                  </a:cubicBezTo>
                  <a:cubicBezTo>
                    <a:pt x="6510" y="42"/>
                    <a:pt x="7693" y="670"/>
                    <a:pt x="10504" y="2044"/>
                  </a:cubicBezTo>
                  <a:cubicBezTo>
                    <a:pt x="13315" y="3419"/>
                    <a:pt x="17753" y="5540"/>
                    <a:pt x="19677" y="7778"/>
                  </a:cubicBezTo>
                  <a:cubicBezTo>
                    <a:pt x="21600" y="10017"/>
                    <a:pt x="21008" y="12373"/>
                    <a:pt x="17310" y="14690"/>
                  </a:cubicBezTo>
                  <a:cubicBezTo>
                    <a:pt x="13611" y="17007"/>
                    <a:pt x="6805" y="19285"/>
                    <a:pt x="0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251713" y="712108"/>
              <a:ext cx="172089" cy="24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20" fill="norm" stroke="1" extrusionOk="0">
                  <a:moveTo>
                    <a:pt x="20906" y="5134"/>
                  </a:moveTo>
                  <a:cubicBezTo>
                    <a:pt x="19877" y="3830"/>
                    <a:pt x="18849" y="2527"/>
                    <a:pt x="17820" y="1596"/>
                  </a:cubicBezTo>
                  <a:cubicBezTo>
                    <a:pt x="16792" y="665"/>
                    <a:pt x="15763" y="106"/>
                    <a:pt x="14606" y="13"/>
                  </a:cubicBezTo>
                  <a:cubicBezTo>
                    <a:pt x="13449" y="-80"/>
                    <a:pt x="12163" y="292"/>
                    <a:pt x="9849" y="2061"/>
                  </a:cubicBezTo>
                  <a:cubicBezTo>
                    <a:pt x="7535" y="3830"/>
                    <a:pt x="4192" y="6996"/>
                    <a:pt x="2135" y="10161"/>
                  </a:cubicBezTo>
                  <a:cubicBezTo>
                    <a:pt x="77" y="13327"/>
                    <a:pt x="-694" y="16492"/>
                    <a:pt x="720" y="18541"/>
                  </a:cubicBezTo>
                  <a:cubicBezTo>
                    <a:pt x="2135" y="20589"/>
                    <a:pt x="5735" y="21520"/>
                    <a:pt x="9335" y="21520"/>
                  </a:cubicBezTo>
                  <a:cubicBezTo>
                    <a:pt x="12935" y="21520"/>
                    <a:pt x="16535" y="20589"/>
                    <a:pt x="20135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441768" y="725558"/>
              <a:ext cx="204284" cy="21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07" fill="norm" stroke="1" extrusionOk="0">
                  <a:moveTo>
                    <a:pt x="12676" y="8685"/>
                  </a:moveTo>
                  <a:cubicBezTo>
                    <a:pt x="12456" y="6422"/>
                    <a:pt x="12235" y="4159"/>
                    <a:pt x="11794" y="2616"/>
                  </a:cubicBezTo>
                  <a:cubicBezTo>
                    <a:pt x="11354" y="1073"/>
                    <a:pt x="10692" y="250"/>
                    <a:pt x="9701" y="45"/>
                  </a:cubicBezTo>
                  <a:cubicBezTo>
                    <a:pt x="8709" y="-161"/>
                    <a:pt x="7386" y="250"/>
                    <a:pt x="5623" y="3336"/>
                  </a:cubicBezTo>
                  <a:cubicBezTo>
                    <a:pt x="3860" y="6422"/>
                    <a:pt x="1656" y="12182"/>
                    <a:pt x="664" y="15576"/>
                  </a:cubicBezTo>
                  <a:cubicBezTo>
                    <a:pt x="-328" y="18970"/>
                    <a:pt x="-108" y="19999"/>
                    <a:pt x="664" y="20616"/>
                  </a:cubicBezTo>
                  <a:cubicBezTo>
                    <a:pt x="1435" y="21233"/>
                    <a:pt x="2758" y="21439"/>
                    <a:pt x="4631" y="20205"/>
                  </a:cubicBezTo>
                  <a:cubicBezTo>
                    <a:pt x="6505" y="18970"/>
                    <a:pt x="8929" y="16296"/>
                    <a:pt x="10472" y="14239"/>
                  </a:cubicBezTo>
                  <a:cubicBezTo>
                    <a:pt x="12015" y="12182"/>
                    <a:pt x="12676" y="10742"/>
                    <a:pt x="13007" y="10536"/>
                  </a:cubicBezTo>
                  <a:cubicBezTo>
                    <a:pt x="13337" y="10330"/>
                    <a:pt x="13337" y="11359"/>
                    <a:pt x="14660" y="12593"/>
                  </a:cubicBezTo>
                  <a:cubicBezTo>
                    <a:pt x="15982" y="13828"/>
                    <a:pt x="18627" y="15268"/>
                    <a:pt x="21272" y="16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671814" y="782301"/>
              <a:ext cx="228238" cy="13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0581" fill="norm" stroke="1" extrusionOk="0">
                  <a:moveTo>
                    <a:pt x="3566" y="6117"/>
                  </a:moveTo>
                  <a:cubicBezTo>
                    <a:pt x="3566" y="4456"/>
                    <a:pt x="3566" y="2794"/>
                    <a:pt x="3066" y="2296"/>
                  </a:cubicBezTo>
                  <a:cubicBezTo>
                    <a:pt x="2566" y="1797"/>
                    <a:pt x="1566" y="2462"/>
                    <a:pt x="966" y="4788"/>
                  </a:cubicBezTo>
                  <a:cubicBezTo>
                    <a:pt x="366" y="7114"/>
                    <a:pt x="166" y="11102"/>
                    <a:pt x="66" y="14425"/>
                  </a:cubicBezTo>
                  <a:cubicBezTo>
                    <a:pt x="-34" y="17748"/>
                    <a:pt x="-34" y="20407"/>
                    <a:pt x="166" y="20573"/>
                  </a:cubicBezTo>
                  <a:cubicBezTo>
                    <a:pt x="366" y="20739"/>
                    <a:pt x="766" y="18413"/>
                    <a:pt x="1466" y="14757"/>
                  </a:cubicBezTo>
                  <a:cubicBezTo>
                    <a:pt x="2166" y="11102"/>
                    <a:pt x="3166" y="6117"/>
                    <a:pt x="5766" y="3127"/>
                  </a:cubicBezTo>
                  <a:cubicBezTo>
                    <a:pt x="8366" y="136"/>
                    <a:pt x="12566" y="-861"/>
                    <a:pt x="15466" y="801"/>
                  </a:cubicBezTo>
                  <a:cubicBezTo>
                    <a:pt x="18366" y="2462"/>
                    <a:pt x="19966" y="6782"/>
                    <a:pt x="21566" y="1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0147701" y="525498"/>
              <a:ext cx="138690" cy="39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14" fill="norm" stroke="1" extrusionOk="0">
                  <a:moveTo>
                    <a:pt x="7855" y="1233"/>
                  </a:moveTo>
                  <a:cubicBezTo>
                    <a:pt x="6218" y="543"/>
                    <a:pt x="4582" y="-146"/>
                    <a:pt x="3764" y="26"/>
                  </a:cubicBezTo>
                  <a:cubicBezTo>
                    <a:pt x="2945" y="199"/>
                    <a:pt x="2945" y="1233"/>
                    <a:pt x="3436" y="3760"/>
                  </a:cubicBezTo>
                  <a:cubicBezTo>
                    <a:pt x="3927" y="6288"/>
                    <a:pt x="4909" y="10309"/>
                    <a:pt x="5236" y="13124"/>
                  </a:cubicBezTo>
                  <a:cubicBezTo>
                    <a:pt x="5564" y="15939"/>
                    <a:pt x="5236" y="17548"/>
                    <a:pt x="4745" y="18811"/>
                  </a:cubicBezTo>
                  <a:cubicBezTo>
                    <a:pt x="4255" y="20075"/>
                    <a:pt x="3600" y="20994"/>
                    <a:pt x="3273" y="21167"/>
                  </a:cubicBezTo>
                  <a:cubicBezTo>
                    <a:pt x="2945" y="21339"/>
                    <a:pt x="2945" y="20765"/>
                    <a:pt x="3927" y="19443"/>
                  </a:cubicBezTo>
                  <a:cubicBezTo>
                    <a:pt x="4909" y="18122"/>
                    <a:pt x="6873" y="16054"/>
                    <a:pt x="8345" y="14733"/>
                  </a:cubicBezTo>
                  <a:cubicBezTo>
                    <a:pt x="9818" y="13411"/>
                    <a:pt x="10800" y="12837"/>
                    <a:pt x="12109" y="12435"/>
                  </a:cubicBezTo>
                  <a:cubicBezTo>
                    <a:pt x="13418" y="12033"/>
                    <a:pt x="15055" y="11803"/>
                    <a:pt x="16364" y="11918"/>
                  </a:cubicBezTo>
                  <a:cubicBezTo>
                    <a:pt x="17673" y="12033"/>
                    <a:pt x="18655" y="12492"/>
                    <a:pt x="19473" y="13411"/>
                  </a:cubicBezTo>
                  <a:cubicBezTo>
                    <a:pt x="20291" y="14331"/>
                    <a:pt x="20945" y="15709"/>
                    <a:pt x="21273" y="16743"/>
                  </a:cubicBezTo>
                  <a:cubicBezTo>
                    <a:pt x="21600" y="17777"/>
                    <a:pt x="21600" y="18467"/>
                    <a:pt x="19964" y="19214"/>
                  </a:cubicBezTo>
                  <a:cubicBezTo>
                    <a:pt x="18327" y="19960"/>
                    <a:pt x="15055" y="20765"/>
                    <a:pt x="11782" y="21109"/>
                  </a:cubicBezTo>
                  <a:cubicBezTo>
                    <a:pt x="8509" y="21454"/>
                    <a:pt x="5236" y="21339"/>
                    <a:pt x="3273" y="20937"/>
                  </a:cubicBezTo>
                  <a:cubicBezTo>
                    <a:pt x="1309" y="20535"/>
                    <a:pt x="655" y="19845"/>
                    <a:pt x="0" y="19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0303774" y="776864"/>
              <a:ext cx="224928" cy="12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960" fill="norm" stroke="1" extrusionOk="0">
                  <a:moveTo>
                    <a:pt x="4495" y="6163"/>
                  </a:moveTo>
                  <a:cubicBezTo>
                    <a:pt x="5706" y="7192"/>
                    <a:pt x="6917" y="8220"/>
                    <a:pt x="8028" y="7878"/>
                  </a:cubicBezTo>
                  <a:cubicBezTo>
                    <a:pt x="9138" y="7535"/>
                    <a:pt x="10147" y="5820"/>
                    <a:pt x="10753" y="4106"/>
                  </a:cubicBezTo>
                  <a:cubicBezTo>
                    <a:pt x="11359" y="2392"/>
                    <a:pt x="11560" y="678"/>
                    <a:pt x="11056" y="163"/>
                  </a:cubicBezTo>
                  <a:cubicBezTo>
                    <a:pt x="10551" y="-351"/>
                    <a:pt x="9340" y="335"/>
                    <a:pt x="7624" y="2392"/>
                  </a:cubicBezTo>
                  <a:cubicBezTo>
                    <a:pt x="5908" y="4449"/>
                    <a:pt x="3688" y="7878"/>
                    <a:pt x="2274" y="10449"/>
                  </a:cubicBezTo>
                  <a:cubicBezTo>
                    <a:pt x="861" y="13020"/>
                    <a:pt x="256" y="14735"/>
                    <a:pt x="54" y="16449"/>
                  </a:cubicBezTo>
                  <a:cubicBezTo>
                    <a:pt x="-148" y="18163"/>
                    <a:pt x="54" y="19878"/>
                    <a:pt x="3688" y="20563"/>
                  </a:cubicBezTo>
                  <a:cubicBezTo>
                    <a:pt x="7321" y="21249"/>
                    <a:pt x="14387" y="20906"/>
                    <a:pt x="21452" y="20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0741339" y="620183"/>
              <a:ext cx="191359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2475" y="1054"/>
                  </a:moveTo>
                  <a:cubicBezTo>
                    <a:pt x="1301" y="527"/>
                    <a:pt x="127" y="0"/>
                    <a:pt x="9" y="0"/>
                  </a:cubicBezTo>
                  <a:cubicBezTo>
                    <a:pt x="-108" y="0"/>
                    <a:pt x="831" y="527"/>
                    <a:pt x="3414" y="2107"/>
                  </a:cubicBezTo>
                  <a:cubicBezTo>
                    <a:pt x="5996" y="3688"/>
                    <a:pt x="10222" y="6322"/>
                    <a:pt x="12922" y="7837"/>
                  </a:cubicBezTo>
                  <a:cubicBezTo>
                    <a:pt x="15622" y="9351"/>
                    <a:pt x="16796" y="9746"/>
                    <a:pt x="18088" y="10207"/>
                  </a:cubicBezTo>
                  <a:cubicBezTo>
                    <a:pt x="19379" y="10668"/>
                    <a:pt x="20788" y="11195"/>
                    <a:pt x="21140" y="11788"/>
                  </a:cubicBezTo>
                  <a:cubicBezTo>
                    <a:pt x="21492" y="12380"/>
                    <a:pt x="20788" y="13039"/>
                    <a:pt x="18440" y="14224"/>
                  </a:cubicBezTo>
                  <a:cubicBezTo>
                    <a:pt x="16092" y="15410"/>
                    <a:pt x="12101" y="17122"/>
                    <a:pt x="9518" y="18176"/>
                  </a:cubicBezTo>
                  <a:cubicBezTo>
                    <a:pt x="6935" y="19229"/>
                    <a:pt x="5762" y="19624"/>
                    <a:pt x="5762" y="20085"/>
                  </a:cubicBezTo>
                  <a:cubicBezTo>
                    <a:pt x="5762" y="20546"/>
                    <a:pt x="6935" y="21073"/>
                    <a:pt x="81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1284351" y="694266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92"/>
                    <a:pt x="0" y="8585"/>
                    <a:pt x="3600" y="12185"/>
                  </a:cubicBezTo>
                  <a:cubicBezTo>
                    <a:pt x="7200" y="15785"/>
                    <a:pt x="14400" y="186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27451" y="1507066"/>
              <a:ext cx="2965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" y="20509"/>
                    <a:pt x="1110" y="19418"/>
                    <a:pt x="1688" y="18436"/>
                  </a:cubicBezTo>
                  <a:cubicBezTo>
                    <a:pt x="2266" y="17455"/>
                    <a:pt x="2868" y="16582"/>
                    <a:pt x="3438" y="15709"/>
                  </a:cubicBezTo>
                  <a:cubicBezTo>
                    <a:pt x="4009" y="14836"/>
                    <a:pt x="4548" y="13964"/>
                    <a:pt x="5119" y="13200"/>
                  </a:cubicBezTo>
                  <a:cubicBezTo>
                    <a:pt x="5689" y="12436"/>
                    <a:pt x="6290" y="11782"/>
                    <a:pt x="6922" y="11127"/>
                  </a:cubicBezTo>
                  <a:cubicBezTo>
                    <a:pt x="7555" y="10473"/>
                    <a:pt x="8218" y="9818"/>
                    <a:pt x="8888" y="9164"/>
                  </a:cubicBezTo>
                  <a:cubicBezTo>
                    <a:pt x="9559" y="8509"/>
                    <a:pt x="10237" y="7855"/>
                    <a:pt x="10815" y="7418"/>
                  </a:cubicBezTo>
                  <a:cubicBezTo>
                    <a:pt x="11394" y="6982"/>
                    <a:pt x="11872" y="6764"/>
                    <a:pt x="12342" y="6545"/>
                  </a:cubicBezTo>
                  <a:cubicBezTo>
                    <a:pt x="12812" y="6327"/>
                    <a:pt x="13275" y="6109"/>
                    <a:pt x="13845" y="5891"/>
                  </a:cubicBezTo>
                  <a:cubicBezTo>
                    <a:pt x="14415" y="5673"/>
                    <a:pt x="15094" y="5455"/>
                    <a:pt x="15726" y="5236"/>
                  </a:cubicBezTo>
                  <a:cubicBezTo>
                    <a:pt x="16358" y="5018"/>
                    <a:pt x="16944" y="4800"/>
                    <a:pt x="17499" y="4473"/>
                  </a:cubicBezTo>
                  <a:cubicBezTo>
                    <a:pt x="18054" y="4145"/>
                    <a:pt x="18578" y="3709"/>
                    <a:pt x="19218" y="3055"/>
                  </a:cubicBezTo>
                  <a:cubicBezTo>
                    <a:pt x="19858" y="2400"/>
                    <a:pt x="20613" y="1527"/>
                    <a:pt x="21030" y="982"/>
                  </a:cubicBezTo>
                  <a:cubicBezTo>
                    <a:pt x="21446" y="436"/>
                    <a:pt x="21523" y="2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02051" y="1716616"/>
              <a:ext cx="267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" y="15840"/>
                    <a:pt x="1194" y="10080"/>
                    <a:pt x="1757" y="6840"/>
                  </a:cubicBezTo>
                  <a:cubicBezTo>
                    <a:pt x="2320" y="3600"/>
                    <a:pt x="2849" y="2880"/>
                    <a:pt x="3464" y="2520"/>
                  </a:cubicBezTo>
                  <a:cubicBezTo>
                    <a:pt x="4078" y="2160"/>
                    <a:pt x="4777" y="2160"/>
                    <a:pt x="5528" y="2160"/>
                  </a:cubicBezTo>
                  <a:cubicBezTo>
                    <a:pt x="6279" y="2160"/>
                    <a:pt x="7081" y="2160"/>
                    <a:pt x="7789" y="1800"/>
                  </a:cubicBezTo>
                  <a:cubicBezTo>
                    <a:pt x="8497" y="1440"/>
                    <a:pt x="9111" y="720"/>
                    <a:pt x="9734" y="360"/>
                  </a:cubicBezTo>
                  <a:cubicBezTo>
                    <a:pt x="10356" y="0"/>
                    <a:pt x="10988" y="0"/>
                    <a:pt x="11602" y="0"/>
                  </a:cubicBezTo>
                  <a:cubicBezTo>
                    <a:pt x="12216" y="0"/>
                    <a:pt x="12813" y="0"/>
                    <a:pt x="13453" y="0"/>
                  </a:cubicBezTo>
                  <a:cubicBezTo>
                    <a:pt x="14093" y="0"/>
                    <a:pt x="14775" y="0"/>
                    <a:pt x="15586" y="0"/>
                  </a:cubicBezTo>
                  <a:cubicBezTo>
                    <a:pt x="16396" y="0"/>
                    <a:pt x="17335" y="0"/>
                    <a:pt x="18222" y="720"/>
                  </a:cubicBezTo>
                  <a:cubicBezTo>
                    <a:pt x="19109" y="1440"/>
                    <a:pt x="19945" y="2880"/>
                    <a:pt x="20500" y="3960"/>
                  </a:cubicBezTo>
                  <a:cubicBezTo>
                    <a:pt x="21054" y="5040"/>
                    <a:pt x="21327" y="5760"/>
                    <a:pt x="21600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153132" y="1954656"/>
              <a:ext cx="250620" cy="42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3" fill="norm" stroke="1" extrusionOk="0">
                  <a:moveTo>
                    <a:pt x="1344" y="2718"/>
                  </a:moveTo>
                  <a:cubicBezTo>
                    <a:pt x="981" y="2185"/>
                    <a:pt x="618" y="1653"/>
                    <a:pt x="346" y="1121"/>
                  </a:cubicBezTo>
                  <a:cubicBezTo>
                    <a:pt x="74" y="589"/>
                    <a:pt x="-108" y="57"/>
                    <a:pt x="74" y="4"/>
                  </a:cubicBezTo>
                  <a:cubicBezTo>
                    <a:pt x="255" y="-49"/>
                    <a:pt x="800" y="377"/>
                    <a:pt x="2070" y="2185"/>
                  </a:cubicBezTo>
                  <a:cubicBezTo>
                    <a:pt x="3341" y="3994"/>
                    <a:pt x="5337" y="7186"/>
                    <a:pt x="7425" y="10272"/>
                  </a:cubicBezTo>
                  <a:cubicBezTo>
                    <a:pt x="9512" y="13358"/>
                    <a:pt x="11690" y="16337"/>
                    <a:pt x="13052" y="18040"/>
                  </a:cubicBezTo>
                  <a:cubicBezTo>
                    <a:pt x="14413" y="19742"/>
                    <a:pt x="14958" y="20168"/>
                    <a:pt x="15593" y="20593"/>
                  </a:cubicBezTo>
                  <a:cubicBezTo>
                    <a:pt x="16228" y="21019"/>
                    <a:pt x="16954" y="21445"/>
                    <a:pt x="17771" y="21498"/>
                  </a:cubicBezTo>
                  <a:cubicBezTo>
                    <a:pt x="18588" y="21551"/>
                    <a:pt x="19495" y="21232"/>
                    <a:pt x="20131" y="19849"/>
                  </a:cubicBezTo>
                  <a:cubicBezTo>
                    <a:pt x="20766" y="18465"/>
                    <a:pt x="21129" y="16018"/>
                    <a:pt x="21310" y="13198"/>
                  </a:cubicBezTo>
                  <a:cubicBezTo>
                    <a:pt x="21492" y="10379"/>
                    <a:pt x="21492" y="7186"/>
                    <a:pt x="21492" y="3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519758" y="2049059"/>
              <a:ext cx="284044" cy="28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55" fill="norm" stroke="1" extrusionOk="0">
                  <a:moveTo>
                    <a:pt x="10911" y="3670"/>
                  </a:moveTo>
                  <a:cubicBezTo>
                    <a:pt x="9791" y="2390"/>
                    <a:pt x="8671" y="1110"/>
                    <a:pt x="7551" y="470"/>
                  </a:cubicBezTo>
                  <a:cubicBezTo>
                    <a:pt x="6431" y="-170"/>
                    <a:pt x="5311" y="-170"/>
                    <a:pt x="4351" y="550"/>
                  </a:cubicBezTo>
                  <a:cubicBezTo>
                    <a:pt x="3391" y="1270"/>
                    <a:pt x="2591" y="2710"/>
                    <a:pt x="1791" y="5830"/>
                  </a:cubicBezTo>
                  <a:cubicBezTo>
                    <a:pt x="991" y="8950"/>
                    <a:pt x="191" y="13750"/>
                    <a:pt x="31" y="16630"/>
                  </a:cubicBezTo>
                  <a:cubicBezTo>
                    <a:pt x="-129" y="19510"/>
                    <a:pt x="351" y="20470"/>
                    <a:pt x="991" y="20950"/>
                  </a:cubicBezTo>
                  <a:cubicBezTo>
                    <a:pt x="1631" y="21430"/>
                    <a:pt x="2431" y="21430"/>
                    <a:pt x="3631" y="20310"/>
                  </a:cubicBezTo>
                  <a:cubicBezTo>
                    <a:pt x="4831" y="19190"/>
                    <a:pt x="6431" y="16950"/>
                    <a:pt x="7711" y="13510"/>
                  </a:cubicBezTo>
                  <a:cubicBezTo>
                    <a:pt x="8991" y="10070"/>
                    <a:pt x="9951" y="5430"/>
                    <a:pt x="10671" y="5030"/>
                  </a:cubicBezTo>
                  <a:cubicBezTo>
                    <a:pt x="11391" y="4630"/>
                    <a:pt x="11871" y="8470"/>
                    <a:pt x="12751" y="11190"/>
                  </a:cubicBezTo>
                  <a:cubicBezTo>
                    <a:pt x="13631" y="13910"/>
                    <a:pt x="14911" y="15510"/>
                    <a:pt x="16431" y="15910"/>
                  </a:cubicBezTo>
                  <a:cubicBezTo>
                    <a:pt x="17951" y="16310"/>
                    <a:pt x="19711" y="15510"/>
                    <a:pt x="21471" y="14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860951" y="1824566"/>
              <a:ext cx="95251" cy="49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0"/>
                  </a:moveTo>
                  <a:cubicBezTo>
                    <a:pt x="0" y="2022"/>
                    <a:pt x="0" y="4044"/>
                    <a:pt x="1200" y="6756"/>
                  </a:cubicBezTo>
                  <a:cubicBezTo>
                    <a:pt x="2400" y="9467"/>
                    <a:pt x="4800" y="12868"/>
                    <a:pt x="6720" y="15304"/>
                  </a:cubicBezTo>
                  <a:cubicBezTo>
                    <a:pt x="8640" y="17740"/>
                    <a:pt x="10080" y="19210"/>
                    <a:pt x="11520" y="20175"/>
                  </a:cubicBezTo>
                  <a:cubicBezTo>
                    <a:pt x="12960" y="21140"/>
                    <a:pt x="14400" y="21600"/>
                    <a:pt x="16080" y="21554"/>
                  </a:cubicBezTo>
                  <a:cubicBezTo>
                    <a:pt x="17760" y="21508"/>
                    <a:pt x="19680" y="20957"/>
                    <a:pt x="21600" y="20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978608" y="2148416"/>
              <a:ext cx="41094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527" y="0"/>
                  </a:moveTo>
                  <a:cubicBezTo>
                    <a:pt x="447" y="5684"/>
                    <a:pt x="-633" y="11368"/>
                    <a:pt x="447" y="15347"/>
                  </a:cubicBezTo>
                  <a:cubicBezTo>
                    <a:pt x="1527" y="19326"/>
                    <a:pt x="4767" y="21600"/>
                    <a:pt x="8007" y="21600"/>
                  </a:cubicBezTo>
                  <a:cubicBezTo>
                    <a:pt x="11247" y="21600"/>
                    <a:pt x="14487" y="19326"/>
                    <a:pt x="16647" y="16768"/>
                  </a:cubicBezTo>
                  <a:cubicBezTo>
                    <a:pt x="18807" y="14211"/>
                    <a:pt x="19887" y="11368"/>
                    <a:pt x="20967" y="8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983305" y="2028492"/>
              <a:ext cx="68147" cy="10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55" fill="norm" stroke="1" extrusionOk="0">
                  <a:moveTo>
                    <a:pt x="11255" y="21455"/>
                  </a:moveTo>
                  <a:cubicBezTo>
                    <a:pt x="8637" y="15949"/>
                    <a:pt x="6018" y="10443"/>
                    <a:pt x="3728" y="6843"/>
                  </a:cubicBezTo>
                  <a:cubicBezTo>
                    <a:pt x="1437" y="3243"/>
                    <a:pt x="-527" y="1549"/>
                    <a:pt x="128" y="702"/>
                  </a:cubicBezTo>
                  <a:cubicBezTo>
                    <a:pt x="782" y="-145"/>
                    <a:pt x="4055" y="-145"/>
                    <a:pt x="7982" y="279"/>
                  </a:cubicBezTo>
                  <a:cubicBezTo>
                    <a:pt x="11909" y="702"/>
                    <a:pt x="16491" y="1549"/>
                    <a:pt x="21073" y="2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088891" y="1756453"/>
              <a:ext cx="203861" cy="51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50" fill="norm" stroke="1" extrusionOk="0">
                  <a:moveTo>
                    <a:pt x="11310" y="16523"/>
                  </a:moveTo>
                  <a:cubicBezTo>
                    <a:pt x="11750" y="15908"/>
                    <a:pt x="12191" y="15294"/>
                    <a:pt x="11861" y="14679"/>
                  </a:cubicBezTo>
                  <a:cubicBezTo>
                    <a:pt x="11530" y="14065"/>
                    <a:pt x="10428" y="13450"/>
                    <a:pt x="8334" y="13713"/>
                  </a:cubicBezTo>
                  <a:cubicBezTo>
                    <a:pt x="6240" y="13977"/>
                    <a:pt x="3155" y="15118"/>
                    <a:pt x="1501" y="16391"/>
                  </a:cubicBezTo>
                  <a:cubicBezTo>
                    <a:pt x="-152" y="17665"/>
                    <a:pt x="-372" y="19069"/>
                    <a:pt x="510" y="20035"/>
                  </a:cubicBezTo>
                  <a:cubicBezTo>
                    <a:pt x="1391" y="21001"/>
                    <a:pt x="3375" y="21528"/>
                    <a:pt x="5138" y="21440"/>
                  </a:cubicBezTo>
                  <a:cubicBezTo>
                    <a:pt x="6901" y="21352"/>
                    <a:pt x="8444" y="20650"/>
                    <a:pt x="10097" y="18894"/>
                  </a:cubicBezTo>
                  <a:cubicBezTo>
                    <a:pt x="11750" y="17138"/>
                    <a:pt x="13514" y="14328"/>
                    <a:pt x="14395" y="11430"/>
                  </a:cubicBezTo>
                  <a:cubicBezTo>
                    <a:pt x="15277" y="8533"/>
                    <a:pt x="15277" y="5548"/>
                    <a:pt x="15167" y="3791"/>
                  </a:cubicBezTo>
                  <a:cubicBezTo>
                    <a:pt x="15057" y="2035"/>
                    <a:pt x="14836" y="1508"/>
                    <a:pt x="14395" y="1026"/>
                  </a:cubicBezTo>
                  <a:cubicBezTo>
                    <a:pt x="13955" y="543"/>
                    <a:pt x="13293" y="104"/>
                    <a:pt x="12522" y="16"/>
                  </a:cubicBezTo>
                  <a:cubicBezTo>
                    <a:pt x="11750" y="-72"/>
                    <a:pt x="10869" y="191"/>
                    <a:pt x="10208" y="1201"/>
                  </a:cubicBezTo>
                  <a:cubicBezTo>
                    <a:pt x="9546" y="2211"/>
                    <a:pt x="9106" y="3967"/>
                    <a:pt x="9657" y="6162"/>
                  </a:cubicBezTo>
                  <a:cubicBezTo>
                    <a:pt x="10208" y="8357"/>
                    <a:pt x="11750" y="10991"/>
                    <a:pt x="12963" y="13143"/>
                  </a:cubicBezTo>
                  <a:cubicBezTo>
                    <a:pt x="14175" y="15294"/>
                    <a:pt x="15057" y="16962"/>
                    <a:pt x="15828" y="18191"/>
                  </a:cubicBezTo>
                  <a:cubicBezTo>
                    <a:pt x="16599" y="19421"/>
                    <a:pt x="17261" y="20211"/>
                    <a:pt x="18142" y="20518"/>
                  </a:cubicBezTo>
                  <a:cubicBezTo>
                    <a:pt x="19024" y="20826"/>
                    <a:pt x="20126" y="20650"/>
                    <a:pt x="21228" y="20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343551" y="2127249"/>
              <a:ext cx="44451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53"/>
                  </a:moveTo>
                  <a:cubicBezTo>
                    <a:pt x="3086" y="3176"/>
                    <a:pt x="6171" y="0"/>
                    <a:pt x="7714" y="0"/>
                  </a:cubicBezTo>
                  <a:cubicBezTo>
                    <a:pt x="9257" y="0"/>
                    <a:pt x="9257" y="3176"/>
                    <a:pt x="9257" y="6353"/>
                  </a:cubicBezTo>
                  <a:cubicBezTo>
                    <a:pt x="9257" y="9529"/>
                    <a:pt x="9257" y="12706"/>
                    <a:pt x="11314" y="15247"/>
                  </a:cubicBezTo>
                  <a:cubicBezTo>
                    <a:pt x="13371" y="17788"/>
                    <a:pt x="17486" y="196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371068" y="1957916"/>
              <a:ext cx="2963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514" y="18600"/>
                    <a:pt x="15429" y="15600"/>
                    <a:pt x="10800" y="12900"/>
                  </a:cubicBezTo>
                  <a:cubicBezTo>
                    <a:pt x="6171" y="10200"/>
                    <a:pt x="0" y="7800"/>
                    <a:pt x="0" y="5700"/>
                  </a:cubicBezTo>
                  <a:cubicBezTo>
                    <a:pt x="0" y="3600"/>
                    <a:pt x="6171" y="1800"/>
                    <a:pt x="12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525584" y="1738751"/>
              <a:ext cx="96663" cy="50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98" fill="norm" stroke="1" extrusionOk="0">
                  <a:moveTo>
                    <a:pt x="10111" y="673"/>
                  </a:moveTo>
                  <a:cubicBezTo>
                    <a:pt x="8732" y="316"/>
                    <a:pt x="7353" y="-41"/>
                    <a:pt x="6204" y="4"/>
                  </a:cubicBezTo>
                  <a:cubicBezTo>
                    <a:pt x="5055" y="48"/>
                    <a:pt x="4136" y="495"/>
                    <a:pt x="3447" y="1833"/>
                  </a:cubicBezTo>
                  <a:cubicBezTo>
                    <a:pt x="2757" y="3172"/>
                    <a:pt x="2298" y="5404"/>
                    <a:pt x="1609" y="8037"/>
                  </a:cubicBezTo>
                  <a:cubicBezTo>
                    <a:pt x="919" y="10670"/>
                    <a:pt x="0" y="13704"/>
                    <a:pt x="0" y="15847"/>
                  </a:cubicBezTo>
                  <a:cubicBezTo>
                    <a:pt x="0" y="17989"/>
                    <a:pt x="919" y="19238"/>
                    <a:pt x="2068" y="20042"/>
                  </a:cubicBezTo>
                  <a:cubicBezTo>
                    <a:pt x="3217" y="20845"/>
                    <a:pt x="4596" y="21202"/>
                    <a:pt x="6434" y="21380"/>
                  </a:cubicBezTo>
                  <a:cubicBezTo>
                    <a:pt x="8272" y="21559"/>
                    <a:pt x="10570" y="21559"/>
                    <a:pt x="13328" y="21202"/>
                  </a:cubicBezTo>
                  <a:cubicBezTo>
                    <a:pt x="16085" y="20845"/>
                    <a:pt x="19302" y="20131"/>
                    <a:pt x="20451" y="19104"/>
                  </a:cubicBezTo>
                  <a:cubicBezTo>
                    <a:pt x="21600" y="18078"/>
                    <a:pt x="20681" y="16739"/>
                    <a:pt x="19762" y="1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469420" y="2019046"/>
              <a:ext cx="311340" cy="40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2" fill="norm" stroke="1" extrusionOk="0">
                  <a:moveTo>
                    <a:pt x="4018" y="793"/>
                  </a:moveTo>
                  <a:cubicBezTo>
                    <a:pt x="3143" y="681"/>
                    <a:pt x="2267" y="570"/>
                    <a:pt x="1464" y="514"/>
                  </a:cubicBezTo>
                  <a:cubicBezTo>
                    <a:pt x="662" y="459"/>
                    <a:pt x="-68" y="459"/>
                    <a:pt x="5" y="514"/>
                  </a:cubicBezTo>
                  <a:cubicBezTo>
                    <a:pt x="78" y="570"/>
                    <a:pt x="954" y="681"/>
                    <a:pt x="2413" y="626"/>
                  </a:cubicBezTo>
                  <a:cubicBezTo>
                    <a:pt x="3873" y="570"/>
                    <a:pt x="5916" y="347"/>
                    <a:pt x="7448" y="180"/>
                  </a:cubicBezTo>
                  <a:cubicBezTo>
                    <a:pt x="8981" y="13"/>
                    <a:pt x="10002" y="-98"/>
                    <a:pt x="10659" y="125"/>
                  </a:cubicBezTo>
                  <a:cubicBezTo>
                    <a:pt x="11316" y="347"/>
                    <a:pt x="11608" y="904"/>
                    <a:pt x="11973" y="1405"/>
                  </a:cubicBezTo>
                  <a:cubicBezTo>
                    <a:pt x="12337" y="1906"/>
                    <a:pt x="12775" y="2351"/>
                    <a:pt x="13359" y="2463"/>
                  </a:cubicBezTo>
                  <a:cubicBezTo>
                    <a:pt x="13943" y="2574"/>
                    <a:pt x="14673" y="2351"/>
                    <a:pt x="15402" y="2017"/>
                  </a:cubicBezTo>
                  <a:cubicBezTo>
                    <a:pt x="16132" y="1683"/>
                    <a:pt x="16862" y="1238"/>
                    <a:pt x="17373" y="1294"/>
                  </a:cubicBezTo>
                  <a:cubicBezTo>
                    <a:pt x="17883" y="1349"/>
                    <a:pt x="18175" y="1906"/>
                    <a:pt x="18613" y="3298"/>
                  </a:cubicBezTo>
                  <a:cubicBezTo>
                    <a:pt x="19051" y="4690"/>
                    <a:pt x="19635" y="6916"/>
                    <a:pt x="20218" y="9310"/>
                  </a:cubicBezTo>
                  <a:cubicBezTo>
                    <a:pt x="20802" y="11704"/>
                    <a:pt x="21386" y="14265"/>
                    <a:pt x="21459" y="16213"/>
                  </a:cubicBezTo>
                  <a:cubicBezTo>
                    <a:pt x="21532" y="18162"/>
                    <a:pt x="21094" y="19498"/>
                    <a:pt x="20583" y="20333"/>
                  </a:cubicBezTo>
                  <a:cubicBezTo>
                    <a:pt x="20073" y="21168"/>
                    <a:pt x="19489" y="21502"/>
                    <a:pt x="18759" y="21502"/>
                  </a:cubicBezTo>
                  <a:cubicBezTo>
                    <a:pt x="18029" y="21502"/>
                    <a:pt x="17154" y="21168"/>
                    <a:pt x="16351" y="20222"/>
                  </a:cubicBezTo>
                  <a:cubicBezTo>
                    <a:pt x="15548" y="19275"/>
                    <a:pt x="14818" y="17716"/>
                    <a:pt x="14089" y="16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229106" y="1780116"/>
              <a:ext cx="174896" cy="5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524" fill="norm" stroke="1" extrusionOk="0">
                  <a:moveTo>
                    <a:pt x="409" y="0"/>
                  </a:moveTo>
                  <a:cubicBezTo>
                    <a:pt x="660" y="3302"/>
                    <a:pt x="911" y="6605"/>
                    <a:pt x="786" y="9997"/>
                  </a:cubicBezTo>
                  <a:cubicBezTo>
                    <a:pt x="660" y="13388"/>
                    <a:pt x="158" y="16869"/>
                    <a:pt x="32" y="18878"/>
                  </a:cubicBezTo>
                  <a:cubicBezTo>
                    <a:pt x="-94" y="20886"/>
                    <a:pt x="158" y="21421"/>
                    <a:pt x="660" y="21511"/>
                  </a:cubicBezTo>
                  <a:cubicBezTo>
                    <a:pt x="1162" y="21600"/>
                    <a:pt x="1916" y="21243"/>
                    <a:pt x="2920" y="19949"/>
                  </a:cubicBezTo>
                  <a:cubicBezTo>
                    <a:pt x="3925" y="18655"/>
                    <a:pt x="5181" y="16423"/>
                    <a:pt x="5181" y="14950"/>
                  </a:cubicBezTo>
                  <a:cubicBezTo>
                    <a:pt x="5181" y="13478"/>
                    <a:pt x="3925" y="12764"/>
                    <a:pt x="2418" y="12362"/>
                  </a:cubicBezTo>
                  <a:cubicBezTo>
                    <a:pt x="911" y="11960"/>
                    <a:pt x="-847" y="11871"/>
                    <a:pt x="1162" y="11603"/>
                  </a:cubicBezTo>
                  <a:cubicBezTo>
                    <a:pt x="3172" y="11336"/>
                    <a:pt x="8948" y="10889"/>
                    <a:pt x="12841" y="10532"/>
                  </a:cubicBezTo>
                  <a:cubicBezTo>
                    <a:pt x="16734" y="10175"/>
                    <a:pt x="18744" y="9907"/>
                    <a:pt x="20753" y="9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375261" y="2024939"/>
              <a:ext cx="130341" cy="19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773" fill="norm" stroke="1" extrusionOk="0">
                  <a:moveTo>
                    <a:pt x="1569" y="6512"/>
                  </a:moveTo>
                  <a:cubicBezTo>
                    <a:pt x="3283" y="5822"/>
                    <a:pt x="4998" y="5133"/>
                    <a:pt x="6541" y="3869"/>
                  </a:cubicBezTo>
                  <a:cubicBezTo>
                    <a:pt x="8083" y="2605"/>
                    <a:pt x="9455" y="767"/>
                    <a:pt x="9283" y="192"/>
                  </a:cubicBezTo>
                  <a:cubicBezTo>
                    <a:pt x="9112" y="-382"/>
                    <a:pt x="7398" y="307"/>
                    <a:pt x="5341" y="2605"/>
                  </a:cubicBezTo>
                  <a:cubicBezTo>
                    <a:pt x="3283" y="4903"/>
                    <a:pt x="883" y="8809"/>
                    <a:pt x="198" y="12256"/>
                  </a:cubicBezTo>
                  <a:cubicBezTo>
                    <a:pt x="-488" y="15703"/>
                    <a:pt x="541" y="18690"/>
                    <a:pt x="4312" y="19954"/>
                  </a:cubicBezTo>
                  <a:cubicBezTo>
                    <a:pt x="8083" y="21218"/>
                    <a:pt x="14598" y="20758"/>
                    <a:pt x="21112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579994" y="1997383"/>
              <a:ext cx="82652" cy="23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150" fill="norm" stroke="1" extrusionOk="0">
                  <a:moveTo>
                    <a:pt x="18953" y="2696"/>
                  </a:moveTo>
                  <a:cubicBezTo>
                    <a:pt x="16896" y="1945"/>
                    <a:pt x="14839" y="1194"/>
                    <a:pt x="12010" y="630"/>
                  </a:cubicBezTo>
                  <a:cubicBezTo>
                    <a:pt x="9182" y="67"/>
                    <a:pt x="5582" y="-309"/>
                    <a:pt x="3010" y="348"/>
                  </a:cubicBezTo>
                  <a:cubicBezTo>
                    <a:pt x="439" y="1006"/>
                    <a:pt x="-1104" y="2696"/>
                    <a:pt x="953" y="5326"/>
                  </a:cubicBezTo>
                  <a:cubicBezTo>
                    <a:pt x="3010" y="7955"/>
                    <a:pt x="8667" y="11524"/>
                    <a:pt x="12782" y="13966"/>
                  </a:cubicBezTo>
                  <a:cubicBezTo>
                    <a:pt x="16896" y="16408"/>
                    <a:pt x="19467" y="17722"/>
                    <a:pt x="19982" y="18755"/>
                  </a:cubicBezTo>
                  <a:cubicBezTo>
                    <a:pt x="20496" y="19788"/>
                    <a:pt x="18953" y="20540"/>
                    <a:pt x="16896" y="20915"/>
                  </a:cubicBezTo>
                  <a:cubicBezTo>
                    <a:pt x="14839" y="21291"/>
                    <a:pt x="12267" y="21291"/>
                    <a:pt x="10467" y="20352"/>
                  </a:cubicBezTo>
                  <a:cubicBezTo>
                    <a:pt x="8667" y="19413"/>
                    <a:pt x="7639" y="17534"/>
                    <a:pt x="6610" y="15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780205" y="1780116"/>
              <a:ext cx="80997" cy="45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7" fill="norm" stroke="1" extrusionOk="0">
                  <a:moveTo>
                    <a:pt x="9562" y="0"/>
                  </a:moveTo>
                  <a:cubicBezTo>
                    <a:pt x="9008" y="2713"/>
                    <a:pt x="8455" y="5425"/>
                    <a:pt x="6793" y="8690"/>
                  </a:cubicBezTo>
                  <a:cubicBezTo>
                    <a:pt x="5131" y="11955"/>
                    <a:pt x="2362" y="15773"/>
                    <a:pt x="978" y="18033"/>
                  </a:cubicBezTo>
                  <a:cubicBezTo>
                    <a:pt x="-407" y="20294"/>
                    <a:pt x="-407" y="20997"/>
                    <a:pt x="1531" y="21299"/>
                  </a:cubicBezTo>
                  <a:cubicBezTo>
                    <a:pt x="3470" y="21600"/>
                    <a:pt x="7347" y="21500"/>
                    <a:pt x="10947" y="21148"/>
                  </a:cubicBezTo>
                  <a:cubicBezTo>
                    <a:pt x="14547" y="20796"/>
                    <a:pt x="17870" y="20193"/>
                    <a:pt x="21193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778651" y="1976966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514"/>
                    <a:pt x="497" y="15429"/>
                    <a:pt x="4097" y="11829"/>
                  </a:cubicBezTo>
                  <a:cubicBezTo>
                    <a:pt x="7697" y="8229"/>
                    <a:pt x="14648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407301" y="1692168"/>
              <a:ext cx="457201" cy="51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8700" y="2085"/>
                  </a:moveTo>
                  <a:cubicBezTo>
                    <a:pt x="8500" y="1642"/>
                    <a:pt x="8300" y="1199"/>
                    <a:pt x="7700" y="801"/>
                  </a:cubicBezTo>
                  <a:cubicBezTo>
                    <a:pt x="7100" y="403"/>
                    <a:pt x="6100" y="49"/>
                    <a:pt x="5400" y="4"/>
                  </a:cubicBezTo>
                  <a:cubicBezTo>
                    <a:pt x="4700" y="-40"/>
                    <a:pt x="4300" y="226"/>
                    <a:pt x="3800" y="1775"/>
                  </a:cubicBezTo>
                  <a:cubicBezTo>
                    <a:pt x="3300" y="3324"/>
                    <a:pt x="2700" y="6157"/>
                    <a:pt x="2450" y="9034"/>
                  </a:cubicBezTo>
                  <a:cubicBezTo>
                    <a:pt x="2200" y="11911"/>
                    <a:pt x="2300" y="14832"/>
                    <a:pt x="2500" y="16735"/>
                  </a:cubicBezTo>
                  <a:cubicBezTo>
                    <a:pt x="2700" y="18639"/>
                    <a:pt x="3000" y="19524"/>
                    <a:pt x="3300" y="20232"/>
                  </a:cubicBezTo>
                  <a:cubicBezTo>
                    <a:pt x="3600" y="20940"/>
                    <a:pt x="3900" y="21471"/>
                    <a:pt x="3950" y="21516"/>
                  </a:cubicBezTo>
                  <a:cubicBezTo>
                    <a:pt x="4000" y="21560"/>
                    <a:pt x="3800" y="21117"/>
                    <a:pt x="3200" y="20365"/>
                  </a:cubicBezTo>
                  <a:cubicBezTo>
                    <a:pt x="2600" y="19612"/>
                    <a:pt x="1600" y="18550"/>
                    <a:pt x="950" y="17842"/>
                  </a:cubicBezTo>
                  <a:cubicBezTo>
                    <a:pt x="300" y="17134"/>
                    <a:pt x="0" y="16780"/>
                    <a:pt x="0" y="16426"/>
                  </a:cubicBezTo>
                  <a:cubicBezTo>
                    <a:pt x="0" y="16071"/>
                    <a:pt x="300" y="15717"/>
                    <a:pt x="1350" y="15540"/>
                  </a:cubicBezTo>
                  <a:cubicBezTo>
                    <a:pt x="2400" y="15363"/>
                    <a:pt x="4200" y="15363"/>
                    <a:pt x="5950" y="15363"/>
                  </a:cubicBezTo>
                  <a:cubicBezTo>
                    <a:pt x="7700" y="15363"/>
                    <a:pt x="9400" y="15363"/>
                    <a:pt x="10500" y="15319"/>
                  </a:cubicBezTo>
                  <a:cubicBezTo>
                    <a:pt x="11600" y="15275"/>
                    <a:pt x="12100" y="15186"/>
                    <a:pt x="12200" y="14965"/>
                  </a:cubicBezTo>
                  <a:cubicBezTo>
                    <a:pt x="12300" y="14744"/>
                    <a:pt x="12000" y="14390"/>
                    <a:pt x="11400" y="14168"/>
                  </a:cubicBezTo>
                  <a:cubicBezTo>
                    <a:pt x="10800" y="13947"/>
                    <a:pt x="9900" y="13858"/>
                    <a:pt x="9250" y="13991"/>
                  </a:cubicBezTo>
                  <a:cubicBezTo>
                    <a:pt x="8600" y="14124"/>
                    <a:pt x="8200" y="14478"/>
                    <a:pt x="7950" y="14921"/>
                  </a:cubicBezTo>
                  <a:cubicBezTo>
                    <a:pt x="7700" y="15363"/>
                    <a:pt x="7600" y="15894"/>
                    <a:pt x="7600" y="16381"/>
                  </a:cubicBezTo>
                  <a:cubicBezTo>
                    <a:pt x="7600" y="16868"/>
                    <a:pt x="7700" y="17311"/>
                    <a:pt x="8000" y="17709"/>
                  </a:cubicBezTo>
                  <a:cubicBezTo>
                    <a:pt x="8300" y="18108"/>
                    <a:pt x="8800" y="18462"/>
                    <a:pt x="9350" y="18639"/>
                  </a:cubicBezTo>
                  <a:cubicBezTo>
                    <a:pt x="9900" y="18816"/>
                    <a:pt x="10500" y="18816"/>
                    <a:pt x="11100" y="18462"/>
                  </a:cubicBezTo>
                  <a:cubicBezTo>
                    <a:pt x="11700" y="18108"/>
                    <a:pt x="12300" y="17399"/>
                    <a:pt x="12600" y="16780"/>
                  </a:cubicBezTo>
                  <a:cubicBezTo>
                    <a:pt x="12900" y="16160"/>
                    <a:pt x="12900" y="15629"/>
                    <a:pt x="12700" y="15009"/>
                  </a:cubicBezTo>
                  <a:cubicBezTo>
                    <a:pt x="12500" y="14390"/>
                    <a:pt x="12100" y="13681"/>
                    <a:pt x="12150" y="13327"/>
                  </a:cubicBezTo>
                  <a:cubicBezTo>
                    <a:pt x="12200" y="12973"/>
                    <a:pt x="12700" y="12973"/>
                    <a:pt x="13700" y="13283"/>
                  </a:cubicBezTo>
                  <a:cubicBezTo>
                    <a:pt x="14700" y="13593"/>
                    <a:pt x="16200" y="14212"/>
                    <a:pt x="17150" y="15186"/>
                  </a:cubicBezTo>
                  <a:cubicBezTo>
                    <a:pt x="18100" y="16160"/>
                    <a:pt x="18500" y="17488"/>
                    <a:pt x="18700" y="18417"/>
                  </a:cubicBezTo>
                  <a:cubicBezTo>
                    <a:pt x="18900" y="19347"/>
                    <a:pt x="18900" y="19878"/>
                    <a:pt x="18650" y="20144"/>
                  </a:cubicBezTo>
                  <a:cubicBezTo>
                    <a:pt x="18400" y="20409"/>
                    <a:pt x="17900" y="20409"/>
                    <a:pt x="17600" y="20144"/>
                  </a:cubicBezTo>
                  <a:cubicBezTo>
                    <a:pt x="17300" y="19878"/>
                    <a:pt x="17200" y="19347"/>
                    <a:pt x="17400" y="17975"/>
                  </a:cubicBezTo>
                  <a:cubicBezTo>
                    <a:pt x="17600" y="16603"/>
                    <a:pt x="18100" y="14390"/>
                    <a:pt x="18850" y="13106"/>
                  </a:cubicBezTo>
                  <a:cubicBezTo>
                    <a:pt x="19600" y="11822"/>
                    <a:pt x="20600" y="11468"/>
                    <a:pt x="21600" y="1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5212644" y="1975511"/>
              <a:ext cx="115408" cy="22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184" fill="norm" stroke="1" extrusionOk="0">
                  <a:moveTo>
                    <a:pt x="21030" y="3669"/>
                  </a:moveTo>
                  <a:cubicBezTo>
                    <a:pt x="19873" y="2295"/>
                    <a:pt x="18716" y="920"/>
                    <a:pt x="16980" y="331"/>
                  </a:cubicBezTo>
                  <a:cubicBezTo>
                    <a:pt x="15244" y="-258"/>
                    <a:pt x="12930" y="-62"/>
                    <a:pt x="10423" y="920"/>
                  </a:cubicBezTo>
                  <a:cubicBezTo>
                    <a:pt x="7916" y="1902"/>
                    <a:pt x="5216" y="3669"/>
                    <a:pt x="3094" y="6811"/>
                  </a:cubicBezTo>
                  <a:cubicBezTo>
                    <a:pt x="973" y="9953"/>
                    <a:pt x="-570" y="14469"/>
                    <a:pt x="201" y="17218"/>
                  </a:cubicBezTo>
                  <a:cubicBezTo>
                    <a:pt x="973" y="19967"/>
                    <a:pt x="4059" y="20949"/>
                    <a:pt x="7723" y="21146"/>
                  </a:cubicBezTo>
                  <a:cubicBezTo>
                    <a:pt x="11387" y="21342"/>
                    <a:pt x="15630" y="20753"/>
                    <a:pt x="19873" y="20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367240" y="2037723"/>
              <a:ext cx="100781" cy="16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40" fill="norm" stroke="1" extrusionOk="0">
                  <a:moveTo>
                    <a:pt x="20932" y="1945"/>
                  </a:moveTo>
                  <a:cubicBezTo>
                    <a:pt x="16524" y="1145"/>
                    <a:pt x="12116" y="345"/>
                    <a:pt x="8589" y="79"/>
                  </a:cubicBezTo>
                  <a:cubicBezTo>
                    <a:pt x="5063" y="-188"/>
                    <a:pt x="2418" y="79"/>
                    <a:pt x="1095" y="3145"/>
                  </a:cubicBezTo>
                  <a:cubicBezTo>
                    <a:pt x="-227" y="6212"/>
                    <a:pt x="-227" y="12079"/>
                    <a:pt x="434" y="15679"/>
                  </a:cubicBezTo>
                  <a:cubicBezTo>
                    <a:pt x="1095" y="19279"/>
                    <a:pt x="2418" y="20612"/>
                    <a:pt x="5283" y="21012"/>
                  </a:cubicBezTo>
                  <a:cubicBezTo>
                    <a:pt x="8149" y="21412"/>
                    <a:pt x="12557" y="20879"/>
                    <a:pt x="15863" y="19279"/>
                  </a:cubicBezTo>
                  <a:cubicBezTo>
                    <a:pt x="19169" y="17679"/>
                    <a:pt x="21373" y="15012"/>
                    <a:pt x="20932" y="12212"/>
                  </a:cubicBezTo>
                  <a:cubicBezTo>
                    <a:pt x="20491" y="9412"/>
                    <a:pt x="17406" y="6479"/>
                    <a:pt x="14320" y="3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543951" y="2047218"/>
              <a:ext cx="110116" cy="14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791" fill="norm" stroke="1" extrusionOk="0">
                  <a:moveTo>
                    <a:pt x="0" y="3593"/>
                  </a:moveTo>
                  <a:cubicBezTo>
                    <a:pt x="408" y="6635"/>
                    <a:pt x="815" y="9678"/>
                    <a:pt x="2038" y="9069"/>
                  </a:cubicBezTo>
                  <a:cubicBezTo>
                    <a:pt x="3260" y="8461"/>
                    <a:pt x="5298" y="4202"/>
                    <a:pt x="7540" y="1920"/>
                  </a:cubicBezTo>
                  <a:cubicBezTo>
                    <a:pt x="9781" y="-362"/>
                    <a:pt x="12226" y="-666"/>
                    <a:pt x="14672" y="1311"/>
                  </a:cubicBezTo>
                  <a:cubicBezTo>
                    <a:pt x="17117" y="3289"/>
                    <a:pt x="19562" y="7548"/>
                    <a:pt x="20581" y="10438"/>
                  </a:cubicBezTo>
                  <a:cubicBezTo>
                    <a:pt x="21600" y="13328"/>
                    <a:pt x="21192" y="14849"/>
                    <a:pt x="20581" y="16675"/>
                  </a:cubicBezTo>
                  <a:cubicBezTo>
                    <a:pt x="19970" y="18500"/>
                    <a:pt x="19155" y="20630"/>
                    <a:pt x="18951" y="20782"/>
                  </a:cubicBezTo>
                  <a:cubicBezTo>
                    <a:pt x="18747" y="20934"/>
                    <a:pt x="19155" y="19109"/>
                    <a:pt x="19562" y="17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754295" y="1742016"/>
              <a:ext cx="62707" cy="45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5" fill="norm" stroke="1" extrusionOk="0">
                  <a:moveTo>
                    <a:pt x="19170" y="0"/>
                  </a:moveTo>
                  <a:cubicBezTo>
                    <a:pt x="16290" y="1211"/>
                    <a:pt x="13410" y="2422"/>
                    <a:pt x="10890" y="4794"/>
                  </a:cubicBezTo>
                  <a:cubicBezTo>
                    <a:pt x="8370" y="7166"/>
                    <a:pt x="6210" y="10699"/>
                    <a:pt x="4410" y="13475"/>
                  </a:cubicBezTo>
                  <a:cubicBezTo>
                    <a:pt x="2610" y="16250"/>
                    <a:pt x="1170" y="18269"/>
                    <a:pt x="450" y="19531"/>
                  </a:cubicBezTo>
                  <a:cubicBezTo>
                    <a:pt x="-270" y="20793"/>
                    <a:pt x="-270" y="21297"/>
                    <a:pt x="1530" y="21449"/>
                  </a:cubicBezTo>
                  <a:cubicBezTo>
                    <a:pt x="3330" y="21600"/>
                    <a:pt x="6930" y="21398"/>
                    <a:pt x="10530" y="20591"/>
                  </a:cubicBezTo>
                  <a:cubicBezTo>
                    <a:pt x="14130" y="19783"/>
                    <a:pt x="17730" y="18370"/>
                    <a:pt x="21330" y="16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702701" y="2008716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905901" y="210396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351043" y="1758516"/>
              <a:ext cx="208909" cy="48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25" fill="norm" stroke="1" extrusionOk="0">
                  <a:moveTo>
                    <a:pt x="589" y="9128"/>
                  </a:moveTo>
                  <a:cubicBezTo>
                    <a:pt x="589" y="8565"/>
                    <a:pt x="589" y="8002"/>
                    <a:pt x="698" y="7485"/>
                  </a:cubicBezTo>
                  <a:cubicBezTo>
                    <a:pt x="807" y="6968"/>
                    <a:pt x="1025" y="6499"/>
                    <a:pt x="1243" y="6499"/>
                  </a:cubicBezTo>
                  <a:cubicBezTo>
                    <a:pt x="1461" y="6499"/>
                    <a:pt x="1679" y="6968"/>
                    <a:pt x="1789" y="8988"/>
                  </a:cubicBezTo>
                  <a:cubicBezTo>
                    <a:pt x="1898" y="11007"/>
                    <a:pt x="1898" y="14575"/>
                    <a:pt x="1898" y="16642"/>
                  </a:cubicBezTo>
                  <a:cubicBezTo>
                    <a:pt x="1898" y="18708"/>
                    <a:pt x="1898" y="19271"/>
                    <a:pt x="1570" y="19975"/>
                  </a:cubicBezTo>
                  <a:cubicBezTo>
                    <a:pt x="1243" y="20680"/>
                    <a:pt x="589" y="21525"/>
                    <a:pt x="261" y="21525"/>
                  </a:cubicBezTo>
                  <a:cubicBezTo>
                    <a:pt x="-66" y="21525"/>
                    <a:pt x="-66" y="20680"/>
                    <a:pt x="152" y="18520"/>
                  </a:cubicBezTo>
                  <a:cubicBezTo>
                    <a:pt x="370" y="16360"/>
                    <a:pt x="807" y="12885"/>
                    <a:pt x="1570" y="9786"/>
                  </a:cubicBezTo>
                  <a:cubicBezTo>
                    <a:pt x="2334" y="6687"/>
                    <a:pt x="3425" y="3963"/>
                    <a:pt x="4298" y="2414"/>
                  </a:cubicBezTo>
                  <a:cubicBezTo>
                    <a:pt x="5170" y="864"/>
                    <a:pt x="5825" y="488"/>
                    <a:pt x="6698" y="254"/>
                  </a:cubicBezTo>
                  <a:cubicBezTo>
                    <a:pt x="7570" y="19"/>
                    <a:pt x="8661" y="-75"/>
                    <a:pt x="9643" y="66"/>
                  </a:cubicBezTo>
                  <a:cubicBezTo>
                    <a:pt x="10625" y="207"/>
                    <a:pt x="11498" y="582"/>
                    <a:pt x="12370" y="1709"/>
                  </a:cubicBezTo>
                  <a:cubicBezTo>
                    <a:pt x="13243" y="2836"/>
                    <a:pt x="14116" y="4715"/>
                    <a:pt x="13789" y="6358"/>
                  </a:cubicBezTo>
                  <a:cubicBezTo>
                    <a:pt x="13461" y="8002"/>
                    <a:pt x="11934" y="9410"/>
                    <a:pt x="10734" y="10255"/>
                  </a:cubicBezTo>
                  <a:cubicBezTo>
                    <a:pt x="9534" y="11101"/>
                    <a:pt x="8661" y="11382"/>
                    <a:pt x="7134" y="11523"/>
                  </a:cubicBezTo>
                  <a:cubicBezTo>
                    <a:pt x="5607" y="11664"/>
                    <a:pt x="3425" y="11664"/>
                    <a:pt x="2879" y="11946"/>
                  </a:cubicBezTo>
                  <a:cubicBezTo>
                    <a:pt x="2334" y="12228"/>
                    <a:pt x="3425" y="12791"/>
                    <a:pt x="5498" y="13777"/>
                  </a:cubicBezTo>
                  <a:cubicBezTo>
                    <a:pt x="7570" y="14763"/>
                    <a:pt x="10625" y="16172"/>
                    <a:pt x="13461" y="17111"/>
                  </a:cubicBezTo>
                  <a:cubicBezTo>
                    <a:pt x="16298" y="18050"/>
                    <a:pt x="18916" y="18520"/>
                    <a:pt x="21534" y="18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629801" y="1836140"/>
              <a:ext cx="203201" cy="30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3143"/>
                  </a:moveTo>
                  <a:cubicBezTo>
                    <a:pt x="225" y="2413"/>
                    <a:pt x="450" y="1683"/>
                    <a:pt x="675" y="1756"/>
                  </a:cubicBezTo>
                  <a:cubicBezTo>
                    <a:pt x="900" y="1829"/>
                    <a:pt x="1125" y="2705"/>
                    <a:pt x="2250" y="5405"/>
                  </a:cubicBezTo>
                  <a:cubicBezTo>
                    <a:pt x="3375" y="8105"/>
                    <a:pt x="5400" y="12629"/>
                    <a:pt x="6525" y="15256"/>
                  </a:cubicBezTo>
                  <a:cubicBezTo>
                    <a:pt x="7650" y="17883"/>
                    <a:pt x="7875" y="18613"/>
                    <a:pt x="8325" y="19416"/>
                  </a:cubicBezTo>
                  <a:cubicBezTo>
                    <a:pt x="8775" y="20218"/>
                    <a:pt x="9450" y="21094"/>
                    <a:pt x="10125" y="21240"/>
                  </a:cubicBezTo>
                  <a:cubicBezTo>
                    <a:pt x="10800" y="21386"/>
                    <a:pt x="11475" y="20802"/>
                    <a:pt x="12600" y="18102"/>
                  </a:cubicBezTo>
                  <a:cubicBezTo>
                    <a:pt x="13725" y="15402"/>
                    <a:pt x="15300" y="10586"/>
                    <a:pt x="16312" y="7667"/>
                  </a:cubicBezTo>
                  <a:cubicBezTo>
                    <a:pt x="17325" y="4748"/>
                    <a:pt x="17775" y="3727"/>
                    <a:pt x="18225" y="2632"/>
                  </a:cubicBezTo>
                  <a:cubicBezTo>
                    <a:pt x="18675" y="1537"/>
                    <a:pt x="19125" y="370"/>
                    <a:pt x="19687" y="78"/>
                  </a:cubicBezTo>
                  <a:cubicBezTo>
                    <a:pt x="20250" y="-214"/>
                    <a:pt x="20925" y="370"/>
                    <a:pt x="21600" y="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6807601" y="1972971"/>
              <a:ext cx="118763" cy="21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70" fill="norm" stroke="1" extrusionOk="0">
                  <a:moveTo>
                    <a:pt x="18189" y="9293"/>
                  </a:moveTo>
                  <a:cubicBezTo>
                    <a:pt x="18189" y="7176"/>
                    <a:pt x="18189" y="5058"/>
                    <a:pt x="17621" y="3364"/>
                  </a:cubicBezTo>
                  <a:cubicBezTo>
                    <a:pt x="17053" y="1670"/>
                    <a:pt x="15916" y="399"/>
                    <a:pt x="14589" y="82"/>
                  </a:cubicBezTo>
                  <a:cubicBezTo>
                    <a:pt x="13263" y="-236"/>
                    <a:pt x="11747" y="399"/>
                    <a:pt x="10800" y="1458"/>
                  </a:cubicBezTo>
                  <a:cubicBezTo>
                    <a:pt x="9853" y="2517"/>
                    <a:pt x="9474" y="3999"/>
                    <a:pt x="11368" y="6646"/>
                  </a:cubicBezTo>
                  <a:cubicBezTo>
                    <a:pt x="13263" y="9293"/>
                    <a:pt x="17432" y="13105"/>
                    <a:pt x="19516" y="15540"/>
                  </a:cubicBezTo>
                  <a:cubicBezTo>
                    <a:pt x="21600" y="17976"/>
                    <a:pt x="21600" y="19035"/>
                    <a:pt x="20653" y="19882"/>
                  </a:cubicBezTo>
                  <a:cubicBezTo>
                    <a:pt x="19705" y="20729"/>
                    <a:pt x="17811" y="21364"/>
                    <a:pt x="14211" y="21258"/>
                  </a:cubicBezTo>
                  <a:cubicBezTo>
                    <a:pt x="10611" y="21152"/>
                    <a:pt x="5305" y="20305"/>
                    <a:pt x="0" y="19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75051" y="2116666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684"/>
                    <a:pt x="8229" y="11368"/>
                    <a:pt x="11829" y="14968"/>
                  </a:cubicBezTo>
                  <a:cubicBezTo>
                    <a:pt x="15429" y="18568"/>
                    <a:pt x="18514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51982" y="1974703"/>
              <a:ext cx="2942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417" fill="norm" stroke="1" extrusionOk="0">
                  <a:moveTo>
                    <a:pt x="20015" y="1358"/>
                  </a:moveTo>
                  <a:cubicBezTo>
                    <a:pt x="11375" y="88"/>
                    <a:pt x="2735" y="-1183"/>
                    <a:pt x="575" y="1993"/>
                  </a:cubicBezTo>
                  <a:cubicBezTo>
                    <a:pt x="-1585" y="5170"/>
                    <a:pt x="2735" y="12793"/>
                    <a:pt x="7055" y="20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32201" y="2040466"/>
              <a:ext cx="15977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8100" y="0"/>
                  </a:moveTo>
                  <a:cubicBezTo>
                    <a:pt x="11880" y="1652"/>
                    <a:pt x="15660" y="3305"/>
                    <a:pt x="18090" y="5548"/>
                  </a:cubicBezTo>
                  <a:cubicBezTo>
                    <a:pt x="20520" y="7790"/>
                    <a:pt x="21600" y="10623"/>
                    <a:pt x="18360" y="13397"/>
                  </a:cubicBezTo>
                  <a:cubicBezTo>
                    <a:pt x="15120" y="16170"/>
                    <a:pt x="7560" y="188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82587" y="2101596"/>
              <a:ext cx="205165" cy="38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96" fill="norm" stroke="1" extrusionOk="0">
                  <a:moveTo>
                    <a:pt x="10021" y="845"/>
                  </a:moveTo>
                  <a:cubicBezTo>
                    <a:pt x="8712" y="608"/>
                    <a:pt x="7403" y="371"/>
                    <a:pt x="6203" y="193"/>
                  </a:cubicBezTo>
                  <a:cubicBezTo>
                    <a:pt x="5003" y="15"/>
                    <a:pt x="3912" y="-104"/>
                    <a:pt x="3039" y="133"/>
                  </a:cubicBezTo>
                  <a:cubicBezTo>
                    <a:pt x="2166" y="371"/>
                    <a:pt x="1512" y="964"/>
                    <a:pt x="857" y="2922"/>
                  </a:cubicBezTo>
                  <a:cubicBezTo>
                    <a:pt x="203" y="4881"/>
                    <a:pt x="-452" y="8204"/>
                    <a:pt x="421" y="11289"/>
                  </a:cubicBezTo>
                  <a:cubicBezTo>
                    <a:pt x="1293" y="14375"/>
                    <a:pt x="3693" y="17223"/>
                    <a:pt x="7403" y="18885"/>
                  </a:cubicBezTo>
                  <a:cubicBezTo>
                    <a:pt x="11112" y="20547"/>
                    <a:pt x="16130" y="21021"/>
                    <a:pt x="21148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60751" y="3100916"/>
              <a:ext cx="1" cy="234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73451" y="3013013"/>
              <a:ext cx="1270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21600" y="16602"/>
                  </a:moveTo>
                  <a:cubicBezTo>
                    <a:pt x="10800" y="7962"/>
                    <a:pt x="0" y="-678"/>
                    <a:pt x="0" y="42"/>
                  </a:cubicBezTo>
                  <a:cubicBezTo>
                    <a:pt x="0" y="762"/>
                    <a:pt x="10800" y="10842"/>
                    <a:pt x="21600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83103" y="3145366"/>
              <a:ext cx="2369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703"/>
                    <a:pt x="-1447" y="7406"/>
                    <a:pt x="353" y="11006"/>
                  </a:cubicBezTo>
                  <a:cubicBezTo>
                    <a:pt x="2153" y="14606"/>
                    <a:pt x="11153" y="18103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68138" y="2983352"/>
              <a:ext cx="38664" cy="6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259" fill="norm" stroke="1" extrusionOk="0">
                  <a:moveTo>
                    <a:pt x="20766" y="21259"/>
                  </a:moveTo>
                  <a:cubicBezTo>
                    <a:pt x="17355" y="16045"/>
                    <a:pt x="13945" y="10831"/>
                    <a:pt x="9966" y="6735"/>
                  </a:cubicBezTo>
                  <a:cubicBezTo>
                    <a:pt x="5987" y="2638"/>
                    <a:pt x="1440" y="-341"/>
                    <a:pt x="303" y="31"/>
                  </a:cubicBezTo>
                  <a:cubicBezTo>
                    <a:pt x="-834" y="404"/>
                    <a:pt x="1440" y="4128"/>
                    <a:pt x="3713" y="7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76651" y="3050116"/>
              <a:ext cx="1111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4891" y="0"/>
                  </a:moveTo>
                  <a:cubicBezTo>
                    <a:pt x="7336" y="0"/>
                    <a:pt x="9781" y="0"/>
                    <a:pt x="13245" y="1426"/>
                  </a:cubicBezTo>
                  <a:cubicBezTo>
                    <a:pt x="16709" y="2853"/>
                    <a:pt x="21192" y="5706"/>
                    <a:pt x="21396" y="8966"/>
                  </a:cubicBezTo>
                  <a:cubicBezTo>
                    <a:pt x="21600" y="12226"/>
                    <a:pt x="17525" y="15894"/>
                    <a:pt x="13245" y="18068"/>
                  </a:cubicBezTo>
                  <a:cubicBezTo>
                    <a:pt x="8966" y="20242"/>
                    <a:pt x="4483" y="209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8308" y="3047313"/>
              <a:ext cx="201494" cy="36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6" fill="norm" stroke="1" extrusionOk="0">
                  <a:moveTo>
                    <a:pt x="12644" y="915"/>
                  </a:moveTo>
                  <a:cubicBezTo>
                    <a:pt x="9944" y="540"/>
                    <a:pt x="7244" y="166"/>
                    <a:pt x="5331" y="41"/>
                  </a:cubicBezTo>
                  <a:cubicBezTo>
                    <a:pt x="3419" y="-84"/>
                    <a:pt x="2294" y="41"/>
                    <a:pt x="1394" y="977"/>
                  </a:cubicBezTo>
                  <a:cubicBezTo>
                    <a:pt x="494" y="1914"/>
                    <a:pt x="-181" y="3662"/>
                    <a:pt x="44" y="6096"/>
                  </a:cubicBezTo>
                  <a:cubicBezTo>
                    <a:pt x="269" y="8531"/>
                    <a:pt x="1394" y="11652"/>
                    <a:pt x="5106" y="14337"/>
                  </a:cubicBezTo>
                  <a:cubicBezTo>
                    <a:pt x="8819" y="17021"/>
                    <a:pt x="15119" y="19269"/>
                    <a:pt x="21419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194201" y="2911637"/>
              <a:ext cx="273051" cy="51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2056"/>
                  </a:moveTo>
                  <a:cubicBezTo>
                    <a:pt x="21433" y="1617"/>
                    <a:pt x="21265" y="1178"/>
                    <a:pt x="20763" y="827"/>
                  </a:cubicBezTo>
                  <a:cubicBezTo>
                    <a:pt x="20260" y="476"/>
                    <a:pt x="19423" y="212"/>
                    <a:pt x="17163" y="81"/>
                  </a:cubicBezTo>
                  <a:cubicBezTo>
                    <a:pt x="14902" y="-51"/>
                    <a:pt x="11219" y="-51"/>
                    <a:pt x="8288" y="300"/>
                  </a:cubicBezTo>
                  <a:cubicBezTo>
                    <a:pt x="5358" y="651"/>
                    <a:pt x="3181" y="1354"/>
                    <a:pt x="1842" y="2408"/>
                  </a:cubicBezTo>
                  <a:cubicBezTo>
                    <a:pt x="502" y="3461"/>
                    <a:pt x="0" y="4866"/>
                    <a:pt x="0" y="6929"/>
                  </a:cubicBezTo>
                  <a:cubicBezTo>
                    <a:pt x="0" y="8993"/>
                    <a:pt x="502" y="11715"/>
                    <a:pt x="921" y="14086"/>
                  </a:cubicBezTo>
                  <a:cubicBezTo>
                    <a:pt x="1340" y="16456"/>
                    <a:pt x="1674" y="18476"/>
                    <a:pt x="2177" y="19705"/>
                  </a:cubicBezTo>
                  <a:cubicBezTo>
                    <a:pt x="2679" y="20934"/>
                    <a:pt x="3349" y="21373"/>
                    <a:pt x="4772" y="21461"/>
                  </a:cubicBezTo>
                  <a:cubicBezTo>
                    <a:pt x="6195" y="21549"/>
                    <a:pt x="8372" y="21286"/>
                    <a:pt x="10716" y="20847"/>
                  </a:cubicBezTo>
                  <a:cubicBezTo>
                    <a:pt x="13060" y="20408"/>
                    <a:pt x="15572" y="19793"/>
                    <a:pt x="18084" y="19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175151" y="3246966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4400"/>
                    <a:pt x="12391" y="7200"/>
                    <a:pt x="15991" y="360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645030" y="2935716"/>
              <a:ext cx="266722" cy="53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5" fill="norm" stroke="1" extrusionOk="0">
                  <a:moveTo>
                    <a:pt x="21432" y="510"/>
                  </a:moveTo>
                  <a:cubicBezTo>
                    <a:pt x="19561" y="172"/>
                    <a:pt x="17690" y="-165"/>
                    <a:pt x="14969" y="88"/>
                  </a:cubicBezTo>
                  <a:cubicBezTo>
                    <a:pt x="12248" y="341"/>
                    <a:pt x="8676" y="1185"/>
                    <a:pt x="6295" y="2197"/>
                  </a:cubicBezTo>
                  <a:cubicBezTo>
                    <a:pt x="3914" y="3210"/>
                    <a:pt x="2723" y="4391"/>
                    <a:pt x="2298" y="5994"/>
                  </a:cubicBezTo>
                  <a:cubicBezTo>
                    <a:pt x="1873" y="7597"/>
                    <a:pt x="2213" y="9623"/>
                    <a:pt x="2043" y="11858"/>
                  </a:cubicBezTo>
                  <a:cubicBezTo>
                    <a:pt x="1873" y="14094"/>
                    <a:pt x="1193" y="16541"/>
                    <a:pt x="682" y="18144"/>
                  </a:cubicBezTo>
                  <a:cubicBezTo>
                    <a:pt x="172" y="19747"/>
                    <a:pt x="-168" y="20507"/>
                    <a:pt x="87" y="20929"/>
                  </a:cubicBezTo>
                  <a:cubicBezTo>
                    <a:pt x="342" y="21351"/>
                    <a:pt x="1193" y="21435"/>
                    <a:pt x="4509" y="21140"/>
                  </a:cubicBezTo>
                  <a:cubicBezTo>
                    <a:pt x="7826" y="20844"/>
                    <a:pt x="13608" y="20169"/>
                    <a:pt x="19391" y="19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080754" y="3005666"/>
              <a:ext cx="27549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664" y="2787"/>
                  </a:moveTo>
                  <a:cubicBezTo>
                    <a:pt x="2169" y="2323"/>
                    <a:pt x="1675" y="1858"/>
                    <a:pt x="1098" y="1277"/>
                  </a:cubicBezTo>
                  <a:cubicBezTo>
                    <a:pt x="521" y="697"/>
                    <a:pt x="-139" y="0"/>
                    <a:pt x="26" y="0"/>
                  </a:cubicBezTo>
                  <a:cubicBezTo>
                    <a:pt x="191" y="0"/>
                    <a:pt x="1180" y="697"/>
                    <a:pt x="2994" y="2671"/>
                  </a:cubicBezTo>
                  <a:cubicBezTo>
                    <a:pt x="4808" y="4645"/>
                    <a:pt x="7446" y="7897"/>
                    <a:pt x="10661" y="11265"/>
                  </a:cubicBezTo>
                  <a:cubicBezTo>
                    <a:pt x="13876" y="14632"/>
                    <a:pt x="17669" y="18116"/>
                    <a:pt x="214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138896" y="3057408"/>
              <a:ext cx="223706" cy="39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95" fill="norm" stroke="1" extrusionOk="0">
                  <a:moveTo>
                    <a:pt x="21335" y="642"/>
                  </a:moveTo>
                  <a:cubicBezTo>
                    <a:pt x="20528" y="296"/>
                    <a:pt x="19720" y="-51"/>
                    <a:pt x="18913" y="7"/>
                  </a:cubicBezTo>
                  <a:cubicBezTo>
                    <a:pt x="18105" y="65"/>
                    <a:pt x="17298" y="527"/>
                    <a:pt x="15077" y="2721"/>
                  </a:cubicBezTo>
                  <a:cubicBezTo>
                    <a:pt x="12856" y="4916"/>
                    <a:pt x="9223" y="8843"/>
                    <a:pt x="6498" y="11904"/>
                  </a:cubicBezTo>
                  <a:cubicBezTo>
                    <a:pt x="3772" y="14965"/>
                    <a:pt x="1956" y="17160"/>
                    <a:pt x="946" y="18661"/>
                  </a:cubicBezTo>
                  <a:cubicBezTo>
                    <a:pt x="-63" y="20163"/>
                    <a:pt x="-265" y="20971"/>
                    <a:pt x="341" y="21260"/>
                  </a:cubicBezTo>
                  <a:cubicBezTo>
                    <a:pt x="946" y="21549"/>
                    <a:pt x="2359" y="21318"/>
                    <a:pt x="3772" y="21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460936" y="2984414"/>
              <a:ext cx="227245" cy="49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1" fill="norm" stroke="1" extrusionOk="0">
                  <a:moveTo>
                    <a:pt x="1494" y="2853"/>
                  </a:moveTo>
                  <a:cubicBezTo>
                    <a:pt x="702" y="2578"/>
                    <a:pt x="-91" y="2302"/>
                    <a:pt x="8" y="2072"/>
                  </a:cubicBezTo>
                  <a:cubicBezTo>
                    <a:pt x="107" y="1842"/>
                    <a:pt x="1098" y="1658"/>
                    <a:pt x="4070" y="1337"/>
                  </a:cubicBezTo>
                  <a:cubicBezTo>
                    <a:pt x="7043" y="1015"/>
                    <a:pt x="11997" y="555"/>
                    <a:pt x="15267" y="280"/>
                  </a:cubicBezTo>
                  <a:cubicBezTo>
                    <a:pt x="18537" y="4"/>
                    <a:pt x="20122" y="-88"/>
                    <a:pt x="20815" y="96"/>
                  </a:cubicBezTo>
                  <a:cubicBezTo>
                    <a:pt x="21509" y="280"/>
                    <a:pt x="21311" y="739"/>
                    <a:pt x="20915" y="1934"/>
                  </a:cubicBezTo>
                  <a:cubicBezTo>
                    <a:pt x="20518" y="3129"/>
                    <a:pt x="19924" y="5059"/>
                    <a:pt x="19626" y="7955"/>
                  </a:cubicBezTo>
                  <a:cubicBezTo>
                    <a:pt x="19329" y="10850"/>
                    <a:pt x="19329" y="14710"/>
                    <a:pt x="19329" y="16870"/>
                  </a:cubicBezTo>
                  <a:cubicBezTo>
                    <a:pt x="19329" y="19030"/>
                    <a:pt x="19329" y="19490"/>
                    <a:pt x="19428" y="19995"/>
                  </a:cubicBezTo>
                  <a:cubicBezTo>
                    <a:pt x="19527" y="20501"/>
                    <a:pt x="19726" y="21052"/>
                    <a:pt x="19131" y="21282"/>
                  </a:cubicBezTo>
                  <a:cubicBezTo>
                    <a:pt x="18537" y="21512"/>
                    <a:pt x="17149" y="21420"/>
                    <a:pt x="14474" y="21374"/>
                  </a:cubicBezTo>
                  <a:cubicBezTo>
                    <a:pt x="11799" y="21328"/>
                    <a:pt x="7836" y="21328"/>
                    <a:pt x="5557" y="21144"/>
                  </a:cubicBezTo>
                  <a:cubicBezTo>
                    <a:pt x="3278" y="20961"/>
                    <a:pt x="2683" y="20593"/>
                    <a:pt x="2089" y="20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192025" y="3224471"/>
              <a:ext cx="192927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27" fill="norm" stroke="1" extrusionOk="0">
                  <a:moveTo>
                    <a:pt x="3087" y="21127"/>
                  </a:moveTo>
                  <a:cubicBezTo>
                    <a:pt x="1678" y="18586"/>
                    <a:pt x="270" y="16045"/>
                    <a:pt x="35" y="12868"/>
                  </a:cubicBezTo>
                  <a:cubicBezTo>
                    <a:pt x="-200" y="9692"/>
                    <a:pt x="739" y="5880"/>
                    <a:pt x="3791" y="3339"/>
                  </a:cubicBezTo>
                  <a:cubicBezTo>
                    <a:pt x="6843" y="798"/>
                    <a:pt x="12009" y="-473"/>
                    <a:pt x="15296" y="162"/>
                  </a:cubicBezTo>
                  <a:cubicBezTo>
                    <a:pt x="18583" y="798"/>
                    <a:pt x="19991" y="3339"/>
                    <a:pt x="21400" y="5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245251" y="338031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114133" y="2948391"/>
              <a:ext cx="166169" cy="79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89" fill="norm" stroke="1" extrusionOk="0">
                  <a:moveTo>
                    <a:pt x="21196" y="1551"/>
                  </a:moveTo>
                  <a:cubicBezTo>
                    <a:pt x="19036" y="978"/>
                    <a:pt x="16876" y="405"/>
                    <a:pt x="14176" y="147"/>
                  </a:cubicBezTo>
                  <a:cubicBezTo>
                    <a:pt x="11476" y="-111"/>
                    <a:pt x="8236" y="-54"/>
                    <a:pt x="5536" y="519"/>
                  </a:cubicBezTo>
                  <a:cubicBezTo>
                    <a:pt x="2836" y="1092"/>
                    <a:pt x="676" y="2181"/>
                    <a:pt x="136" y="3499"/>
                  </a:cubicBezTo>
                  <a:cubicBezTo>
                    <a:pt x="-404" y="4816"/>
                    <a:pt x="676" y="6363"/>
                    <a:pt x="3106" y="8254"/>
                  </a:cubicBezTo>
                  <a:cubicBezTo>
                    <a:pt x="5536" y="10145"/>
                    <a:pt x="9316" y="12379"/>
                    <a:pt x="11881" y="14384"/>
                  </a:cubicBezTo>
                  <a:cubicBezTo>
                    <a:pt x="14446" y="16390"/>
                    <a:pt x="15796" y="18166"/>
                    <a:pt x="16066" y="19226"/>
                  </a:cubicBezTo>
                  <a:cubicBezTo>
                    <a:pt x="16336" y="20286"/>
                    <a:pt x="15526" y="20630"/>
                    <a:pt x="13501" y="20887"/>
                  </a:cubicBezTo>
                  <a:cubicBezTo>
                    <a:pt x="11476" y="21145"/>
                    <a:pt x="8236" y="21317"/>
                    <a:pt x="4996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039001" y="3939116"/>
              <a:ext cx="247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323" y="17280"/>
                    <a:pt x="6646" y="21600"/>
                    <a:pt x="10246" y="19440"/>
                  </a:cubicBezTo>
                  <a:cubicBezTo>
                    <a:pt x="13846" y="17280"/>
                    <a:pt x="17723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336906" y="3873399"/>
              <a:ext cx="187283" cy="17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52" fill="norm" stroke="1" extrusionOk="0">
                  <a:moveTo>
                    <a:pt x="9422" y="10422"/>
                  </a:moveTo>
                  <a:cubicBezTo>
                    <a:pt x="9662" y="11983"/>
                    <a:pt x="9902" y="13545"/>
                    <a:pt x="9062" y="15366"/>
                  </a:cubicBezTo>
                  <a:cubicBezTo>
                    <a:pt x="8222" y="17188"/>
                    <a:pt x="6302" y="19270"/>
                    <a:pt x="4742" y="20181"/>
                  </a:cubicBezTo>
                  <a:cubicBezTo>
                    <a:pt x="3182" y="21092"/>
                    <a:pt x="1982" y="20832"/>
                    <a:pt x="1142" y="19400"/>
                  </a:cubicBezTo>
                  <a:cubicBezTo>
                    <a:pt x="302" y="17969"/>
                    <a:pt x="-178" y="15366"/>
                    <a:pt x="62" y="12894"/>
                  </a:cubicBezTo>
                  <a:cubicBezTo>
                    <a:pt x="302" y="10422"/>
                    <a:pt x="1262" y="8080"/>
                    <a:pt x="2462" y="6779"/>
                  </a:cubicBezTo>
                  <a:cubicBezTo>
                    <a:pt x="3662" y="5477"/>
                    <a:pt x="5102" y="5217"/>
                    <a:pt x="6902" y="7169"/>
                  </a:cubicBezTo>
                  <a:cubicBezTo>
                    <a:pt x="8702" y="9121"/>
                    <a:pt x="10862" y="13285"/>
                    <a:pt x="12302" y="15887"/>
                  </a:cubicBezTo>
                  <a:cubicBezTo>
                    <a:pt x="13742" y="18489"/>
                    <a:pt x="14462" y="19530"/>
                    <a:pt x="15422" y="20181"/>
                  </a:cubicBezTo>
                  <a:cubicBezTo>
                    <a:pt x="16382" y="20832"/>
                    <a:pt x="17582" y="21092"/>
                    <a:pt x="18662" y="19530"/>
                  </a:cubicBezTo>
                  <a:cubicBezTo>
                    <a:pt x="19742" y="17969"/>
                    <a:pt x="20702" y="14586"/>
                    <a:pt x="21062" y="11463"/>
                  </a:cubicBezTo>
                  <a:cubicBezTo>
                    <a:pt x="21422" y="8340"/>
                    <a:pt x="21182" y="5477"/>
                    <a:pt x="20702" y="3525"/>
                  </a:cubicBezTo>
                  <a:cubicBezTo>
                    <a:pt x="20222" y="1574"/>
                    <a:pt x="19502" y="533"/>
                    <a:pt x="18542" y="142"/>
                  </a:cubicBezTo>
                  <a:cubicBezTo>
                    <a:pt x="17582" y="-248"/>
                    <a:pt x="16382" y="12"/>
                    <a:pt x="14822" y="2875"/>
                  </a:cubicBezTo>
                  <a:cubicBezTo>
                    <a:pt x="13262" y="5738"/>
                    <a:pt x="11342" y="11203"/>
                    <a:pt x="10862" y="14716"/>
                  </a:cubicBezTo>
                  <a:cubicBezTo>
                    <a:pt x="10382" y="18229"/>
                    <a:pt x="11342" y="19791"/>
                    <a:pt x="12302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020018" y="2714772"/>
              <a:ext cx="259306" cy="15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75" fill="norm" stroke="1" extrusionOk="0">
                  <a:moveTo>
                    <a:pt x="10968" y="3996"/>
                  </a:moveTo>
                  <a:cubicBezTo>
                    <a:pt x="9575" y="7873"/>
                    <a:pt x="8181" y="11750"/>
                    <a:pt x="6701" y="14242"/>
                  </a:cubicBezTo>
                  <a:cubicBezTo>
                    <a:pt x="5220" y="16734"/>
                    <a:pt x="3652" y="17842"/>
                    <a:pt x="2433" y="17980"/>
                  </a:cubicBezTo>
                  <a:cubicBezTo>
                    <a:pt x="1214" y="18119"/>
                    <a:pt x="343" y="17288"/>
                    <a:pt x="81" y="15350"/>
                  </a:cubicBezTo>
                  <a:cubicBezTo>
                    <a:pt x="-180" y="13411"/>
                    <a:pt x="168" y="10365"/>
                    <a:pt x="1388" y="8288"/>
                  </a:cubicBezTo>
                  <a:cubicBezTo>
                    <a:pt x="2607" y="6211"/>
                    <a:pt x="4697" y="5103"/>
                    <a:pt x="6962" y="5934"/>
                  </a:cubicBezTo>
                  <a:cubicBezTo>
                    <a:pt x="9226" y="6765"/>
                    <a:pt x="11665" y="9534"/>
                    <a:pt x="13494" y="12303"/>
                  </a:cubicBezTo>
                  <a:cubicBezTo>
                    <a:pt x="15323" y="15073"/>
                    <a:pt x="16543" y="17842"/>
                    <a:pt x="17588" y="19365"/>
                  </a:cubicBezTo>
                  <a:cubicBezTo>
                    <a:pt x="18633" y="20888"/>
                    <a:pt x="19504" y="21165"/>
                    <a:pt x="20114" y="20611"/>
                  </a:cubicBezTo>
                  <a:cubicBezTo>
                    <a:pt x="20723" y="20057"/>
                    <a:pt x="21072" y="18673"/>
                    <a:pt x="21246" y="16042"/>
                  </a:cubicBezTo>
                  <a:cubicBezTo>
                    <a:pt x="21420" y="13411"/>
                    <a:pt x="21420" y="9534"/>
                    <a:pt x="20636" y="6350"/>
                  </a:cubicBezTo>
                  <a:cubicBezTo>
                    <a:pt x="19852" y="3165"/>
                    <a:pt x="18285" y="673"/>
                    <a:pt x="16717" y="119"/>
                  </a:cubicBezTo>
                  <a:cubicBezTo>
                    <a:pt x="15149" y="-435"/>
                    <a:pt x="13581" y="950"/>
                    <a:pt x="12623" y="4134"/>
                  </a:cubicBezTo>
                  <a:cubicBezTo>
                    <a:pt x="11665" y="7319"/>
                    <a:pt x="11317" y="12303"/>
                    <a:pt x="10968" y="17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484745" y="3211550"/>
              <a:ext cx="335307" cy="28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13" fill="norm" stroke="1" extrusionOk="0">
                  <a:moveTo>
                    <a:pt x="326" y="3134"/>
                  </a:moveTo>
                  <a:cubicBezTo>
                    <a:pt x="56" y="2023"/>
                    <a:pt x="-214" y="911"/>
                    <a:pt x="259" y="355"/>
                  </a:cubicBezTo>
                  <a:cubicBezTo>
                    <a:pt x="731" y="-201"/>
                    <a:pt x="1946" y="-201"/>
                    <a:pt x="3566" y="1070"/>
                  </a:cubicBezTo>
                  <a:cubicBezTo>
                    <a:pt x="5186" y="2340"/>
                    <a:pt x="7211" y="4881"/>
                    <a:pt x="8291" y="7502"/>
                  </a:cubicBezTo>
                  <a:cubicBezTo>
                    <a:pt x="9371" y="10123"/>
                    <a:pt x="9506" y="12823"/>
                    <a:pt x="9033" y="15046"/>
                  </a:cubicBezTo>
                  <a:cubicBezTo>
                    <a:pt x="8561" y="17270"/>
                    <a:pt x="7481" y="19017"/>
                    <a:pt x="6603" y="20049"/>
                  </a:cubicBezTo>
                  <a:cubicBezTo>
                    <a:pt x="5726" y="21081"/>
                    <a:pt x="5051" y="21399"/>
                    <a:pt x="4646" y="20843"/>
                  </a:cubicBezTo>
                  <a:cubicBezTo>
                    <a:pt x="4241" y="20287"/>
                    <a:pt x="4106" y="18858"/>
                    <a:pt x="4714" y="16714"/>
                  </a:cubicBezTo>
                  <a:cubicBezTo>
                    <a:pt x="5321" y="14570"/>
                    <a:pt x="6671" y="11711"/>
                    <a:pt x="8021" y="9408"/>
                  </a:cubicBezTo>
                  <a:cubicBezTo>
                    <a:pt x="9371" y="7105"/>
                    <a:pt x="10721" y="5358"/>
                    <a:pt x="11666" y="4008"/>
                  </a:cubicBezTo>
                  <a:cubicBezTo>
                    <a:pt x="12611" y="2658"/>
                    <a:pt x="13151" y="1705"/>
                    <a:pt x="13286" y="1625"/>
                  </a:cubicBezTo>
                  <a:cubicBezTo>
                    <a:pt x="13421" y="1546"/>
                    <a:pt x="13151" y="2340"/>
                    <a:pt x="13016" y="4802"/>
                  </a:cubicBezTo>
                  <a:cubicBezTo>
                    <a:pt x="12881" y="7264"/>
                    <a:pt x="12881" y="11393"/>
                    <a:pt x="13421" y="14014"/>
                  </a:cubicBezTo>
                  <a:cubicBezTo>
                    <a:pt x="13961" y="16634"/>
                    <a:pt x="15041" y="17746"/>
                    <a:pt x="16458" y="18302"/>
                  </a:cubicBezTo>
                  <a:cubicBezTo>
                    <a:pt x="17876" y="18858"/>
                    <a:pt x="19631" y="18858"/>
                    <a:pt x="21386" y="18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940701" y="344381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237934" y="2971505"/>
              <a:ext cx="147268" cy="61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36" fill="norm" stroke="1" extrusionOk="0">
                  <a:moveTo>
                    <a:pt x="21469" y="2096"/>
                  </a:moveTo>
                  <a:cubicBezTo>
                    <a:pt x="19309" y="1426"/>
                    <a:pt x="17149" y="755"/>
                    <a:pt x="15298" y="383"/>
                  </a:cubicBezTo>
                  <a:cubicBezTo>
                    <a:pt x="13446" y="10"/>
                    <a:pt x="11903" y="-64"/>
                    <a:pt x="10669" y="48"/>
                  </a:cubicBezTo>
                  <a:cubicBezTo>
                    <a:pt x="9435" y="159"/>
                    <a:pt x="8509" y="457"/>
                    <a:pt x="6966" y="1649"/>
                  </a:cubicBezTo>
                  <a:cubicBezTo>
                    <a:pt x="5423" y="2841"/>
                    <a:pt x="3263" y="4926"/>
                    <a:pt x="1875" y="7384"/>
                  </a:cubicBezTo>
                  <a:cubicBezTo>
                    <a:pt x="486" y="9842"/>
                    <a:pt x="-131" y="12673"/>
                    <a:pt x="23" y="15093"/>
                  </a:cubicBezTo>
                  <a:cubicBezTo>
                    <a:pt x="178" y="17514"/>
                    <a:pt x="1103" y="19525"/>
                    <a:pt x="2029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152368" y="3335866"/>
              <a:ext cx="28363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0" y="21600"/>
                  </a:moveTo>
                  <a:cubicBezTo>
                    <a:pt x="645" y="18450"/>
                    <a:pt x="0" y="15300"/>
                    <a:pt x="0" y="12825"/>
                  </a:cubicBezTo>
                  <a:cubicBezTo>
                    <a:pt x="0" y="10350"/>
                    <a:pt x="645" y="8550"/>
                    <a:pt x="2982" y="6750"/>
                  </a:cubicBezTo>
                  <a:cubicBezTo>
                    <a:pt x="5319" y="4950"/>
                    <a:pt x="9349" y="3150"/>
                    <a:pt x="12734" y="2025"/>
                  </a:cubicBezTo>
                  <a:cubicBezTo>
                    <a:pt x="16119" y="900"/>
                    <a:pt x="18860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506286" y="3057839"/>
              <a:ext cx="113866" cy="48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56" fill="norm" stroke="1" extrusionOk="0">
                  <a:moveTo>
                    <a:pt x="21127" y="1911"/>
                  </a:moveTo>
                  <a:cubicBezTo>
                    <a:pt x="19163" y="1254"/>
                    <a:pt x="17200" y="596"/>
                    <a:pt x="15236" y="268"/>
                  </a:cubicBezTo>
                  <a:cubicBezTo>
                    <a:pt x="13272" y="-61"/>
                    <a:pt x="11309" y="-61"/>
                    <a:pt x="9738" y="127"/>
                  </a:cubicBezTo>
                  <a:cubicBezTo>
                    <a:pt x="8167" y="315"/>
                    <a:pt x="6989" y="690"/>
                    <a:pt x="5222" y="2381"/>
                  </a:cubicBezTo>
                  <a:cubicBezTo>
                    <a:pt x="3454" y="4071"/>
                    <a:pt x="1098" y="7076"/>
                    <a:pt x="312" y="10082"/>
                  </a:cubicBezTo>
                  <a:cubicBezTo>
                    <a:pt x="-473" y="13087"/>
                    <a:pt x="312" y="16092"/>
                    <a:pt x="1687" y="18064"/>
                  </a:cubicBezTo>
                  <a:cubicBezTo>
                    <a:pt x="3062" y="20036"/>
                    <a:pt x="5025" y="20976"/>
                    <a:pt x="8167" y="21257"/>
                  </a:cubicBezTo>
                  <a:cubicBezTo>
                    <a:pt x="11309" y="21539"/>
                    <a:pt x="15629" y="21163"/>
                    <a:pt x="19949" y="20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643019" y="3261918"/>
              <a:ext cx="262883" cy="23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09" fill="norm" stroke="1" extrusionOk="0">
                  <a:moveTo>
                    <a:pt x="207" y="6562"/>
                  </a:moveTo>
                  <a:cubicBezTo>
                    <a:pt x="207" y="5435"/>
                    <a:pt x="207" y="4308"/>
                    <a:pt x="120" y="3181"/>
                  </a:cubicBezTo>
                  <a:cubicBezTo>
                    <a:pt x="34" y="2054"/>
                    <a:pt x="-139" y="927"/>
                    <a:pt x="207" y="363"/>
                  </a:cubicBezTo>
                  <a:cubicBezTo>
                    <a:pt x="552" y="-200"/>
                    <a:pt x="1416" y="-200"/>
                    <a:pt x="2971" y="1021"/>
                  </a:cubicBezTo>
                  <a:cubicBezTo>
                    <a:pt x="4527" y="2242"/>
                    <a:pt x="6773" y="4683"/>
                    <a:pt x="7983" y="7313"/>
                  </a:cubicBezTo>
                  <a:cubicBezTo>
                    <a:pt x="9192" y="9943"/>
                    <a:pt x="9365" y="12760"/>
                    <a:pt x="9019" y="15014"/>
                  </a:cubicBezTo>
                  <a:cubicBezTo>
                    <a:pt x="8674" y="17268"/>
                    <a:pt x="7810" y="18958"/>
                    <a:pt x="6946" y="19991"/>
                  </a:cubicBezTo>
                  <a:cubicBezTo>
                    <a:pt x="6082" y="21024"/>
                    <a:pt x="5218" y="21400"/>
                    <a:pt x="4786" y="21118"/>
                  </a:cubicBezTo>
                  <a:cubicBezTo>
                    <a:pt x="4354" y="20837"/>
                    <a:pt x="4354" y="19897"/>
                    <a:pt x="5218" y="16986"/>
                  </a:cubicBezTo>
                  <a:cubicBezTo>
                    <a:pt x="6082" y="14075"/>
                    <a:pt x="7810" y="9191"/>
                    <a:pt x="8933" y="6374"/>
                  </a:cubicBezTo>
                  <a:cubicBezTo>
                    <a:pt x="10056" y="3557"/>
                    <a:pt x="10575" y="2805"/>
                    <a:pt x="11179" y="2148"/>
                  </a:cubicBezTo>
                  <a:cubicBezTo>
                    <a:pt x="11784" y="1490"/>
                    <a:pt x="12475" y="927"/>
                    <a:pt x="12821" y="1209"/>
                  </a:cubicBezTo>
                  <a:cubicBezTo>
                    <a:pt x="13167" y="1490"/>
                    <a:pt x="13167" y="2617"/>
                    <a:pt x="12994" y="4402"/>
                  </a:cubicBezTo>
                  <a:cubicBezTo>
                    <a:pt x="12821" y="6186"/>
                    <a:pt x="12475" y="8628"/>
                    <a:pt x="12994" y="10600"/>
                  </a:cubicBezTo>
                  <a:cubicBezTo>
                    <a:pt x="13512" y="12572"/>
                    <a:pt x="14895" y="14075"/>
                    <a:pt x="16450" y="14638"/>
                  </a:cubicBezTo>
                  <a:cubicBezTo>
                    <a:pt x="18005" y="15202"/>
                    <a:pt x="19733" y="14826"/>
                    <a:pt x="21461" y="14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975751" y="3094566"/>
              <a:ext cx="10232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0" y="0"/>
                  </a:moveTo>
                  <a:cubicBezTo>
                    <a:pt x="5184" y="1756"/>
                    <a:pt x="10368" y="3512"/>
                    <a:pt x="14472" y="5795"/>
                  </a:cubicBezTo>
                  <a:cubicBezTo>
                    <a:pt x="18576" y="8078"/>
                    <a:pt x="21600" y="10888"/>
                    <a:pt x="20736" y="13610"/>
                  </a:cubicBezTo>
                  <a:cubicBezTo>
                    <a:pt x="19872" y="16332"/>
                    <a:pt x="15120" y="18966"/>
                    <a:pt x="11232" y="20283"/>
                  </a:cubicBezTo>
                  <a:cubicBezTo>
                    <a:pt x="7344" y="21600"/>
                    <a:pt x="4320" y="21600"/>
                    <a:pt x="1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337701" y="3015106"/>
              <a:ext cx="552451" cy="57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6455" y="12892"/>
                  </a:moveTo>
                  <a:cubicBezTo>
                    <a:pt x="6290" y="12262"/>
                    <a:pt x="6124" y="11631"/>
                    <a:pt x="5876" y="11158"/>
                  </a:cubicBezTo>
                  <a:cubicBezTo>
                    <a:pt x="5628" y="10685"/>
                    <a:pt x="5297" y="10370"/>
                    <a:pt x="4924" y="10212"/>
                  </a:cubicBezTo>
                  <a:cubicBezTo>
                    <a:pt x="4552" y="10055"/>
                    <a:pt x="4138" y="10055"/>
                    <a:pt x="3393" y="10803"/>
                  </a:cubicBezTo>
                  <a:cubicBezTo>
                    <a:pt x="2648" y="11552"/>
                    <a:pt x="1572" y="13050"/>
                    <a:pt x="910" y="14706"/>
                  </a:cubicBezTo>
                  <a:cubicBezTo>
                    <a:pt x="248" y="16361"/>
                    <a:pt x="0" y="18174"/>
                    <a:pt x="0" y="19278"/>
                  </a:cubicBezTo>
                  <a:cubicBezTo>
                    <a:pt x="0" y="20382"/>
                    <a:pt x="248" y="20776"/>
                    <a:pt x="662" y="21012"/>
                  </a:cubicBezTo>
                  <a:cubicBezTo>
                    <a:pt x="1076" y="21249"/>
                    <a:pt x="1655" y="21328"/>
                    <a:pt x="2483" y="20657"/>
                  </a:cubicBezTo>
                  <a:cubicBezTo>
                    <a:pt x="3310" y="19987"/>
                    <a:pt x="4386" y="18568"/>
                    <a:pt x="5131" y="16519"/>
                  </a:cubicBezTo>
                  <a:cubicBezTo>
                    <a:pt x="5876" y="14469"/>
                    <a:pt x="6290" y="11789"/>
                    <a:pt x="6497" y="9069"/>
                  </a:cubicBezTo>
                  <a:cubicBezTo>
                    <a:pt x="6703" y="6349"/>
                    <a:pt x="6703" y="3590"/>
                    <a:pt x="6662" y="2014"/>
                  </a:cubicBezTo>
                  <a:cubicBezTo>
                    <a:pt x="6621" y="437"/>
                    <a:pt x="6538" y="43"/>
                    <a:pt x="6331" y="3"/>
                  </a:cubicBezTo>
                  <a:cubicBezTo>
                    <a:pt x="6124" y="-36"/>
                    <a:pt x="5793" y="279"/>
                    <a:pt x="5421" y="1619"/>
                  </a:cubicBezTo>
                  <a:cubicBezTo>
                    <a:pt x="5048" y="2960"/>
                    <a:pt x="4634" y="5325"/>
                    <a:pt x="4552" y="7965"/>
                  </a:cubicBezTo>
                  <a:cubicBezTo>
                    <a:pt x="4469" y="10606"/>
                    <a:pt x="4717" y="13523"/>
                    <a:pt x="4966" y="15730"/>
                  </a:cubicBezTo>
                  <a:cubicBezTo>
                    <a:pt x="5214" y="17938"/>
                    <a:pt x="5462" y="19436"/>
                    <a:pt x="5710" y="20342"/>
                  </a:cubicBezTo>
                  <a:cubicBezTo>
                    <a:pt x="5959" y="21249"/>
                    <a:pt x="6207" y="21564"/>
                    <a:pt x="6455" y="21525"/>
                  </a:cubicBezTo>
                  <a:cubicBezTo>
                    <a:pt x="6703" y="21485"/>
                    <a:pt x="6952" y="21091"/>
                    <a:pt x="7324" y="19751"/>
                  </a:cubicBezTo>
                  <a:cubicBezTo>
                    <a:pt x="7697" y="18411"/>
                    <a:pt x="8193" y="16125"/>
                    <a:pt x="8524" y="14784"/>
                  </a:cubicBezTo>
                  <a:cubicBezTo>
                    <a:pt x="8855" y="13444"/>
                    <a:pt x="9021" y="13050"/>
                    <a:pt x="9228" y="12695"/>
                  </a:cubicBezTo>
                  <a:cubicBezTo>
                    <a:pt x="9434" y="12341"/>
                    <a:pt x="9683" y="12025"/>
                    <a:pt x="10014" y="11868"/>
                  </a:cubicBezTo>
                  <a:cubicBezTo>
                    <a:pt x="10345" y="11710"/>
                    <a:pt x="10759" y="11710"/>
                    <a:pt x="11214" y="12144"/>
                  </a:cubicBezTo>
                  <a:cubicBezTo>
                    <a:pt x="11669" y="12577"/>
                    <a:pt x="12166" y="13444"/>
                    <a:pt x="12414" y="14824"/>
                  </a:cubicBezTo>
                  <a:cubicBezTo>
                    <a:pt x="12662" y="16203"/>
                    <a:pt x="12662" y="18095"/>
                    <a:pt x="12538" y="19199"/>
                  </a:cubicBezTo>
                  <a:cubicBezTo>
                    <a:pt x="12414" y="20303"/>
                    <a:pt x="12166" y="20618"/>
                    <a:pt x="11876" y="20894"/>
                  </a:cubicBezTo>
                  <a:cubicBezTo>
                    <a:pt x="11586" y="21170"/>
                    <a:pt x="11255" y="21406"/>
                    <a:pt x="11090" y="21328"/>
                  </a:cubicBezTo>
                  <a:cubicBezTo>
                    <a:pt x="10924" y="21249"/>
                    <a:pt x="10924" y="20855"/>
                    <a:pt x="11503" y="19830"/>
                  </a:cubicBezTo>
                  <a:cubicBezTo>
                    <a:pt x="12083" y="18805"/>
                    <a:pt x="13241" y="17149"/>
                    <a:pt x="14152" y="15928"/>
                  </a:cubicBezTo>
                  <a:cubicBezTo>
                    <a:pt x="15062" y="14706"/>
                    <a:pt x="15724" y="13917"/>
                    <a:pt x="16262" y="13326"/>
                  </a:cubicBezTo>
                  <a:cubicBezTo>
                    <a:pt x="16800" y="12735"/>
                    <a:pt x="17214" y="12341"/>
                    <a:pt x="17255" y="12341"/>
                  </a:cubicBezTo>
                  <a:cubicBezTo>
                    <a:pt x="17297" y="12341"/>
                    <a:pt x="16966" y="12735"/>
                    <a:pt x="16593" y="13917"/>
                  </a:cubicBezTo>
                  <a:cubicBezTo>
                    <a:pt x="16221" y="15100"/>
                    <a:pt x="15807" y="17071"/>
                    <a:pt x="16014" y="18450"/>
                  </a:cubicBezTo>
                  <a:cubicBezTo>
                    <a:pt x="16221" y="19830"/>
                    <a:pt x="17048" y="20618"/>
                    <a:pt x="18083" y="20933"/>
                  </a:cubicBezTo>
                  <a:cubicBezTo>
                    <a:pt x="19117" y="21249"/>
                    <a:pt x="20359" y="21091"/>
                    <a:pt x="21600" y="20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76978" y="4675716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70"/>
                    <a:pt x="-1303" y="8139"/>
                    <a:pt x="240" y="11739"/>
                  </a:cubicBezTo>
                  <a:cubicBezTo>
                    <a:pt x="1783" y="15339"/>
                    <a:pt x="11040" y="1847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75208" y="4540250"/>
              <a:ext cx="15694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0800"/>
                    <a:pt x="3818" y="0"/>
                    <a:pt x="1118" y="0"/>
                  </a:cubicBezTo>
                  <a:cubicBezTo>
                    <a:pt x="-1582" y="0"/>
                    <a:pt x="1118" y="108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11551" y="4688416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60"/>
                    <a:pt x="2880" y="11520"/>
                    <a:pt x="6480" y="15120"/>
                  </a:cubicBezTo>
                  <a:cubicBezTo>
                    <a:pt x="10080" y="18720"/>
                    <a:pt x="1584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12493" y="4551047"/>
              <a:ext cx="18109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015" fill="norm" stroke="1" extrusionOk="0">
                  <a:moveTo>
                    <a:pt x="13332" y="20015"/>
                  </a:moveTo>
                  <a:cubicBezTo>
                    <a:pt x="6132" y="11375"/>
                    <a:pt x="-1068" y="2735"/>
                    <a:pt x="132" y="575"/>
                  </a:cubicBezTo>
                  <a:cubicBezTo>
                    <a:pt x="1332" y="-1585"/>
                    <a:pt x="10932" y="2735"/>
                    <a:pt x="20532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68099" y="4713816"/>
              <a:ext cx="3395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16569" y="0"/>
                  </a:moveTo>
                  <a:cubicBezTo>
                    <a:pt x="10216" y="4659"/>
                    <a:pt x="3863" y="9318"/>
                    <a:pt x="1322" y="12706"/>
                  </a:cubicBezTo>
                  <a:cubicBezTo>
                    <a:pt x="-1219" y="16094"/>
                    <a:pt x="52" y="18212"/>
                    <a:pt x="3863" y="19482"/>
                  </a:cubicBezTo>
                  <a:cubicBezTo>
                    <a:pt x="7675" y="20753"/>
                    <a:pt x="14028" y="21176"/>
                    <a:pt x="203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83001" y="454871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29051" y="4574116"/>
              <a:ext cx="7693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6821" y="0"/>
                  </a:moveTo>
                  <a:cubicBezTo>
                    <a:pt x="13074" y="1440"/>
                    <a:pt x="19326" y="2880"/>
                    <a:pt x="20463" y="6000"/>
                  </a:cubicBezTo>
                  <a:cubicBezTo>
                    <a:pt x="21600" y="9120"/>
                    <a:pt x="17621" y="13920"/>
                    <a:pt x="13358" y="16800"/>
                  </a:cubicBezTo>
                  <a:cubicBezTo>
                    <a:pt x="9095" y="19680"/>
                    <a:pt x="4547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-1" y="4599516"/>
              <a:ext cx="8295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11163" y="0"/>
                  </a:moveTo>
                  <a:cubicBezTo>
                    <a:pt x="7475" y="1252"/>
                    <a:pt x="3787" y="2504"/>
                    <a:pt x="1680" y="5165"/>
                  </a:cubicBezTo>
                  <a:cubicBezTo>
                    <a:pt x="-427" y="7826"/>
                    <a:pt x="-954" y="11896"/>
                    <a:pt x="2470" y="14870"/>
                  </a:cubicBezTo>
                  <a:cubicBezTo>
                    <a:pt x="5895" y="17843"/>
                    <a:pt x="13270" y="19722"/>
                    <a:pt x="206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370284" y="4505914"/>
              <a:ext cx="277212" cy="40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34" fill="norm" stroke="1" extrusionOk="0">
                  <a:moveTo>
                    <a:pt x="21082" y="2905"/>
                  </a:moveTo>
                  <a:cubicBezTo>
                    <a:pt x="21245" y="2351"/>
                    <a:pt x="21407" y="1797"/>
                    <a:pt x="21082" y="1299"/>
                  </a:cubicBezTo>
                  <a:cubicBezTo>
                    <a:pt x="20757" y="800"/>
                    <a:pt x="19945" y="357"/>
                    <a:pt x="18484" y="136"/>
                  </a:cubicBezTo>
                  <a:cubicBezTo>
                    <a:pt x="17022" y="-86"/>
                    <a:pt x="14911" y="-86"/>
                    <a:pt x="12231" y="523"/>
                  </a:cubicBezTo>
                  <a:cubicBezTo>
                    <a:pt x="9551" y="1132"/>
                    <a:pt x="6303" y="2351"/>
                    <a:pt x="4111" y="4345"/>
                  </a:cubicBezTo>
                  <a:cubicBezTo>
                    <a:pt x="1918" y="6339"/>
                    <a:pt x="781" y="9108"/>
                    <a:pt x="294" y="11600"/>
                  </a:cubicBezTo>
                  <a:cubicBezTo>
                    <a:pt x="-193" y="14092"/>
                    <a:pt x="-31" y="16308"/>
                    <a:pt x="457" y="17914"/>
                  </a:cubicBezTo>
                  <a:cubicBezTo>
                    <a:pt x="944" y="19520"/>
                    <a:pt x="1756" y="20517"/>
                    <a:pt x="3136" y="21016"/>
                  </a:cubicBezTo>
                  <a:cubicBezTo>
                    <a:pt x="4517" y="21514"/>
                    <a:pt x="6466" y="21514"/>
                    <a:pt x="8902" y="21292"/>
                  </a:cubicBezTo>
                  <a:cubicBezTo>
                    <a:pt x="11338" y="21071"/>
                    <a:pt x="14261" y="20628"/>
                    <a:pt x="17184" y="2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376234" y="4758266"/>
              <a:ext cx="1608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80" y="21600"/>
                  </a:moveTo>
                  <a:cubicBezTo>
                    <a:pt x="0" y="16457"/>
                    <a:pt x="-281" y="11314"/>
                    <a:pt x="561" y="7714"/>
                  </a:cubicBezTo>
                  <a:cubicBezTo>
                    <a:pt x="1402" y="4114"/>
                    <a:pt x="3366" y="2057"/>
                    <a:pt x="7013" y="1029"/>
                  </a:cubicBezTo>
                  <a:cubicBezTo>
                    <a:pt x="10659" y="0"/>
                    <a:pt x="15989" y="0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731580" y="4505402"/>
              <a:ext cx="338922" cy="45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66" fill="norm" stroke="1" extrusionOk="0">
                  <a:moveTo>
                    <a:pt x="21482" y="1738"/>
                  </a:moveTo>
                  <a:cubicBezTo>
                    <a:pt x="20140" y="1241"/>
                    <a:pt x="18799" y="743"/>
                    <a:pt x="16719" y="394"/>
                  </a:cubicBezTo>
                  <a:cubicBezTo>
                    <a:pt x="14640" y="46"/>
                    <a:pt x="11822" y="-153"/>
                    <a:pt x="9340" y="146"/>
                  </a:cubicBezTo>
                  <a:cubicBezTo>
                    <a:pt x="6858" y="444"/>
                    <a:pt x="4712" y="1241"/>
                    <a:pt x="3370" y="2883"/>
                  </a:cubicBezTo>
                  <a:cubicBezTo>
                    <a:pt x="2029" y="4525"/>
                    <a:pt x="1492" y="7014"/>
                    <a:pt x="1089" y="9652"/>
                  </a:cubicBezTo>
                  <a:cubicBezTo>
                    <a:pt x="687" y="12289"/>
                    <a:pt x="419" y="15076"/>
                    <a:pt x="217" y="16968"/>
                  </a:cubicBezTo>
                  <a:cubicBezTo>
                    <a:pt x="16" y="18859"/>
                    <a:pt x="-118" y="19854"/>
                    <a:pt x="150" y="20501"/>
                  </a:cubicBezTo>
                  <a:cubicBezTo>
                    <a:pt x="419" y="21148"/>
                    <a:pt x="1089" y="21447"/>
                    <a:pt x="3706" y="21347"/>
                  </a:cubicBezTo>
                  <a:cubicBezTo>
                    <a:pt x="6322" y="21248"/>
                    <a:pt x="10883" y="20750"/>
                    <a:pt x="15445" y="20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026051" y="4692136"/>
              <a:ext cx="336551" cy="26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711"/>
                  </a:moveTo>
                  <a:cubicBezTo>
                    <a:pt x="543" y="208"/>
                    <a:pt x="1087" y="-294"/>
                    <a:pt x="2174" y="208"/>
                  </a:cubicBezTo>
                  <a:cubicBezTo>
                    <a:pt x="3260" y="711"/>
                    <a:pt x="4891" y="2218"/>
                    <a:pt x="7336" y="4897"/>
                  </a:cubicBezTo>
                  <a:cubicBezTo>
                    <a:pt x="9781" y="7576"/>
                    <a:pt x="13042" y="11427"/>
                    <a:pt x="15555" y="14357"/>
                  </a:cubicBezTo>
                  <a:cubicBezTo>
                    <a:pt x="18068" y="17287"/>
                    <a:pt x="19834" y="19297"/>
                    <a:pt x="2160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137721" y="4709040"/>
              <a:ext cx="205831" cy="25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69" fill="norm" stroke="1" extrusionOk="0">
                  <a:moveTo>
                    <a:pt x="21217" y="1449"/>
                  </a:moveTo>
                  <a:cubicBezTo>
                    <a:pt x="19908" y="923"/>
                    <a:pt x="18599" y="396"/>
                    <a:pt x="17290" y="132"/>
                  </a:cubicBezTo>
                  <a:cubicBezTo>
                    <a:pt x="15981" y="-131"/>
                    <a:pt x="14672" y="-131"/>
                    <a:pt x="12599" y="1362"/>
                  </a:cubicBezTo>
                  <a:cubicBezTo>
                    <a:pt x="10526" y="2854"/>
                    <a:pt x="7690" y="5840"/>
                    <a:pt x="5290" y="9089"/>
                  </a:cubicBezTo>
                  <a:cubicBezTo>
                    <a:pt x="2890" y="12337"/>
                    <a:pt x="926" y="15849"/>
                    <a:pt x="272" y="17957"/>
                  </a:cubicBezTo>
                  <a:cubicBezTo>
                    <a:pt x="-383" y="20064"/>
                    <a:pt x="272" y="20767"/>
                    <a:pt x="926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362601" y="4480315"/>
              <a:ext cx="133351" cy="13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721"/>
                  </a:moveTo>
                  <a:cubicBezTo>
                    <a:pt x="1371" y="1740"/>
                    <a:pt x="2743" y="758"/>
                    <a:pt x="4971" y="267"/>
                  </a:cubicBezTo>
                  <a:cubicBezTo>
                    <a:pt x="7200" y="-224"/>
                    <a:pt x="10286" y="-224"/>
                    <a:pt x="11314" y="1903"/>
                  </a:cubicBezTo>
                  <a:cubicBezTo>
                    <a:pt x="12343" y="4031"/>
                    <a:pt x="11314" y="8285"/>
                    <a:pt x="9771" y="11067"/>
                  </a:cubicBezTo>
                  <a:cubicBezTo>
                    <a:pt x="8229" y="13849"/>
                    <a:pt x="6171" y="15158"/>
                    <a:pt x="4457" y="16303"/>
                  </a:cubicBezTo>
                  <a:cubicBezTo>
                    <a:pt x="2743" y="17449"/>
                    <a:pt x="1371" y="18431"/>
                    <a:pt x="1543" y="19249"/>
                  </a:cubicBezTo>
                  <a:cubicBezTo>
                    <a:pt x="1714" y="20067"/>
                    <a:pt x="3429" y="20721"/>
                    <a:pt x="7029" y="21049"/>
                  </a:cubicBezTo>
                  <a:cubicBezTo>
                    <a:pt x="10629" y="21376"/>
                    <a:pt x="16114" y="21376"/>
                    <a:pt x="21600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572151" y="4429226"/>
              <a:ext cx="208757" cy="58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7" fill="norm" stroke="1" extrusionOk="0">
                  <a:moveTo>
                    <a:pt x="0" y="2305"/>
                  </a:moveTo>
                  <a:cubicBezTo>
                    <a:pt x="1745" y="1757"/>
                    <a:pt x="3491" y="1209"/>
                    <a:pt x="6109" y="818"/>
                  </a:cubicBezTo>
                  <a:cubicBezTo>
                    <a:pt x="8727" y="427"/>
                    <a:pt x="12218" y="192"/>
                    <a:pt x="14509" y="74"/>
                  </a:cubicBezTo>
                  <a:cubicBezTo>
                    <a:pt x="16800" y="-43"/>
                    <a:pt x="17891" y="-43"/>
                    <a:pt x="18545" y="231"/>
                  </a:cubicBezTo>
                  <a:cubicBezTo>
                    <a:pt x="19200" y="505"/>
                    <a:pt x="19418" y="1053"/>
                    <a:pt x="19636" y="2618"/>
                  </a:cubicBezTo>
                  <a:cubicBezTo>
                    <a:pt x="19855" y="4183"/>
                    <a:pt x="20073" y="6766"/>
                    <a:pt x="20182" y="9387"/>
                  </a:cubicBezTo>
                  <a:cubicBezTo>
                    <a:pt x="20291" y="12009"/>
                    <a:pt x="20291" y="14670"/>
                    <a:pt x="20509" y="16392"/>
                  </a:cubicBezTo>
                  <a:cubicBezTo>
                    <a:pt x="20727" y="18114"/>
                    <a:pt x="21164" y="18896"/>
                    <a:pt x="21382" y="19561"/>
                  </a:cubicBezTo>
                  <a:cubicBezTo>
                    <a:pt x="21600" y="20227"/>
                    <a:pt x="21600" y="20774"/>
                    <a:pt x="21055" y="21087"/>
                  </a:cubicBezTo>
                  <a:cubicBezTo>
                    <a:pt x="20509" y="21400"/>
                    <a:pt x="19418" y="21479"/>
                    <a:pt x="15818" y="21518"/>
                  </a:cubicBezTo>
                  <a:cubicBezTo>
                    <a:pt x="12218" y="21557"/>
                    <a:pt x="6109" y="21557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334151" y="4802153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40" y="11375"/>
                    <a:pt x="10080" y="2735"/>
                    <a:pt x="13680" y="575"/>
                  </a:cubicBezTo>
                  <a:cubicBezTo>
                    <a:pt x="17280" y="-1585"/>
                    <a:pt x="1944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372251" y="492336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013601" y="4581474"/>
              <a:ext cx="184151" cy="50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5627"/>
                  </a:moveTo>
                  <a:cubicBezTo>
                    <a:pt x="19614" y="4007"/>
                    <a:pt x="17628" y="2387"/>
                    <a:pt x="15890" y="1442"/>
                  </a:cubicBezTo>
                  <a:cubicBezTo>
                    <a:pt x="14152" y="497"/>
                    <a:pt x="12662" y="227"/>
                    <a:pt x="11172" y="92"/>
                  </a:cubicBezTo>
                  <a:cubicBezTo>
                    <a:pt x="9683" y="-43"/>
                    <a:pt x="8193" y="-43"/>
                    <a:pt x="7076" y="182"/>
                  </a:cubicBezTo>
                  <a:cubicBezTo>
                    <a:pt x="5959" y="407"/>
                    <a:pt x="5214" y="857"/>
                    <a:pt x="4717" y="2117"/>
                  </a:cubicBezTo>
                  <a:cubicBezTo>
                    <a:pt x="4221" y="3377"/>
                    <a:pt x="3972" y="5447"/>
                    <a:pt x="4966" y="7967"/>
                  </a:cubicBezTo>
                  <a:cubicBezTo>
                    <a:pt x="5959" y="10487"/>
                    <a:pt x="8193" y="13457"/>
                    <a:pt x="9931" y="15437"/>
                  </a:cubicBezTo>
                  <a:cubicBezTo>
                    <a:pt x="11669" y="17417"/>
                    <a:pt x="12910" y="18407"/>
                    <a:pt x="13407" y="19172"/>
                  </a:cubicBezTo>
                  <a:cubicBezTo>
                    <a:pt x="13903" y="19937"/>
                    <a:pt x="13655" y="20477"/>
                    <a:pt x="12910" y="20792"/>
                  </a:cubicBezTo>
                  <a:cubicBezTo>
                    <a:pt x="12166" y="21107"/>
                    <a:pt x="10924" y="21197"/>
                    <a:pt x="8690" y="21287"/>
                  </a:cubicBezTo>
                  <a:cubicBezTo>
                    <a:pt x="6455" y="21377"/>
                    <a:pt x="3228" y="21467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918351" y="5234516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4175708" y="5228166"/>
              <a:ext cx="197727" cy="10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006" fill="norm" stroke="1" extrusionOk="0">
                  <a:moveTo>
                    <a:pt x="12044" y="1296"/>
                  </a:moveTo>
                  <a:cubicBezTo>
                    <a:pt x="10205" y="5616"/>
                    <a:pt x="8367" y="9936"/>
                    <a:pt x="7103" y="12960"/>
                  </a:cubicBezTo>
                  <a:cubicBezTo>
                    <a:pt x="5839" y="15984"/>
                    <a:pt x="5150" y="17712"/>
                    <a:pt x="4231" y="18792"/>
                  </a:cubicBezTo>
                  <a:cubicBezTo>
                    <a:pt x="3312" y="19872"/>
                    <a:pt x="2163" y="20304"/>
                    <a:pt x="1474" y="19440"/>
                  </a:cubicBezTo>
                  <a:cubicBezTo>
                    <a:pt x="784" y="18576"/>
                    <a:pt x="554" y="16416"/>
                    <a:pt x="325" y="14256"/>
                  </a:cubicBezTo>
                  <a:cubicBezTo>
                    <a:pt x="95" y="12096"/>
                    <a:pt x="-135" y="9936"/>
                    <a:pt x="95" y="7992"/>
                  </a:cubicBezTo>
                  <a:cubicBezTo>
                    <a:pt x="325" y="6048"/>
                    <a:pt x="1014" y="4320"/>
                    <a:pt x="2163" y="4536"/>
                  </a:cubicBezTo>
                  <a:cubicBezTo>
                    <a:pt x="3312" y="4752"/>
                    <a:pt x="4920" y="6912"/>
                    <a:pt x="7333" y="10152"/>
                  </a:cubicBezTo>
                  <a:cubicBezTo>
                    <a:pt x="9746" y="13392"/>
                    <a:pt x="12963" y="17712"/>
                    <a:pt x="15146" y="19656"/>
                  </a:cubicBezTo>
                  <a:cubicBezTo>
                    <a:pt x="17329" y="21600"/>
                    <a:pt x="18478" y="21168"/>
                    <a:pt x="19512" y="20088"/>
                  </a:cubicBezTo>
                  <a:cubicBezTo>
                    <a:pt x="20546" y="19008"/>
                    <a:pt x="21465" y="17280"/>
                    <a:pt x="21465" y="14688"/>
                  </a:cubicBezTo>
                  <a:cubicBezTo>
                    <a:pt x="21465" y="12096"/>
                    <a:pt x="20546" y="8640"/>
                    <a:pt x="17329" y="6048"/>
                  </a:cubicBezTo>
                  <a:cubicBezTo>
                    <a:pt x="14112" y="3456"/>
                    <a:pt x="8597" y="1728"/>
                    <a:pt x="30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897420" y="4451176"/>
              <a:ext cx="223495" cy="9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230" fill="norm" stroke="1" extrusionOk="0">
                  <a:moveTo>
                    <a:pt x="11081" y="4634"/>
                  </a:moveTo>
                  <a:cubicBezTo>
                    <a:pt x="8658" y="9689"/>
                    <a:pt x="6236" y="14745"/>
                    <a:pt x="4419" y="17502"/>
                  </a:cubicBezTo>
                  <a:cubicBezTo>
                    <a:pt x="2602" y="20259"/>
                    <a:pt x="1391" y="20719"/>
                    <a:pt x="684" y="19800"/>
                  </a:cubicBezTo>
                  <a:cubicBezTo>
                    <a:pt x="-22" y="18881"/>
                    <a:pt x="-224" y="16583"/>
                    <a:pt x="281" y="13366"/>
                  </a:cubicBezTo>
                  <a:cubicBezTo>
                    <a:pt x="785" y="10149"/>
                    <a:pt x="1997" y="6013"/>
                    <a:pt x="3107" y="3485"/>
                  </a:cubicBezTo>
                  <a:cubicBezTo>
                    <a:pt x="4217" y="957"/>
                    <a:pt x="5226" y="38"/>
                    <a:pt x="7144" y="1876"/>
                  </a:cubicBezTo>
                  <a:cubicBezTo>
                    <a:pt x="9062" y="3715"/>
                    <a:pt x="11888" y="8310"/>
                    <a:pt x="13806" y="11528"/>
                  </a:cubicBezTo>
                  <a:cubicBezTo>
                    <a:pt x="15724" y="14745"/>
                    <a:pt x="16733" y="16583"/>
                    <a:pt x="17742" y="17732"/>
                  </a:cubicBezTo>
                  <a:cubicBezTo>
                    <a:pt x="18752" y="18881"/>
                    <a:pt x="19761" y="19340"/>
                    <a:pt x="20367" y="18421"/>
                  </a:cubicBezTo>
                  <a:cubicBezTo>
                    <a:pt x="20972" y="17502"/>
                    <a:pt x="21174" y="15204"/>
                    <a:pt x="21275" y="12676"/>
                  </a:cubicBezTo>
                  <a:cubicBezTo>
                    <a:pt x="21376" y="10149"/>
                    <a:pt x="21376" y="7391"/>
                    <a:pt x="20165" y="4634"/>
                  </a:cubicBezTo>
                  <a:cubicBezTo>
                    <a:pt x="18954" y="1876"/>
                    <a:pt x="16531" y="-881"/>
                    <a:pt x="14210" y="268"/>
                  </a:cubicBezTo>
                  <a:cubicBezTo>
                    <a:pt x="11888" y="1417"/>
                    <a:pt x="9668" y="6472"/>
                    <a:pt x="7447" y="1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439051" y="4758245"/>
              <a:ext cx="260351" cy="19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4139"/>
                  </a:moveTo>
                  <a:cubicBezTo>
                    <a:pt x="702" y="3220"/>
                    <a:pt x="1405" y="2301"/>
                    <a:pt x="2722" y="2416"/>
                  </a:cubicBezTo>
                  <a:cubicBezTo>
                    <a:pt x="4039" y="2530"/>
                    <a:pt x="5971" y="3679"/>
                    <a:pt x="7200" y="6322"/>
                  </a:cubicBezTo>
                  <a:cubicBezTo>
                    <a:pt x="8429" y="8964"/>
                    <a:pt x="8956" y="13101"/>
                    <a:pt x="8517" y="15858"/>
                  </a:cubicBezTo>
                  <a:cubicBezTo>
                    <a:pt x="8078" y="18616"/>
                    <a:pt x="6673" y="19994"/>
                    <a:pt x="5444" y="20684"/>
                  </a:cubicBezTo>
                  <a:cubicBezTo>
                    <a:pt x="4215" y="21373"/>
                    <a:pt x="3161" y="21373"/>
                    <a:pt x="2546" y="20799"/>
                  </a:cubicBezTo>
                  <a:cubicBezTo>
                    <a:pt x="1932" y="20224"/>
                    <a:pt x="1756" y="19075"/>
                    <a:pt x="3249" y="16088"/>
                  </a:cubicBezTo>
                  <a:cubicBezTo>
                    <a:pt x="4741" y="13101"/>
                    <a:pt x="7902" y="8275"/>
                    <a:pt x="9922" y="5403"/>
                  </a:cubicBezTo>
                  <a:cubicBezTo>
                    <a:pt x="11941" y="2530"/>
                    <a:pt x="12820" y="1611"/>
                    <a:pt x="13785" y="922"/>
                  </a:cubicBezTo>
                  <a:cubicBezTo>
                    <a:pt x="14751" y="233"/>
                    <a:pt x="15805" y="-227"/>
                    <a:pt x="16332" y="118"/>
                  </a:cubicBezTo>
                  <a:cubicBezTo>
                    <a:pt x="16859" y="462"/>
                    <a:pt x="16859" y="1611"/>
                    <a:pt x="16156" y="4139"/>
                  </a:cubicBezTo>
                  <a:cubicBezTo>
                    <a:pt x="15454" y="6667"/>
                    <a:pt x="14049" y="10573"/>
                    <a:pt x="13259" y="13216"/>
                  </a:cubicBezTo>
                  <a:cubicBezTo>
                    <a:pt x="12468" y="15858"/>
                    <a:pt x="12293" y="17237"/>
                    <a:pt x="12732" y="18156"/>
                  </a:cubicBezTo>
                  <a:cubicBezTo>
                    <a:pt x="13171" y="19075"/>
                    <a:pt x="14224" y="19535"/>
                    <a:pt x="15805" y="19764"/>
                  </a:cubicBezTo>
                  <a:cubicBezTo>
                    <a:pt x="17385" y="19994"/>
                    <a:pt x="19493" y="19994"/>
                    <a:pt x="21600" y="19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709838" y="4485909"/>
              <a:ext cx="211814" cy="18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68" fill="norm" stroke="1" extrusionOk="0">
                  <a:moveTo>
                    <a:pt x="229" y="6401"/>
                  </a:moveTo>
                  <a:cubicBezTo>
                    <a:pt x="15" y="4481"/>
                    <a:pt x="-199" y="2561"/>
                    <a:pt x="336" y="1481"/>
                  </a:cubicBezTo>
                  <a:cubicBezTo>
                    <a:pt x="870" y="401"/>
                    <a:pt x="2153" y="161"/>
                    <a:pt x="3437" y="41"/>
                  </a:cubicBezTo>
                  <a:cubicBezTo>
                    <a:pt x="4720" y="-79"/>
                    <a:pt x="6003" y="-79"/>
                    <a:pt x="7072" y="2081"/>
                  </a:cubicBezTo>
                  <a:cubicBezTo>
                    <a:pt x="8142" y="4241"/>
                    <a:pt x="8997" y="8561"/>
                    <a:pt x="8783" y="11681"/>
                  </a:cubicBezTo>
                  <a:cubicBezTo>
                    <a:pt x="8569" y="14801"/>
                    <a:pt x="7286" y="16721"/>
                    <a:pt x="6217" y="18161"/>
                  </a:cubicBezTo>
                  <a:cubicBezTo>
                    <a:pt x="5148" y="19601"/>
                    <a:pt x="4292" y="20561"/>
                    <a:pt x="4506" y="21041"/>
                  </a:cubicBezTo>
                  <a:cubicBezTo>
                    <a:pt x="4720" y="21521"/>
                    <a:pt x="6003" y="21521"/>
                    <a:pt x="8997" y="21401"/>
                  </a:cubicBezTo>
                  <a:cubicBezTo>
                    <a:pt x="11991" y="21281"/>
                    <a:pt x="16696" y="21041"/>
                    <a:pt x="21401" y="20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5150251" y="4489132"/>
              <a:ext cx="139701" cy="52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2191"/>
                  </a:moveTo>
                  <a:cubicBezTo>
                    <a:pt x="19964" y="1494"/>
                    <a:pt x="18327" y="797"/>
                    <a:pt x="16691" y="405"/>
                  </a:cubicBezTo>
                  <a:cubicBezTo>
                    <a:pt x="15055" y="13"/>
                    <a:pt x="13418" y="-74"/>
                    <a:pt x="12109" y="57"/>
                  </a:cubicBezTo>
                  <a:cubicBezTo>
                    <a:pt x="10800" y="187"/>
                    <a:pt x="9818" y="536"/>
                    <a:pt x="8345" y="2060"/>
                  </a:cubicBezTo>
                  <a:cubicBezTo>
                    <a:pt x="6873" y="3584"/>
                    <a:pt x="4909" y="6284"/>
                    <a:pt x="4255" y="8984"/>
                  </a:cubicBezTo>
                  <a:cubicBezTo>
                    <a:pt x="3600" y="11684"/>
                    <a:pt x="4255" y="14384"/>
                    <a:pt x="4745" y="16213"/>
                  </a:cubicBezTo>
                  <a:cubicBezTo>
                    <a:pt x="5236" y="18042"/>
                    <a:pt x="5564" y="19000"/>
                    <a:pt x="5564" y="19741"/>
                  </a:cubicBezTo>
                  <a:cubicBezTo>
                    <a:pt x="5564" y="20481"/>
                    <a:pt x="5236" y="21003"/>
                    <a:pt x="4255" y="21265"/>
                  </a:cubicBezTo>
                  <a:cubicBezTo>
                    <a:pt x="3273" y="21526"/>
                    <a:pt x="1636" y="21526"/>
                    <a:pt x="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103538" y="4842933"/>
              <a:ext cx="180064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68" y="21600"/>
                  </a:moveTo>
                  <a:cubicBezTo>
                    <a:pt x="17" y="14954"/>
                    <a:pt x="-234" y="8308"/>
                    <a:pt x="394" y="4569"/>
                  </a:cubicBezTo>
                  <a:cubicBezTo>
                    <a:pt x="1022" y="831"/>
                    <a:pt x="2529" y="0"/>
                    <a:pt x="6171" y="0"/>
                  </a:cubicBezTo>
                  <a:cubicBezTo>
                    <a:pt x="9813" y="0"/>
                    <a:pt x="15589" y="831"/>
                    <a:pt x="21366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380667" y="4588614"/>
              <a:ext cx="150585" cy="41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06" fill="norm" stroke="1" extrusionOk="0">
                  <a:moveTo>
                    <a:pt x="21050" y="1235"/>
                  </a:moveTo>
                  <a:cubicBezTo>
                    <a:pt x="20162" y="792"/>
                    <a:pt x="19275" y="349"/>
                    <a:pt x="18091" y="128"/>
                  </a:cubicBezTo>
                  <a:cubicBezTo>
                    <a:pt x="16908" y="-94"/>
                    <a:pt x="15428" y="-94"/>
                    <a:pt x="12765" y="681"/>
                  </a:cubicBezTo>
                  <a:cubicBezTo>
                    <a:pt x="10102" y="1457"/>
                    <a:pt x="6255" y="3008"/>
                    <a:pt x="3592" y="5389"/>
                  </a:cubicBezTo>
                  <a:cubicBezTo>
                    <a:pt x="929" y="7771"/>
                    <a:pt x="-550" y="10983"/>
                    <a:pt x="190" y="13808"/>
                  </a:cubicBezTo>
                  <a:cubicBezTo>
                    <a:pt x="929" y="16632"/>
                    <a:pt x="3888" y="19069"/>
                    <a:pt x="6847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516107" y="4747047"/>
              <a:ext cx="224695" cy="20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22" fill="norm" stroke="1" extrusionOk="0">
                  <a:moveTo>
                    <a:pt x="233" y="4521"/>
                  </a:moveTo>
                  <a:cubicBezTo>
                    <a:pt x="31" y="2740"/>
                    <a:pt x="-171" y="958"/>
                    <a:pt x="233" y="290"/>
                  </a:cubicBezTo>
                  <a:cubicBezTo>
                    <a:pt x="636" y="-378"/>
                    <a:pt x="1646" y="67"/>
                    <a:pt x="3160" y="2071"/>
                  </a:cubicBezTo>
                  <a:cubicBezTo>
                    <a:pt x="4674" y="4076"/>
                    <a:pt x="6693" y="7638"/>
                    <a:pt x="7601" y="10645"/>
                  </a:cubicBezTo>
                  <a:cubicBezTo>
                    <a:pt x="8509" y="13651"/>
                    <a:pt x="8308" y="16100"/>
                    <a:pt x="7500" y="17770"/>
                  </a:cubicBezTo>
                  <a:cubicBezTo>
                    <a:pt x="6693" y="19441"/>
                    <a:pt x="5279" y="20331"/>
                    <a:pt x="4573" y="19886"/>
                  </a:cubicBezTo>
                  <a:cubicBezTo>
                    <a:pt x="3866" y="19441"/>
                    <a:pt x="3866" y="17659"/>
                    <a:pt x="4775" y="15321"/>
                  </a:cubicBezTo>
                  <a:cubicBezTo>
                    <a:pt x="5683" y="12983"/>
                    <a:pt x="7500" y="10088"/>
                    <a:pt x="8711" y="8195"/>
                  </a:cubicBezTo>
                  <a:cubicBezTo>
                    <a:pt x="9922" y="6302"/>
                    <a:pt x="10528" y="5412"/>
                    <a:pt x="11134" y="5412"/>
                  </a:cubicBezTo>
                  <a:cubicBezTo>
                    <a:pt x="11739" y="5412"/>
                    <a:pt x="12345" y="6302"/>
                    <a:pt x="12648" y="8084"/>
                  </a:cubicBezTo>
                  <a:cubicBezTo>
                    <a:pt x="12950" y="9865"/>
                    <a:pt x="12950" y="12537"/>
                    <a:pt x="14364" y="14876"/>
                  </a:cubicBezTo>
                  <a:cubicBezTo>
                    <a:pt x="15777" y="17214"/>
                    <a:pt x="18603" y="19218"/>
                    <a:pt x="21429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817001" y="4650316"/>
              <a:ext cx="10788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3600" y="0"/>
                  </a:moveTo>
                  <a:cubicBezTo>
                    <a:pt x="10000" y="3600"/>
                    <a:pt x="16400" y="7200"/>
                    <a:pt x="19000" y="10069"/>
                  </a:cubicBezTo>
                  <a:cubicBezTo>
                    <a:pt x="21600" y="12937"/>
                    <a:pt x="20400" y="15075"/>
                    <a:pt x="16600" y="16875"/>
                  </a:cubicBezTo>
                  <a:cubicBezTo>
                    <a:pt x="12800" y="18675"/>
                    <a:pt x="6400" y="201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195717" y="4489383"/>
              <a:ext cx="484885" cy="56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5" fill="norm" stroke="1" extrusionOk="0">
                  <a:moveTo>
                    <a:pt x="7708" y="16892"/>
                  </a:moveTo>
                  <a:cubicBezTo>
                    <a:pt x="7614" y="16486"/>
                    <a:pt x="7520" y="16080"/>
                    <a:pt x="7003" y="15756"/>
                  </a:cubicBezTo>
                  <a:cubicBezTo>
                    <a:pt x="6487" y="15431"/>
                    <a:pt x="5548" y="15187"/>
                    <a:pt x="4327" y="15431"/>
                  </a:cubicBezTo>
                  <a:cubicBezTo>
                    <a:pt x="3106" y="15674"/>
                    <a:pt x="1603" y="16405"/>
                    <a:pt x="805" y="17420"/>
                  </a:cubicBezTo>
                  <a:cubicBezTo>
                    <a:pt x="7" y="18435"/>
                    <a:pt x="-87" y="19735"/>
                    <a:pt x="54" y="20506"/>
                  </a:cubicBezTo>
                  <a:cubicBezTo>
                    <a:pt x="195" y="21277"/>
                    <a:pt x="570" y="21521"/>
                    <a:pt x="1322" y="21480"/>
                  </a:cubicBezTo>
                  <a:cubicBezTo>
                    <a:pt x="2073" y="21440"/>
                    <a:pt x="3200" y="21115"/>
                    <a:pt x="4656" y="19775"/>
                  </a:cubicBezTo>
                  <a:cubicBezTo>
                    <a:pt x="6111" y="18435"/>
                    <a:pt x="7896" y="16080"/>
                    <a:pt x="9304" y="13604"/>
                  </a:cubicBezTo>
                  <a:cubicBezTo>
                    <a:pt x="10713" y="11127"/>
                    <a:pt x="11746" y="8529"/>
                    <a:pt x="12356" y="6377"/>
                  </a:cubicBezTo>
                  <a:cubicBezTo>
                    <a:pt x="12967" y="4225"/>
                    <a:pt x="13155" y="2519"/>
                    <a:pt x="13108" y="1504"/>
                  </a:cubicBezTo>
                  <a:cubicBezTo>
                    <a:pt x="13061" y="489"/>
                    <a:pt x="12779" y="165"/>
                    <a:pt x="12356" y="43"/>
                  </a:cubicBezTo>
                  <a:cubicBezTo>
                    <a:pt x="11934" y="-79"/>
                    <a:pt x="11370" y="2"/>
                    <a:pt x="10525" y="1017"/>
                  </a:cubicBezTo>
                  <a:cubicBezTo>
                    <a:pt x="9680" y="2032"/>
                    <a:pt x="8553" y="3981"/>
                    <a:pt x="7755" y="6498"/>
                  </a:cubicBezTo>
                  <a:cubicBezTo>
                    <a:pt x="6956" y="9016"/>
                    <a:pt x="6487" y="12101"/>
                    <a:pt x="6299" y="13888"/>
                  </a:cubicBezTo>
                  <a:cubicBezTo>
                    <a:pt x="6111" y="15674"/>
                    <a:pt x="6205" y="16162"/>
                    <a:pt x="6346" y="16649"/>
                  </a:cubicBezTo>
                  <a:cubicBezTo>
                    <a:pt x="6487" y="17136"/>
                    <a:pt x="6675" y="17623"/>
                    <a:pt x="7003" y="17704"/>
                  </a:cubicBezTo>
                  <a:cubicBezTo>
                    <a:pt x="7332" y="17786"/>
                    <a:pt x="7802" y="17461"/>
                    <a:pt x="8694" y="16649"/>
                  </a:cubicBezTo>
                  <a:cubicBezTo>
                    <a:pt x="9586" y="15837"/>
                    <a:pt x="10901" y="14538"/>
                    <a:pt x="11793" y="13807"/>
                  </a:cubicBezTo>
                  <a:cubicBezTo>
                    <a:pt x="12685" y="13076"/>
                    <a:pt x="13155" y="12913"/>
                    <a:pt x="13577" y="12954"/>
                  </a:cubicBezTo>
                  <a:cubicBezTo>
                    <a:pt x="14000" y="12995"/>
                    <a:pt x="14376" y="13238"/>
                    <a:pt x="14563" y="13807"/>
                  </a:cubicBezTo>
                  <a:cubicBezTo>
                    <a:pt x="14751" y="14375"/>
                    <a:pt x="14751" y="15268"/>
                    <a:pt x="14704" y="15959"/>
                  </a:cubicBezTo>
                  <a:cubicBezTo>
                    <a:pt x="14657" y="16649"/>
                    <a:pt x="14563" y="17136"/>
                    <a:pt x="14376" y="17623"/>
                  </a:cubicBezTo>
                  <a:cubicBezTo>
                    <a:pt x="14188" y="18110"/>
                    <a:pt x="13906" y="18598"/>
                    <a:pt x="13483" y="18882"/>
                  </a:cubicBezTo>
                  <a:cubicBezTo>
                    <a:pt x="13061" y="19166"/>
                    <a:pt x="12497" y="19247"/>
                    <a:pt x="12216" y="19044"/>
                  </a:cubicBezTo>
                  <a:cubicBezTo>
                    <a:pt x="11934" y="18841"/>
                    <a:pt x="11934" y="18354"/>
                    <a:pt x="12826" y="17501"/>
                  </a:cubicBezTo>
                  <a:cubicBezTo>
                    <a:pt x="13718" y="16649"/>
                    <a:pt x="15503" y="15431"/>
                    <a:pt x="17193" y="14538"/>
                  </a:cubicBezTo>
                  <a:cubicBezTo>
                    <a:pt x="18883" y="13644"/>
                    <a:pt x="20480" y="13076"/>
                    <a:pt x="20996" y="12913"/>
                  </a:cubicBezTo>
                  <a:cubicBezTo>
                    <a:pt x="21513" y="12751"/>
                    <a:pt x="20950" y="12995"/>
                    <a:pt x="20057" y="13807"/>
                  </a:cubicBezTo>
                  <a:cubicBezTo>
                    <a:pt x="19165" y="14619"/>
                    <a:pt x="17944" y="15999"/>
                    <a:pt x="18132" y="17339"/>
                  </a:cubicBezTo>
                  <a:cubicBezTo>
                    <a:pt x="18320" y="18679"/>
                    <a:pt x="19916" y="19978"/>
                    <a:pt x="21513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63293" y="5691716"/>
              <a:ext cx="1810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600"/>
                    <a:pt x="1332" y="7200"/>
                    <a:pt x="132" y="10800"/>
                  </a:cubicBezTo>
                  <a:cubicBezTo>
                    <a:pt x="-1068" y="14400"/>
                    <a:pt x="6132" y="180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56001" y="5621866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70301" y="5691716"/>
              <a:ext cx="1587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40"/>
                  </a:moveTo>
                  <a:cubicBezTo>
                    <a:pt x="3168" y="8980"/>
                    <a:pt x="6336" y="14319"/>
                    <a:pt x="8784" y="17474"/>
                  </a:cubicBezTo>
                  <a:cubicBezTo>
                    <a:pt x="11232" y="20629"/>
                    <a:pt x="12960" y="21600"/>
                    <a:pt x="14256" y="21600"/>
                  </a:cubicBezTo>
                  <a:cubicBezTo>
                    <a:pt x="15552" y="21600"/>
                    <a:pt x="16416" y="20629"/>
                    <a:pt x="17568" y="16867"/>
                  </a:cubicBezTo>
                  <a:cubicBezTo>
                    <a:pt x="18720" y="13106"/>
                    <a:pt x="20160" y="65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17951" y="5661211"/>
              <a:ext cx="113521" cy="27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36" fill="norm" stroke="1" extrusionOk="0">
                  <a:moveTo>
                    <a:pt x="1157" y="401"/>
                  </a:moveTo>
                  <a:cubicBezTo>
                    <a:pt x="3471" y="68"/>
                    <a:pt x="5786" y="-264"/>
                    <a:pt x="9064" y="318"/>
                  </a:cubicBezTo>
                  <a:cubicBezTo>
                    <a:pt x="12343" y="899"/>
                    <a:pt x="16586" y="2394"/>
                    <a:pt x="18900" y="4804"/>
                  </a:cubicBezTo>
                  <a:cubicBezTo>
                    <a:pt x="21214" y="7213"/>
                    <a:pt x="21600" y="10536"/>
                    <a:pt x="18129" y="13444"/>
                  </a:cubicBezTo>
                  <a:cubicBezTo>
                    <a:pt x="14657" y="16351"/>
                    <a:pt x="7329" y="18844"/>
                    <a:pt x="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32254" y="5634566"/>
              <a:ext cx="16819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9990" y="0"/>
                  </a:moveTo>
                  <a:cubicBezTo>
                    <a:pt x="8390" y="157"/>
                    <a:pt x="6790" y="313"/>
                    <a:pt x="5057" y="1487"/>
                  </a:cubicBezTo>
                  <a:cubicBezTo>
                    <a:pt x="3323" y="2661"/>
                    <a:pt x="1457" y="4852"/>
                    <a:pt x="523" y="7357"/>
                  </a:cubicBezTo>
                  <a:cubicBezTo>
                    <a:pt x="-410" y="9861"/>
                    <a:pt x="-410" y="12678"/>
                    <a:pt x="3190" y="15104"/>
                  </a:cubicBezTo>
                  <a:cubicBezTo>
                    <a:pt x="6790" y="17530"/>
                    <a:pt x="13990" y="19565"/>
                    <a:pt x="211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419366" y="5534025"/>
              <a:ext cx="251086" cy="42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8" fill="norm" stroke="1" extrusionOk="0">
                  <a:moveTo>
                    <a:pt x="18809" y="1242"/>
                  </a:moveTo>
                  <a:cubicBezTo>
                    <a:pt x="18265" y="810"/>
                    <a:pt x="17720" y="378"/>
                    <a:pt x="16268" y="162"/>
                  </a:cubicBezTo>
                  <a:cubicBezTo>
                    <a:pt x="14816" y="-54"/>
                    <a:pt x="12456" y="-54"/>
                    <a:pt x="10460" y="162"/>
                  </a:cubicBezTo>
                  <a:cubicBezTo>
                    <a:pt x="8463" y="378"/>
                    <a:pt x="6829" y="810"/>
                    <a:pt x="5287" y="2430"/>
                  </a:cubicBezTo>
                  <a:cubicBezTo>
                    <a:pt x="3744" y="4050"/>
                    <a:pt x="2292" y="6858"/>
                    <a:pt x="1384" y="9828"/>
                  </a:cubicBezTo>
                  <a:cubicBezTo>
                    <a:pt x="477" y="12798"/>
                    <a:pt x="114" y="15930"/>
                    <a:pt x="23" y="17874"/>
                  </a:cubicBezTo>
                  <a:cubicBezTo>
                    <a:pt x="-68" y="19818"/>
                    <a:pt x="114" y="20574"/>
                    <a:pt x="658" y="21006"/>
                  </a:cubicBezTo>
                  <a:cubicBezTo>
                    <a:pt x="1203" y="21438"/>
                    <a:pt x="2110" y="21546"/>
                    <a:pt x="4470" y="21330"/>
                  </a:cubicBezTo>
                  <a:cubicBezTo>
                    <a:pt x="6829" y="21114"/>
                    <a:pt x="10641" y="20574"/>
                    <a:pt x="13727" y="20142"/>
                  </a:cubicBezTo>
                  <a:cubicBezTo>
                    <a:pt x="16813" y="19710"/>
                    <a:pt x="19172" y="19386"/>
                    <a:pt x="21532" y="19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435501" y="5793316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5200"/>
                    <a:pt x="9231" y="8800"/>
                    <a:pt x="12831" y="5200"/>
                  </a:cubicBezTo>
                  <a:cubicBezTo>
                    <a:pt x="16431" y="1600"/>
                    <a:pt x="19015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817824" y="5495814"/>
              <a:ext cx="309828" cy="46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56" fill="norm" stroke="1" extrusionOk="0">
                  <a:moveTo>
                    <a:pt x="21508" y="2302"/>
                  </a:moveTo>
                  <a:cubicBezTo>
                    <a:pt x="21067" y="1813"/>
                    <a:pt x="20626" y="1324"/>
                    <a:pt x="19157" y="885"/>
                  </a:cubicBezTo>
                  <a:cubicBezTo>
                    <a:pt x="17688" y="445"/>
                    <a:pt x="15190" y="54"/>
                    <a:pt x="13132" y="5"/>
                  </a:cubicBezTo>
                  <a:cubicBezTo>
                    <a:pt x="11075" y="-44"/>
                    <a:pt x="9459" y="249"/>
                    <a:pt x="7916" y="1227"/>
                  </a:cubicBezTo>
                  <a:cubicBezTo>
                    <a:pt x="6373" y="2204"/>
                    <a:pt x="4904" y="3866"/>
                    <a:pt x="3949" y="5869"/>
                  </a:cubicBezTo>
                  <a:cubicBezTo>
                    <a:pt x="2994" y="7873"/>
                    <a:pt x="2553" y="10218"/>
                    <a:pt x="1965" y="12564"/>
                  </a:cubicBezTo>
                  <a:cubicBezTo>
                    <a:pt x="1377" y="14910"/>
                    <a:pt x="643" y="17256"/>
                    <a:pt x="275" y="18722"/>
                  </a:cubicBezTo>
                  <a:cubicBezTo>
                    <a:pt x="-92" y="20188"/>
                    <a:pt x="-92" y="20774"/>
                    <a:pt x="275" y="21116"/>
                  </a:cubicBezTo>
                  <a:cubicBezTo>
                    <a:pt x="643" y="21458"/>
                    <a:pt x="1377" y="21556"/>
                    <a:pt x="4243" y="21556"/>
                  </a:cubicBezTo>
                  <a:cubicBezTo>
                    <a:pt x="7108" y="21556"/>
                    <a:pt x="12104" y="21458"/>
                    <a:pt x="1710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115898" y="5760962"/>
              <a:ext cx="188703" cy="54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21" fill="norm" stroke="1" extrusionOk="0">
                  <a:moveTo>
                    <a:pt x="19832" y="2003"/>
                  </a:moveTo>
                  <a:cubicBezTo>
                    <a:pt x="19120" y="1261"/>
                    <a:pt x="18408" y="519"/>
                    <a:pt x="15797" y="189"/>
                  </a:cubicBezTo>
                  <a:cubicBezTo>
                    <a:pt x="13186" y="-141"/>
                    <a:pt x="8676" y="-59"/>
                    <a:pt x="5590" y="601"/>
                  </a:cubicBezTo>
                  <a:cubicBezTo>
                    <a:pt x="2504" y="1261"/>
                    <a:pt x="843" y="2497"/>
                    <a:pt x="249" y="3322"/>
                  </a:cubicBezTo>
                  <a:cubicBezTo>
                    <a:pt x="-344" y="4146"/>
                    <a:pt x="131" y="4558"/>
                    <a:pt x="1555" y="4806"/>
                  </a:cubicBezTo>
                  <a:cubicBezTo>
                    <a:pt x="2979" y="5053"/>
                    <a:pt x="5353" y="5135"/>
                    <a:pt x="8082" y="4641"/>
                  </a:cubicBezTo>
                  <a:cubicBezTo>
                    <a:pt x="10812" y="4146"/>
                    <a:pt x="13898" y="3074"/>
                    <a:pt x="16153" y="2332"/>
                  </a:cubicBezTo>
                  <a:cubicBezTo>
                    <a:pt x="18408" y="1590"/>
                    <a:pt x="19832" y="1178"/>
                    <a:pt x="20544" y="1219"/>
                  </a:cubicBezTo>
                  <a:cubicBezTo>
                    <a:pt x="21256" y="1261"/>
                    <a:pt x="21256" y="1755"/>
                    <a:pt x="21019" y="3322"/>
                  </a:cubicBezTo>
                  <a:cubicBezTo>
                    <a:pt x="20781" y="4888"/>
                    <a:pt x="20307" y="7526"/>
                    <a:pt x="20069" y="10288"/>
                  </a:cubicBezTo>
                  <a:cubicBezTo>
                    <a:pt x="19832" y="13050"/>
                    <a:pt x="19832" y="15935"/>
                    <a:pt x="19238" y="17790"/>
                  </a:cubicBezTo>
                  <a:cubicBezTo>
                    <a:pt x="18645" y="19645"/>
                    <a:pt x="17458" y="20470"/>
                    <a:pt x="16153" y="20923"/>
                  </a:cubicBezTo>
                  <a:cubicBezTo>
                    <a:pt x="14847" y="21377"/>
                    <a:pt x="13423" y="21459"/>
                    <a:pt x="11761" y="21088"/>
                  </a:cubicBezTo>
                  <a:cubicBezTo>
                    <a:pt x="10100" y="20717"/>
                    <a:pt x="8201" y="19893"/>
                    <a:pt x="7014" y="18120"/>
                  </a:cubicBezTo>
                  <a:cubicBezTo>
                    <a:pt x="5827" y="16348"/>
                    <a:pt x="5353" y="13627"/>
                    <a:pt x="4878" y="10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460495" y="5578360"/>
              <a:ext cx="194207" cy="38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96" fill="norm" stroke="1" extrusionOk="0">
                  <a:moveTo>
                    <a:pt x="18326" y="2750"/>
                  </a:moveTo>
                  <a:cubicBezTo>
                    <a:pt x="18326" y="2050"/>
                    <a:pt x="18326" y="1349"/>
                    <a:pt x="17751" y="824"/>
                  </a:cubicBezTo>
                  <a:cubicBezTo>
                    <a:pt x="17177" y="298"/>
                    <a:pt x="16028" y="-52"/>
                    <a:pt x="14189" y="6"/>
                  </a:cubicBezTo>
                  <a:cubicBezTo>
                    <a:pt x="12351" y="65"/>
                    <a:pt x="9823" y="532"/>
                    <a:pt x="7181" y="2108"/>
                  </a:cubicBezTo>
                  <a:cubicBezTo>
                    <a:pt x="4538" y="3684"/>
                    <a:pt x="1781" y="6370"/>
                    <a:pt x="632" y="9230"/>
                  </a:cubicBezTo>
                  <a:cubicBezTo>
                    <a:pt x="-517" y="12091"/>
                    <a:pt x="-57" y="15126"/>
                    <a:pt x="1666" y="17286"/>
                  </a:cubicBezTo>
                  <a:cubicBezTo>
                    <a:pt x="3389" y="19446"/>
                    <a:pt x="6377" y="20731"/>
                    <a:pt x="9823" y="21139"/>
                  </a:cubicBezTo>
                  <a:cubicBezTo>
                    <a:pt x="13270" y="21548"/>
                    <a:pt x="17177" y="21081"/>
                    <a:pt x="21083" y="20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686451" y="5691716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600"/>
                    <a:pt x="8160" y="7200"/>
                    <a:pt x="11760" y="10800"/>
                  </a:cubicBezTo>
                  <a:cubicBezTo>
                    <a:pt x="15360" y="14400"/>
                    <a:pt x="1848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638266" y="5721866"/>
              <a:ext cx="232336" cy="3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39" fill="norm" stroke="1" extrusionOk="0">
                  <a:moveTo>
                    <a:pt x="21360" y="98"/>
                  </a:moveTo>
                  <a:cubicBezTo>
                    <a:pt x="20387" y="-32"/>
                    <a:pt x="19414" y="-161"/>
                    <a:pt x="17274" y="615"/>
                  </a:cubicBezTo>
                  <a:cubicBezTo>
                    <a:pt x="15133" y="1391"/>
                    <a:pt x="11825" y="3073"/>
                    <a:pt x="8711" y="5659"/>
                  </a:cubicBezTo>
                  <a:cubicBezTo>
                    <a:pt x="5598" y="8246"/>
                    <a:pt x="2679" y="11738"/>
                    <a:pt x="1219" y="14067"/>
                  </a:cubicBezTo>
                  <a:cubicBezTo>
                    <a:pt x="-240" y="16395"/>
                    <a:pt x="-240" y="17559"/>
                    <a:pt x="441" y="18593"/>
                  </a:cubicBezTo>
                  <a:cubicBezTo>
                    <a:pt x="1122" y="19628"/>
                    <a:pt x="2484" y="20534"/>
                    <a:pt x="3846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915051" y="5588577"/>
              <a:ext cx="101874" cy="44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94" fill="norm" stroke="1" extrusionOk="0">
                  <a:moveTo>
                    <a:pt x="0" y="1618"/>
                  </a:moveTo>
                  <a:cubicBezTo>
                    <a:pt x="1322" y="1000"/>
                    <a:pt x="2645" y="383"/>
                    <a:pt x="4408" y="126"/>
                  </a:cubicBezTo>
                  <a:cubicBezTo>
                    <a:pt x="6171" y="-131"/>
                    <a:pt x="8376" y="-28"/>
                    <a:pt x="10580" y="743"/>
                  </a:cubicBezTo>
                  <a:cubicBezTo>
                    <a:pt x="12784" y="1515"/>
                    <a:pt x="14988" y="2955"/>
                    <a:pt x="17192" y="5475"/>
                  </a:cubicBezTo>
                  <a:cubicBezTo>
                    <a:pt x="19396" y="7995"/>
                    <a:pt x="21600" y="11595"/>
                    <a:pt x="21159" y="14269"/>
                  </a:cubicBezTo>
                  <a:cubicBezTo>
                    <a:pt x="20718" y="16943"/>
                    <a:pt x="17633" y="18692"/>
                    <a:pt x="15208" y="19772"/>
                  </a:cubicBezTo>
                  <a:cubicBezTo>
                    <a:pt x="12784" y="20852"/>
                    <a:pt x="11020" y="21263"/>
                    <a:pt x="8816" y="21366"/>
                  </a:cubicBezTo>
                  <a:cubicBezTo>
                    <a:pt x="6612" y="21469"/>
                    <a:pt x="3967" y="21263"/>
                    <a:pt x="1322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080151" y="5581650"/>
              <a:ext cx="215175" cy="49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0" y="2048"/>
                  </a:moveTo>
                  <a:cubicBezTo>
                    <a:pt x="424" y="1490"/>
                    <a:pt x="847" y="931"/>
                    <a:pt x="3176" y="559"/>
                  </a:cubicBezTo>
                  <a:cubicBezTo>
                    <a:pt x="5506" y="186"/>
                    <a:pt x="9741" y="0"/>
                    <a:pt x="12918" y="0"/>
                  </a:cubicBezTo>
                  <a:cubicBezTo>
                    <a:pt x="16094" y="0"/>
                    <a:pt x="18212" y="186"/>
                    <a:pt x="19482" y="512"/>
                  </a:cubicBezTo>
                  <a:cubicBezTo>
                    <a:pt x="20753" y="838"/>
                    <a:pt x="21176" y="1303"/>
                    <a:pt x="21388" y="2514"/>
                  </a:cubicBezTo>
                  <a:cubicBezTo>
                    <a:pt x="21600" y="3724"/>
                    <a:pt x="21600" y="5679"/>
                    <a:pt x="21176" y="7774"/>
                  </a:cubicBezTo>
                  <a:cubicBezTo>
                    <a:pt x="20753" y="9869"/>
                    <a:pt x="19906" y="12103"/>
                    <a:pt x="19588" y="14059"/>
                  </a:cubicBezTo>
                  <a:cubicBezTo>
                    <a:pt x="19271" y="16014"/>
                    <a:pt x="19482" y="17690"/>
                    <a:pt x="19165" y="18667"/>
                  </a:cubicBezTo>
                  <a:cubicBezTo>
                    <a:pt x="18847" y="19645"/>
                    <a:pt x="18000" y="19924"/>
                    <a:pt x="15247" y="20297"/>
                  </a:cubicBezTo>
                  <a:cubicBezTo>
                    <a:pt x="12494" y="20669"/>
                    <a:pt x="7835" y="21134"/>
                    <a:pt x="31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708801" y="5928368"/>
              <a:ext cx="1524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200" y="3953"/>
                    <a:pt x="8400" y="-1447"/>
                    <a:pt x="12000" y="353"/>
                  </a:cubicBezTo>
                  <a:cubicBezTo>
                    <a:pt x="15600" y="2153"/>
                    <a:pt x="18600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696101" y="605366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297305" y="5753049"/>
              <a:ext cx="160797" cy="47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19" fill="norm" stroke="1" extrusionOk="0">
                  <a:moveTo>
                    <a:pt x="21037" y="3209"/>
                  </a:moveTo>
                  <a:cubicBezTo>
                    <a:pt x="21037" y="2360"/>
                    <a:pt x="21037" y="1511"/>
                    <a:pt x="19237" y="851"/>
                  </a:cubicBezTo>
                  <a:cubicBezTo>
                    <a:pt x="17437" y="191"/>
                    <a:pt x="13837" y="-281"/>
                    <a:pt x="10514" y="191"/>
                  </a:cubicBezTo>
                  <a:cubicBezTo>
                    <a:pt x="7191" y="662"/>
                    <a:pt x="4145" y="2077"/>
                    <a:pt x="2206" y="3964"/>
                  </a:cubicBezTo>
                  <a:cubicBezTo>
                    <a:pt x="268" y="5850"/>
                    <a:pt x="-563" y="8208"/>
                    <a:pt x="406" y="10378"/>
                  </a:cubicBezTo>
                  <a:cubicBezTo>
                    <a:pt x="1375" y="12547"/>
                    <a:pt x="4145" y="14528"/>
                    <a:pt x="5806" y="16131"/>
                  </a:cubicBezTo>
                  <a:cubicBezTo>
                    <a:pt x="7468" y="17735"/>
                    <a:pt x="8022" y="18961"/>
                    <a:pt x="7883" y="19763"/>
                  </a:cubicBezTo>
                  <a:cubicBezTo>
                    <a:pt x="7745" y="20564"/>
                    <a:pt x="6914" y="20942"/>
                    <a:pt x="5806" y="21130"/>
                  </a:cubicBezTo>
                  <a:cubicBezTo>
                    <a:pt x="4699" y="21319"/>
                    <a:pt x="3314" y="21319"/>
                    <a:pt x="1929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148112" y="6352116"/>
              <a:ext cx="15124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501" y="0"/>
                  </a:moveTo>
                  <a:cubicBezTo>
                    <a:pt x="1021" y="7200"/>
                    <a:pt x="-458" y="14400"/>
                    <a:pt x="134" y="18000"/>
                  </a:cubicBezTo>
                  <a:cubicBezTo>
                    <a:pt x="726" y="21600"/>
                    <a:pt x="3389" y="21600"/>
                    <a:pt x="7235" y="21600"/>
                  </a:cubicBezTo>
                  <a:cubicBezTo>
                    <a:pt x="11082" y="21600"/>
                    <a:pt x="16112" y="21600"/>
                    <a:pt x="211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331101" y="6345766"/>
              <a:ext cx="178931" cy="8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53" fill="norm" stroke="1" extrusionOk="0">
                  <a:moveTo>
                    <a:pt x="15247" y="4985"/>
                  </a:moveTo>
                  <a:cubicBezTo>
                    <a:pt x="13214" y="8308"/>
                    <a:pt x="11181" y="11631"/>
                    <a:pt x="9529" y="14400"/>
                  </a:cubicBezTo>
                  <a:cubicBezTo>
                    <a:pt x="7878" y="17169"/>
                    <a:pt x="6607" y="19385"/>
                    <a:pt x="5336" y="20492"/>
                  </a:cubicBezTo>
                  <a:cubicBezTo>
                    <a:pt x="4066" y="21600"/>
                    <a:pt x="2795" y="21600"/>
                    <a:pt x="1779" y="19108"/>
                  </a:cubicBezTo>
                  <a:cubicBezTo>
                    <a:pt x="762" y="16615"/>
                    <a:pt x="0" y="11631"/>
                    <a:pt x="0" y="8031"/>
                  </a:cubicBezTo>
                  <a:cubicBezTo>
                    <a:pt x="0" y="4431"/>
                    <a:pt x="762" y="2215"/>
                    <a:pt x="1779" y="1938"/>
                  </a:cubicBezTo>
                  <a:cubicBezTo>
                    <a:pt x="2795" y="1662"/>
                    <a:pt x="4066" y="3323"/>
                    <a:pt x="5718" y="6369"/>
                  </a:cubicBezTo>
                  <a:cubicBezTo>
                    <a:pt x="7369" y="9415"/>
                    <a:pt x="9402" y="13846"/>
                    <a:pt x="11054" y="16892"/>
                  </a:cubicBezTo>
                  <a:cubicBezTo>
                    <a:pt x="12706" y="19938"/>
                    <a:pt x="13976" y="21600"/>
                    <a:pt x="15120" y="21323"/>
                  </a:cubicBezTo>
                  <a:cubicBezTo>
                    <a:pt x="16264" y="21046"/>
                    <a:pt x="17280" y="18831"/>
                    <a:pt x="18551" y="15508"/>
                  </a:cubicBezTo>
                  <a:cubicBezTo>
                    <a:pt x="19821" y="12185"/>
                    <a:pt x="21346" y="7754"/>
                    <a:pt x="21473" y="4708"/>
                  </a:cubicBezTo>
                  <a:cubicBezTo>
                    <a:pt x="21600" y="1662"/>
                    <a:pt x="20329" y="0"/>
                    <a:pt x="17661" y="0"/>
                  </a:cubicBezTo>
                  <a:cubicBezTo>
                    <a:pt x="14993" y="0"/>
                    <a:pt x="10927" y="1662"/>
                    <a:pt x="6861" y="3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174057" y="5659966"/>
              <a:ext cx="201479" cy="10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75" fill="norm" stroke="1" extrusionOk="0">
                  <a:moveTo>
                    <a:pt x="10509" y="0"/>
                  </a:moveTo>
                  <a:cubicBezTo>
                    <a:pt x="9618" y="5290"/>
                    <a:pt x="8727" y="10580"/>
                    <a:pt x="7725" y="13886"/>
                  </a:cubicBezTo>
                  <a:cubicBezTo>
                    <a:pt x="6723" y="17192"/>
                    <a:pt x="5610" y="18514"/>
                    <a:pt x="4496" y="19616"/>
                  </a:cubicBezTo>
                  <a:cubicBezTo>
                    <a:pt x="3383" y="20718"/>
                    <a:pt x="2269" y="21600"/>
                    <a:pt x="1379" y="21159"/>
                  </a:cubicBezTo>
                  <a:cubicBezTo>
                    <a:pt x="488" y="20718"/>
                    <a:pt x="-180" y="18955"/>
                    <a:pt x="43" y="16310"/>
                  </a:cubicBezTo>
                  <a:cubicBezTo>
                    <a:pt x="265" y="13665"/>
                    <a:pt x="1379" y="10139"/>
                    <a:pt x="3160" y="8376"/>
                  </a:cubicBezTo>
                  <a:cubicBezTo>
                    <a:pt x="4942" y="6612"/>
                    <a:pt x="7391" y="6612"/>
                    <a:pt x="9618" y="8155"/>
                  </a:cubicBezTo>
                  <a:cubicBezTo>
                    <a:pt x="11845" y="9698"/>
                    <a:pt x="13849" y="12784"/>
                    <a:pt x="15630" y="14547"/>
                  </a:cubicBezTo>
                  <a:cubicBezTo>
                    <a:pt x="17412" y="16310"/>
                    <a:pt x="18971" y="16751"/>
                    <a:pt x="19973" y="15869"/>
                  </a:cubicBezTo>
                  <a:cubicBezTo>
                    <a:pt x="20975" y="14988"/>
                    <a:pt x="21420" y="12784"/>
                    <a:pt x="21086" y="9698"/>
                  </a:cubicBezTo>
                  <a:cubicBezTo>
                    <a:pt x="20752" y="6612"/>
                    <a:pt x="19639" y="2645"/>
                    <a:pt x="17300" y="1763"/>
                  </a:cubicBezTo>
                  <a:cubicBezTo>
                    <a:pt x="14962" y="882"/>
                    <a:pt x="11399" y="3086"/>
                    <a:pt x="7836" y="5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579611" y="5915003"/>
              <a:ext cx="226733" cy="46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12" fill="norm" stroke="1" extrusionOk="0">
                  <a:moveTo>
                    <a:pt x="19361" y="4038"/>
                  </a:moveTo>
                  <a:cubicBezTo>
                    <a:pt x="18183" y="2774"/>
                    <a:pt x="17004" y="1509"/>
                    <a:pt x="15139" y="730"/>
                  </a:cubicBezTo>
                  <a:cubicBezTo>
                    <a:pt x="13273" y="-48"/>
                    <a:pt x="10721" y="-340"/>
                    <a:pt x="7972" y="536"/>
                  </a:cubicBezTo>
                  <a:cubicBezTo>
                    <a:pt x="5223" y="1411"/>
                    <a:pt x="2277" y="3455"/>
                    <a:pt x="903" y="4768"/>
                  </a:cubicBezTo>
                  <a:cubicBezTo>
                    <a:pt x="-472" y="6082"/>
                    <a:pt x="-276" y="6665"/>
                    <a:pt x="1492" y="7103"/>
                  </a:cubicBezTo>
                  <a:cubicBezTo>
                    <a:pt x="3259" y="7541"/>
                    <a:pt x="6597" y="7833"/>
                    <a:pt x="9543" y="7298"/>
                  </a:cubicBezTo>
                  <a:cubicBezTo>
                    <a:pt x="12488" y="6763"/>
                    <a:pt x="15041" y="5401"/>
                    <a:pt x="16612" y="4476"/>
                  </a:cubicBezTo>
                  <a:cubicBezTo>
                    <a:pt x="18183" y="3552"/>
                    <a:pt x="18772" y="3065"/>
                    <a:pt x="19361" y="3017"/>
                  </a:cubicBezTo>
                  <a:cubicBezTo>
                    <a:pt x="19950" y="2968"/>
                    <a:pt x="20539" y="3357"/>
                    <a:pt x="20833" y="5011"/>
                  </a:cubicBezTo>
                  <a:cubicBezTo>
                    <a:pt x="21128" y="6665"/>
                    <a:pt x="21128" y="9584"/>
                    <a:pt x="20637" y="12309"/>
                  </a:cubicBezTo>
                  <a:cubicBezTo>
                    <a:pt x="20146" y="15033"/>
                    <a:pt x="19164" y="17563"/>
                    <a:pt x="18183" y="19022"/>
                  </a:cubicBezTo>
                  <a:cubicBezTo>
                    <a:pt x="17201" y="20482"/>
                    <a:pt x="16219" y="20871"/>
                    <a:pt x="15237" y="21065"/>
                  </a:cubicBezTo>
                  <a:cubicBezTo>
                    <a:pt x="14255" y="21260"/>
                    <a:pt x="13273" y="21260"/>
                    <a:pt x="12292" y="21065"/>
                  </a:cubicBezTo>
                  <a:cubicBezTo>
                    <a:pt x="11310" y="20871"/>
                    <a:pt x="10328" y="20482"/>
                    <a:pt x="10721" y="19022"/>
                  </a:cubicBezTo>
                  <a:cubicBezTo>
                    <a:pt x="11113" y="17563"/>
                    <a:pt x="12881" y="15033"/>
                    <a:pt x="14648" y="12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932305" y="5878091"/>
              <a:ext cx="122697" cy="31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49" fill="norm" stroke="1" extrusionOk="0">
                  <a:moveTo>
                    <a:pt x="20868" y="4169"/>
                  </a:moveTo>
                  <a:cubicBezTo>
                    <a:pt x="20868" y="3449"/>
                    <a:pt x="20868" y="2729"/>
                    <a:pt x="20508" y="2009"/>
                  </a:cubicBezTo>
                  <a:cubicBezTo>
                    <a:pt x="20148" y="1289"/>
                    <a:pt x="19428" y="569"/>
                    <a:pt x="18168" y="209"/>
                  </a:cubicBezTo>
                  <a:cubicBezTo>
                    <a:pt x="16908" y="-151"/>
                    <a:pt x="15108" y="-151"/>
                    <a:pt x="12228" y="1073"/>
                  </a:cubicBezTo>
                  <a:cubicBezTo>
                    <a:pt x="9348" y="2297"/>
                    <a:pt x="5388" y="4745"/>
                    <a:pt x="2868" y="7625"/>
                  </a:cubicBezTo>
                  <a:cubicBezTo>
                    <a:pt x="348" y="10505"/>
                    <a:pt x="-732" y="13817"/>
                    <a:pt x="528" y="16193"/>
                  </a:cubicBezTo>
                  <a:cubicBezTo>
                    <a:pt x="1788" y="18569"/>
                    <a:pt x="5388" y="20009"/>
                    <a:pt x="8988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099451" y="5967854"/>
              <a:ext cx="19685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415"/>
                  </a:moveTo>
                  <a:cubicBezTo>
                    <a:pt x="0" y="5159"/>
                    <a:pt x="0" y="3904"/>
                    <a:pt x="116" y="2648"/>
                  </a:cubicBezTo>
                  <a:cubicBezTo>
                    <a:pt x="232" y="1392"/>
                    <a:pt x="465" y="136"/>
                    <a:pt x="1161" y="11"/>
                  </a:cubicBezTo>
                  <a:cubicBezTo>
                    <a:pt x="1858" y="-115"/>
                    <a:pt x="3019" y="890"/>
                    <a:pt x="4297" y="3527"/>
                  </a:cubicBezTo>
                  <a:cubicBezTo>
                    <a:pt x="5574" y="6164"/>
                    <a:pt x="6968" y="10434"/>
                    <a:pt x="7548" y="13197"/>
                  </a:cubicBezTo>
                  <a:cubicBezTo>
                    <a:pt x="8129" y="15959"/>
                    <a:pt x="7897" y="17215"/>
                    <a:pt x="7200" y="18345"/>
                  </a:cubicBezTo>
                  <a:cubicBezTo>
                    <a:pt x="6503" y="19476"/>
                    <a:pt x="5342" y="20480"/>
                    <a:pt x="4181" y="20983"/>
                  </a:cubicBezTo>
                  <a:cubicBezTo>
                    <a:pt x="3019" y="21485"/>
                    <a:pt x="1858" y="21485"/>
                    <a:pt x="1277" y="20732"/>
                  </a:cubicBezTo>
                  <a:cubicBezTo>
                    <a:pt x="697" y="19978"/>
                    <a:pt x="697" y="18471"/>
                    <a:pt x="1974" y="15834"/>
                  </a:cubicBezTo>
                  <a:cubicBezTo>
                    <a:pt x="3252" y="13197"/>
                    <a:pt x="5806" y="9429"/>
                    <a:pt x="7548" y="7043"/>
                  </a:cubicBezTo>
                  <a:cubicBezTo>
                    <a:pt x="9290" y="4657"/>
                    <a:pt x="10219" y="3652"/>
                    <a:pt x="11265" y="2899"/>
                  </a:cubicBezTo>
                  <a:cubicBezTo>
                    <a:pt x="12310" y="2145"/>
                    <a:pt x="13471" y="1643"/>
                    <a:pt x="13935" y="2020"/>
                  </a:cubicBezTo>
                  <a:cubicBezTo>
                    <a:pt x="14400" y="2397"/>
                    <a:pt x="14168" y="3652"/>
                    <a:pt x="13703" y="5787"/>
                  </a:cubicBezTo>
                  <a:cubicBezTo>
                    <a:pt x="13239" y="7922"/>
                    <a:pt x="12542" y="10936"/>
                    <a:pt x="12542" y="13573"/>
                  </a:cubicBezTo>
                  <a:cubicBezTo>
                    <a:pt x="12542" y="16211"/>
                    <a:pt x="13239" y="18471"/>
                    <a:pt x="14865" y="19727"/>
                  </a:cubicBezTo>
                  <a:cubicBezTo>
                    <a:pt x="16490" y="20983"/>
                    <a:pt x="19045" y="21234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359801" y="5869516"/>
              <a:ext cx="5884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456"/>
                    <a:pt x="17280" y="6912"/>
                    <a:pt x="19440" y="10080"/>
                  </a:cubicBezTo>
                  <a:cubicBezTo>
                    <a:pt x="21600" y="13248"/>
                    <a:pt x="17280" y="16128"/>
                    <a:pt x="12960" y="18000"/>
                  </a:cubicBezTo>
                  <a:cubicBezTo>
                    <a:pt x="8640" y="19872"/>
                    <a:pt x="4320" y="20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543951" y="6129866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658251" y="5728005"/>
              <a:ext cx="228601" cy="55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6501"/>
                  </a:moveTo>
                  <a:cubicBezTo>
                    <a:pt x="21600" y="4688"/>
                    <a:pt x="21600" y="2874"/>
                    <a:pt x="21500" y="1761"/>
                  </a:cubicBezTo>
                  <a:cubicBezTo>
                    <a:pt x="21400" y="648"/>
                    <a:pt x="21200" y="236"/>
                    <a:pt x="20600" y="71"/>
                  </a:cubicBezTo>
                  <a:cubicBezTo>
                    <a:pt x="20000" y="-94"/>
                    <a:pt x="19000" y="-12"/>
                    <a:pt x="17100" y="772"/>
                  </a:cubicBezTo>
                  <a:cubicBezTo>
                    <a:pt x="15200" y="1555"/>
                    <a:pt x="12400" y="3039"/>
                    <a:pt x="10400" y="5265"/>
                  </a:cubicBezTo>
                  <a:cubicBezTo>
                    <a:pt x="8400" y="7491"/>
                    <a:pt x="7200" y="10459"/>
                    <a:pt x="6200" y="12973"/>
                  </a:cubicBezTo>
                  <a:cubicBezTo>
                    <a:pt x="5200" y="15488"/>
                    <a:pt x="4400" y="17549"/>
                    <a:pt x="4000" y="18785"/>
                  </a:cubicBezTo>
                  <a:cubicBezTo>
                    <a:pt x="3600" y="20022"/>
                    <a:pt x="3600" y="20434"/>
                    <a:pt x="3300" y="20805"/>
                  </a:cubicBezTo>
                  <a:cubicBezTo>
                    <a:pt x="3000" y="21176"/>
                    <a:pt x="2400" y="21506"/>
                    <a:pt x="1800" y="21424"/>
                  </a:cubicBezTo>
                  <a:cubicBezTo>
                    <a:pt x="1200" y="21341"/>
                    <a:pt x="600" y="20846"/>
                    <a:pt x="0" y="20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607451" y="607271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5300"/>
                    <a:pt x="4364" y="9000"/>
                    <a:pt x="7964" y="5400"/>
                  </a:cubicBezTo>
                  <a:cubicBezTo>
                    <a:pt x="11564" y="1800"/>
                    <a:pt x="1658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906959" y="5861891"/>
              <a:ext cx="176743" cy="37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1" fill="norm" stroke="1" extrusionOk="0">
                  <a:moveTo>
                    <a:pt x="21471" y="1882"/>
                  </a:moveTo>
                  <a:cubicBezTo>
                    <a:pt x="21214" y="1158"/>
                    <a:pt x="20957" y="434"/>
                    <a:pt x="20185" y="133"/>
                  </a:cubicBezTo>
                  <a:cubicBezTo>
                    <a:pt x="19414" y="-169"/>
                    <a:pt x="18128" y="-48"/>
                    <a:pt x="15171" y="1460"/>
                  </a:cubicBezTo>
                  <a:cubicBezTo>
                    <a:pt x="12214" y="2968"/>
                    <a:pt x="7585" y="5865"/>
                    <a:pt x="4757" y="9002"/>
                  </a:cubicBezTo>
                  <a:cubicBezTo>
                    <a:pt x="1928" y="12139"/>
                    <a:pt x="900" y="15518"/>
                    <a:pt x="385" y="17509"/>
                  </a:cubicBezTo>
                  <a:cubicBezTo>
                    <a:pt x="-129" y="19500"/>
                    <a:pt x="-129" y="20104"/>
                    <a:pt x="385" y="20586"/>
                  </a:cubicBezTo>
                  <a:cubicBezTo>
                    <a:pt x="900" y="21069"/>
                    <a:pt x="1928" y="21431"/>
                    <a:pt x="2957" y="21431"/>
                  </a:cubicBezTo>
                  <a:cubicBezTo>
                    <a:pt x="3985" y="21431"/>
                    <a:pt x="5014" y="21069"/>
                    <a:pt x="6042" y="20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002891" y="6013079"/>
              <a:ext cx="328461" cy="15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66" fill="norm" stroke="1" extrusionOk="0">
                  <a:moveTo>
                    <a:pt x="3624" y="5450"/>
                  </a:moveTo>
                  <a:cubicBezTo>
                    <a:pt x="3486" y="3745"/>
                    <a:pt x="3348" y="2040"/>
                    <a:pt x="3624" y="1045"/>
                  </a:cubicBezTo>
                  <a:cubicBezTo>
                    <a:pt x="3901" y="50"/>
                    <a:pt x="4594" y="-234"/>
                    <a:pt x="5217" y="192"/>
                  </a:cubicBezTo>
                  <a:cubicBezTo>
                    <a:pt x="5840" y="619"/>
                    <a:pt x="6394" y="1755"/>
                    <a:pt x="6740" y="4029"/>
                  </a:cubicBezTo>
                  <a:cubicBezTo>
                    <a:pt x="7086" y="6303"/>
                    <a:pt x="7224" y="9713"/>
                    <a:pt x="6740" y="12698"/>
                  </a:cubicBezTo>
                  <a:cubicBezTo>
                    <a:pt x="6255" y="15682"/>
                    <a:pt x="5148" y="18240"/>
                    <a:pt x="4178" y="19661"/>
                  </a:cubicBezTo>
                  <a:cubicBezTo>
                    <a:pt x="3209" y="21082"/>
                    <a:pt x="2378" y="21366"/>
                    <a:pt x="1617" y="21366"/>
                  </a:cubicBezTo>
                  <a:cubicBezTo>
                    <a:pt x="855" y="21366"/>
                    <a:pt x="163" y="21082"/>
                    <a:pt x="24" y="19661"/>
                  </a:cubicBezTo>
                  <a:cubicBezTo>
                    <a:pt x="-114" y="18240"/>
                    <a:pt x="301" y="15682"/>
                    <a:pt x="2032" y="13408"/>
                  </a:cubicBezTo>
                  <a:cubicBezTo>
                    <a:pt x="3763" y="11134"/>
                    <a:pt x="6809" y="9145"/>
                    <a:pt x="8886" y="8434"/>
                  </a:cubicBezTo>
                  <a:cubicBezTo>
                    <a:pt x="10963" y="7724"/>
                    <a:pt x="12071" y="8292"/>
                    <a:pt x="12417" y="9287"/>
                  </a:cubicBezTo>
                  <a:cubicBezTo>
                    <a:pt x="12763" y="10282"/>
                    <a:pt x="12348" y="11703"/>
                    <a:pt x="12140" y="13266"/>
                  </a:cubicBezTo>
                  <a:cubicBezTo>
                    <a:pt x="11932" y="14829"/>
                    <a:pt x="11932" y="16534"/>
                    <a:pt x="12348" y="17671"/>
                  </a:cubicBezTo>
                  <a:cubicBezTo>
                    <a:pt x="12763" y="18808"/>
                    <a:pt x="13594" y="19377"/>
                    <a:pt x="15186" y="18808"/>
                  </a:cubicBezTo>
                  <a:cubicBezTo>
                    <a:pt x="16778" y="18240"/>
                    <a:pt x="19132" y="16534"/>
                    <a:pt x="21486" y="14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350401" y="5856816"/>
              <a:ext cx="9346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9861" y="0"/>
                  </a:moveTo>
                  <a:cubicBezTo>
                    <a:pt x="14087" y="2040"/>
                    <a:pt x="18313" y="4080"/>
                    <a:pt x="19957" y="6720"/>
                  </a:cubicBezTo>
                  <a:cubicBezTo>
                    <a:pt x="21600" y="9360"/>
                    <a:pt x="20661" y="12600"/>
                    <a:pt x="16904" y="15180"/>
                  </a:cubicBezTo>
                  <a:cubicBezTo>
                    <a:pt x="13148" y="17760"/>
                    <a:pt x="6574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583470" y="5707505"/>
              <a:ext cx="452732" cy="50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0" fill="norm" stroke="1" extrusionOk="0">
                  <a:moveTo>
                    <a:pt x="9131" y="15668"/>
                  </a:moveTo>
                  <a:cubicBezTo>
                    <a:pt x="8628" y="15043"/>
                    <a:pt x="8126" y="14419"/>
                    <a:pt x="6870" y="14463"/>
                  </a:cubicBezTo>
                  <a:cubicBezTo>
                    <a:pt x="5615" y="14508"/>
                    <a:pt x="3605" y="15222"/>
                    <a:pt x="2299" y="16293"/>
                  </a:cubicBezTo>
                  <a:cubicBezTo>
                    <a:pt x="993" y="17364"/>
                    <a:pt x="390" y="18792"/>
                    <a:pt x="139" y="19774"/>
                  </a:cubicBezTo>
                  <a:cubicBezTo>
                    <a:pt x="-112" y="20756"/>
                    <a:pt x="-12" y="21291"/>
                    <a:pt x="340" y="21380"/>
                  </a:cubicBezTo>
                  <a:cubicBezTo>
                    <a:pt x="692" y="21470"/>
                    <a:pt x="1295" y="21113"/>
                    <a:pt x="2500" y="19819"/>
                  </a:cubicBezTo>
                  <a:cubicBezTo>
                    <a:pt x="3706" y="18524"/>
                    <a:pt x="5514" y="16293"/>
                    <a:pt x="7121" y="13526"/>
                  </a:cubicBezTo>
                  <a:cubicBezTo>
                    <a:pt x="8729" y="10759"/>
                    <a:pt x="10135" y="7457"/>
                    <a:pt x="10939" y="5270"/>
                  </a:cubicBezTo>
                  <a:cubicBezTo>
                    <a:pt x="11743" y="3083"/>
                    <a:pt x="11944" y="2012"/>
                    <a:pt x="11994" y="1253"/>
                  </a:cubicBezTo>
                  <a:cubicBezTo>
                    <a:pt x="12044" y="495"/>
                    <a:pt x="11944" y="48"/>
                    <a:pt x="11642" y="4"/>
                  </a:cubicBezTo>
                  <a:cubicBezTo>
                    <a:pt x="11341" y="-41"/>
                    <a:pt x="10839" y="316"/>
                    <a:pt x="9985" y="1610"/>
                  </a:cubicBezTo>
                  <a:cubicBezTo>
                    <a:pt x="9131" y="2904"/>
                    <a:pt x="7925" y="5136"/>
                    <a:pt x="7021" y="7814"/>
                  </a:cubicBezTo>
                  <a:cubicBezTo>
                    <a:pt x="6117" y="10491"/>
                    <a:pt x="5514" y="13615"/>
                    <a:pt x="5263" y="15668"/>
                  </a:cubicBezTo>
                  <a:cubicBezTo>
                    <a:pt x="5012" y="17721"/>
                    <a:pt x="5112" y="18703"/>
                    <a:pt x="5414" y="19283"/>
                  </a:cubicBezTo>
                  <a:cubicBezTo>
                    <a:pt x="5715" y="19863"/>
                    <a:pt x="6217" y="20042"/>
                    <a:pt x="6720" y="19952"/>
                  </a:cubicBezTo>
                  <a:cubicBezTo>
                    <a:pt x="7222" y="19863"/>
                    <a:pt x="7724" y="19506"/>
                    <a:pt x="8729" y="18480"/>
                  </a:cubicBezTo>
                  <a:cubicBezTo>
                    <a:pt x="9734" y="17453"/>
                    <a:pt x="11241" y="15757"/>
                    <a:pt x="12195" y="14731"/>
                  </a:cubicBezTo>
                  <a:cubicBezTo>
                    <a:pt x="13149" y="13704"/>
                    <a:pt x="13551" y="13347"/>
                    <a:pt x="14003" y="13169"/>
                  </a:cubicBezTo>
                  <a:cubicBezTo>
                    <a:pt x="14455" y="12990"/>
                    <a:pt x="14958" y="12990"/>
                    <a:pt x="15209" y="13258"/>
                  </a:cubicBezTo>
                  <a:cubicBezTo>
                    <a:pt x="15460" y="13526"/>
                    <a:pt x="15460" y="14061"/>
                    <a:pt x="15209" y="15088"/>
                  </a:cubicBezTo>
                  <a:cubicBezTo>
                    <a:pt x="14958" y="16114"/>
                    <a:pt x="14455" y="17632"/>
                    <a:pt x="13953" y="18703"/>
                  </a:cubicBezTo>
                  <a:cubicBezTo>
                    <a:pt x="13451" y="19774"/>
                    <a:pt x="12948" y="20399"/>
                    <a:pt x="12446" y="20845"/>
                  </a:cubicBezTo>
                  <a:cubicBezTo>
                    <a:pt x="11944" y="21291"/>
                    <a:pt x="11441" y="21559"/>
                    <a:pt x="11241" y="21425"/>
                  </a:cubicBezTo>
                  <a:cubicBezTo>
                    <a:pt x="11040" y="21291"/>
                    <a:pt x="11140" y="20756"/>
                    <a:pt x="12295" y="19506"/>
                  </a:cubicBezTo>
                  <a:cubicBezTo>
                    <a:pt x="13451" y="18257"/>
                    <a:pt x="15661" y="16293"/>
                    <a:pt x="17017" y="15177"/>
                  </a:cubicBezTo>
                  <a:cubicBezTo>
                    <a:pt x="18374" y="14061"/>
                    <a:pt x="18876" y="13794"/>
                    <a:pt x="19328" y="13481"/>
                  </a:cubicBezTo>
                  <a:cubicBezTo>
                    <a:pt x="19780" y="13169"/>
                    <a:pt x="20182" y="12812"/>
                    <a:pt x="20232" y="12857"/>
                  </a:cubicBezTo>
                  <a:cubicBezTo>
                    <a:pt x="20282" y="12901"/>
                    <a:pt x="19981" y="13347"/>
                    <a:pt x="19378" y="14151"/>
                  </a:cubicBezTo>
                  <a:cubicBezTo>
                    <a:pt x="18775" y="14954"/>
                    <a:pt x="17871" y="16114"/>
                    <a:pt x="17419" y="16918"/>
                  </a:cubicBezTo>
                  <a:cubicBezTo>
                    <a:pt x="16967" y="17721"/>
                    <a:pt x="16967" y="18167"/>
                    <a:pt x="17721" y="18703"/>
                  </a:cubicBezTo>
                  <a:cubicBezTo>
                    <a:pt x="18474" y="19238"/>
                    <a:pt x="19981" y="19863"/>
                    <a:pt x="21488" y="2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175901" y="621241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93166" y="7063316"/>
              <a:ext cx="253336" cy="22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74" fill="norm" stroke="1" extrusionOk="0">
                  <a:moveTo>
                    <a:pt x="1015" y="10106"/>
                  </a:moveTo>
                  <a:cubicBezTo>
                    <a:pt x="836" y="9116"/>
                    <a:pt x="658" y="8125"/>
                    <a:pt x="390" y="7134"/>
                  </a:cubicBezTo>
                  <a:cubicBezTo>
                    <a:pt x="122" y="6143"/>
                    <a:pt x="-235" y="5152"/>
                    <a:pt x="211" y="5053"/>
                  </a:cubicBezTo>
                  <a:cubicBezTo>
                    <a:pt x="658" y="4954"/>
                    <a:pt x="1907" y="5747"/>
                    <a:pt x="3514" y="8125"/>
                  </a:cubicBezTo>
                  <a:cubicBezTo>
                    <a:pt x="5120" y="10503"/>
                    <a:pt x="7084" y="14466"/>
                    <a:pt x="8334" y="16844"/>
                  </a:cubicBezTo>
                  <a:cubicBezTo>
                    <a:pt x="9583" y="19222"/>
                    <a:pt x="10119" y="20015"/>
                    <a:pt x="10833" y="20609"/>
                  </a:cubicBezTo>
                  <a:cubicBezTo>
                    <a:pt x="11547" y="21204"/>
                    <a:pt x="12439" y="21600"/>
                    <a:pt x="13243" y="20906"/>
                  </a:cubicBezTo>
                  <a:cubicBezTo>
                    <a:pt x="14046" y="20213"/>
                    <a:pt x="14760" y="18429"/>
                    <a:pt x="15653" y="15556"/>
                  </a:cubicBezTo>
                  <a:cubicBezTo>
                    <a:pt x="16545" y="12683"/>
                    <a:pt x="17616" y="8719"/>
                    <a:pt x="18241" y="6044"/>
                  </a:cubicBezTo>
                  <a:cubicBezTo>
                    <a:pt x="18866" y="3369"/>
                    <a:pt x="19044" y="1982"/>
                    <a:pt x="19491" y="1189"/>
                  </a:cubicBezTo>
                  <a:cubicBezTo>
                    <a:pt x="19937" y="396"/>
                    <a:pt x="20651" y="198"/>
                    <a:pt x="213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22701" y="6994082"/>
              <a:ext cx="154139" cy="33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26" fill="norm" stroke="1" extrusionOk="0">
                  <a:moveTo>
                    <a:pt x="11384" y="1986"/>
                  </a:moveTo>
                  <a:cubicBezTo>
                    <a:pt x="12551" y="1176"/>
                    <a:pt x="13719" y="366"/>
                    <a:pt x="15032" y="96"/>
                  </a:cubicBezTo>
                  <a:cubicBezTo>
                    <a:pt x="16346" y="-174"/>
                    <a:pt x="17805" y="96"/>
                    <a:pt x="19119" y="1311"/>
                  </a:cubicBezTo>
                  <a:cubicBezTo>
                    <a:pt x="20432" y="2526"/>
                    <a:pt x="21600" y="4686"/>
                    <a:pt x="21162" y="7386"/>
                  </a:cubicBezTo>
                  <a:cubicBezTo>
                    <a:pt x="20724" y="10086"/>
                    <a:pt x="18681" y="13326"/>
                    <a:pt x="14886" y="15756"/>
                  </a:cubicBezTo>
                  <a:cubicBezTo>
                    <a:pt x="11092" y="18186"/>
                    <a:pt x="5546" y="19806"/>
                    <a:pt x="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7371" y="7022947"/>
              <a:ext cx="244181" cy="35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82" fill="norm" stroke="1" extrusionOk="0">
                  <a:moveTo>
                    <a:pt x="13860" y="1280"/>
                  </a:moveTo>
                  <a:cubicBezTo>
                    <a:pt x="12771" y="771"/>
                    <a:pt x="11682" y="263"/>
                    <a:pt x="10593" y="73"/>
                  </a:cubicBezTo>
                  <a:cubicBezTo>
                    <a:pt x="9504" y="-118"/>
                    <a:pt x="8415" y="9"/>
                    <a:pt x="6781" y="1153"/>
                  </a:cubicBezTo>
                  <a:cubicBezTo>
                    <a:pt x="5147" y="2296"/>
                    <a:pt x="2969" y="4456"/>
                    <a:pt x="1517" y="7124"/>
                  </a:cubicBezTo>
                  <a:cubicBezTo>
                    <a:pt x="65" y="9793"/>
                    <a:pt x="-661" y="12969"/>
                    <a:pt x="791" y="15320"/>
                  </a:cubicBezTo>
                  <a:cubicBezTo>
                    <a:pt x="2243" y="17670"/>
                    <a:pt x="5873" y="19195"/>
                    <a:pt x="9594" y="20084"/>
                  </a:cubicBezTo>
                  <a:cubicBezTo>
                    <a:pt x="13315" y="20974"/>
                    <a:pt x="17127" y="21228"/>
                    <a:pt x="20939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467251" y="6936316"/>
              <a:ext cx="2172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665"/>
                    <a:pt x="21600" y="7331"/>
                    <a:pt x="18655" y="10931"/>
                  </a:cubicBezTo>
                  <a:cubicBezTo>
                    <a:pt x="15709" y="14531"/>
                    <a:pt x="7855" y="180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454551" y="6891866"/>
              <a:ext cx="317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6" y="17788"/>
                    <a:pt x="2592" y="13976"/>
                    <a:pt x="6192" y="10376"/>
                  </a:cubicBezTo>
                  <a:cubicBezTo>
                    <a:pt x="9792" y="6776"/>
                    <a:pt x="15696" y="33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448201" y="7086823"/>
              <a:ext cx="2540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420" y="13205"/>
                    <a:pt x="6840" y="5728"/>
                    <a:pt x="10440" y="2405"/>
                  </a:cubicBezTo>
                  <a:cubicBezTo>
                    <a:pt x="14040" y="-918"/>
                    <a:pt x="17820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651401" y="7247466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100"/>
                    <a:pt x="6063" y="4200"/>
                    <a:pt x="8716" y="7350"/>
                  </a:cubicBezTo>
                  <a:cubicBezTo>
                    <a:pt x="11368" y="10500"/>
                    <a:pt x="13642" y="14700"/>
                    <a:pt x="15726" y="17250"/>
                  </a:cubicBezTo>
                  <a:cubicBezTo>
                    <a:pt x="17811" y="19800"/>
                    <a:pt x="19705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691203" y="7264856"/>
              <a:ext cx="137999" cy="16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59" fill="norm" stroke="1" extrusionOk="0">
                  <a:moveTo>
                    <a:pt x="21337" y="220"/>
                  </a:moveTo>
                  <a:cubicBezTo>
                    <a:pt x="19373" y="-60"/>
                    <a:pt x="17410" y="-341"/>
                    <a:pt x="14464" y="1202"/>
                  </a:cubicBezTo>
                  <a:cubicBezTo>
                    <a:pt x="11519" y="2745"/>
                    <a:pt x="7592" y="6111"/>
                    <a:pt x="4810" y="9197"/>
                  </a:cubicBezTo>
                  <a:cubicBezTo>
                    <a:pt x="2028" y="12282"/>
                    <a:pt x="392" y="15088"/>
                    <a:pt x="64" y="17051"/>
                  </a:cubicBezTo>
                  <a:cubicBezTo>
                    <a:pt x="-263" y="19015"/>
                    <a:pt x="719" y="20137"/>
                    <a:pt x="1701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952279" y="7001007"/>
              <a:ext cx="175373" cy="34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25" fill="norm" stroke="1" extrusionOk="0">
                  <a:moveTo>
                    <a:pt x="20810" y="2725"/>
                  </a:moveTo>
                  <a:cubicBezTo>
                    <a:pt x="20559" y="2058"/>
                    <a:pt x="20308" y="1392"/>
                    <a:pt x="19554" y="925"/>
                  </a:cubicBezTo>
                  <a:cubicBezTo>
                    <a:pt x="18801" y="458"/>
                    <a:pt x="17545" y="192"/>
                    <a:pt x="16163" y="58"/>
                  </a:cubicBezTo>
                  <a:cubicBezTo>
                    <a:pt x="14782" y="-75"/>
                    <a:pt x="13275" y="-75"/>
                    <a:pt x="10763" y="1125"/>
                  </a:cubicBezTo>
                  <a:cubicBezTo>
                    <a:pt x="8252" y="2325"/>
                    <a:pt x="4736" y="4725"/>
                    <a:pt x="2475" y="7658"/>
                  </a:cubicBezTo>
                  <a:cubicBezTo>
                    <a:pt x="215" y="10592"/>
                    <a:pt x="-790" y="14058"/>
                    <a:pt x="717" y="16458"/>
                  </a:cubicBezTo>
                  <a:cubicBezTo>
                    <a:pt x="2224" y="18858"/>
                    <a:pt x="6243" y="20192"/>
                    <a:pt x="10261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112041" y="7056703"/>
              <a:ext cx="250561" cy="2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35" fill="norm" stroke="1" extrusionOk="0">
                  <a:moveTo>
                    <a:pt x="17131" y="2840"/>
                  </a:moveTo>
                  <a:cubicBezTo>
                    <a:pt x="16949" y="1525"/>
                    <a:pt x="16768" y="211"/>
                    <a:pt x="16768" y="23"/>
                  </a:cubicBezTo>
                  <a:cubicBezTo>
                    <a:pt x="16768" y="-165"/>
                    <a:pt x="16949" y="774"/>
                    <a:pt x="16314" y="3122"/>
                  </a:cubicBezTo>
                  <a:cubicBezTo>
                    <a:pt x="15679" y="5470"/>
                    <a:pt x="14226" y="9226"/>
                    <a:pt x="12411" y="12232"/>
                  </a:cubicBezTo>
                  <a:cubicBezTo>
                    <a:pt x="10596" y="15237"/>
                    <a:pt x="8418" y="17491"/>
                    <a:pt x="6784" y="18899"/>
                  </a:cubicBezTo>
                  <a:cubicBezTo>
                    <a:pt x="5151" y="20308"/>
                    <a:pt x="4062" y="20872"/>
                    <a:pt x="3063" y="21059"/>
                  </a:cubicBezTo>
                  <a:cubicBezTo>
                    <a:pt x="2065" y="21247"/>
                    <a:pt x="1158" y="21059"/>
                    <a:pt x="613" y="20402"/>
                  </a:cubicBezTo>
                  <a:cubicBezTo>
                    <a:pt x="69" y="19745"/>
                    <a:pt x="-113" y="18618"/>
                    <a:pt x="69" y="17678"/>
                  </a:cubicBezTo>
                  <a:cubicBezTo>
                    <a:pt x="250" y="16739"/>
                    <a:pt x="795" y="15988"/>
                    <a:pt x="2337" y="15612"/>
                  </a:cubicBezTo>
                  <a:cubicBezTo>
                    <a:pt x="3880" y="15237"/>
                    <a:pt x="6421" y="15237"/>
                    <a:pt x="9779" y="16270"/>
                  </a:cubicBezTo>
                  <a:cubicBezTo>
                    <a:pt x="13137" y="17303"/>
                    <a:pt x="17312" y="19369"/>
                    <a:pt x="21487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468434" y="6955109"/>
              <a:ext cx="128629" cy="43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507" fill="norm" stroke="1" extrusionOk="0">
                  <a:moveTo>
                    <a:pt x="343" y="3173"/>
                  </a:moveTo>
                  <a:cubicBezTo>
                    <a:pt x="0" y="2647"/>
                    <a:pt x="-343" y="2120"/>
                    <a:pt x="686" y="1487"/>
                  </a:cubicBezTo>
                  <a:cubicBezTo>
                    <a:pt x="1714" y="855"/>
                    <a:pt x="4114" y="118"/>
                    <a:pt x="6686" y="12"/>
                  </a:cubicBezTo>
                  <a:cubicBezTo>
                    <a:pt x="9257" y="-93"/>
                    <a:pt x="12000" y="434"/>
                    <a:pt x="14743" y="2225"/>
                  </a:cubicBezTo>
                  <a:cubicBezTo>
                    <a:pt x="17486" y="4016"/>
                    <a:pt x="20228" y="7072"/>
                    <a:pt x="20743" y="9917"/>
                  </a:cubicBezTo>
                  <a:cubicBezTo>
                    <a:pt x="21257" y="12762"/>
                    <a:pt x="19543" y="15396"/>
                    <a:pt x="17486" y="17292"/>
                  </a:cubicBezTo>
                  <a:cubicBezTo>
                    <a:pt x="15428" y="19189"/>
                    <a:pt x="13028" y="20348"/>
                    <a:pt x="10628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876951" y="726016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915051" y="7336366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418818" y="6928631"/>
              <a:ext cx="201084" cy="50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2456"/>
                  </a:moveTo>
                  <a:cubicBezTo>
                    <a:pt x="18189" y="1478"/>
                    <a:pt x="14779" y="500"/>
                    <a:pt x="11709" y="145"/>
                  </a:cubicBezTo>
                  <a:cubicBezTo>
                    <a:pt x="8640" y="-211"/>
                    <a:pt x="5912" y="56"/>
                    <a:pt x="3752" y="1300"/>
                  </a:cubicBezTo>
                  <a:cubicBezTo>
                    <a:pt x="1592" y="2545"/>
                    <a:pt x="0" y="4767"/>
                    <a:pt x="0" y="7211"/>
                  </a:cubicBezTo>
                  <a:cubicBezTo>
                    <a:pt x="0" y="9656"/>
                    <a:pt x="1592" y="12322"/>
                    <a:pt x="2842" y="14233"/>
                  </a:cubicBezTo>
                  <a:cubicBezTo>
                    <a:pt x="4093" y="16145"/>
                    <a:pt x="5002" y="17300"/>
                    <a:pt x="5457" y="18100"/>
                  </a:cubicBezTo>
                  <a:cubicBezTo>
                    <a:pt x="5912" y="18900"/>
                    <a:pt x="5912" y="19345"/>
                    <a:pt x="5002" y="19833"/>
                  </a:cubicBezTo>
                  <a:cubicBezTo>
                    <a:pt x="4093" y="20322"/>
                    <a:pt x="2274" y="20856"/>
                    <a:pt x="455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289701" y="7546858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771" y="10932"/>
                    <a:pt x="1543" y="1332"/>
                    <a:pt x="5143" y="132"/>
                  </a:cubicBezTo>
                  <a:cubicBezTo>
                    <a:pt x="8743" y="-1068"/>
                    <a:pt x="15171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534834" y="7535333"/>
              <a:ext cx="18358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59" fill="norm" stroke="1" extrusionOk="0">
                  <a:moveTo>
                    <a:pt x="13546" y="882"/>
                  </a:moveTo>
                  <a:cubicBezTo>
                    <a:pt x="11828" y="4408"/>
                    <a:pt x="10110" y="7935"/>
                    <a:pt x="8515" y="11241"/>
                  </a:cubicBezTo>
                  <a:cubicBezTo>
                    <a:pt x="6919" y="14547"/>
                    <a:pt x="5446" y="17633"/>
                    <a:pt x="4096" y="19396"/>
                  </a:cubicBezTo>
                  <a:cubicBezTo>
                    <a:pt x="2746" y="21159"/>
                    <a:pt x="1519" y="21600"/>
                    <a:pt x="783" y="20718"/>
                  </a:cubicBezTo>
                  <a:cubicBezTo>
                    <a:pt x="46" y="19837"/>
                    <a:pt x="-199" y="17633"/>
                    <a:pt x="169" y="14547"/>
                  </a:cubicBezTo>
                  <a:cubicBezTo>
                    <a:pt x="537" y="11461"/>
                    <a:pt x="1519" y="7494"/>
                    <a:pt x="2624" y="5069"/>
                  </a:cubicBezTo>
                  <a:cubicBezTo>
                    <a:pt x="3728" y="2645"/>
                    <a:pt x="4956" y="1763"/>
                    <a:pt x="6060" y="2204"/>
                  </a:cubicBezTo>
                  <a:cubicBezTo>
                    <a:pt x="7165" y="2645"/>
                    <a:pt x="8146" y="4408"/>
                    <a:pt x="9619" y="7494"/>
                  </a:cubicBezTo>
                  <a:cubicBezTo>
                    <a:pt x="11092" y="10580"/>
                    <a:pt x="13056" y="14988"/>
                    <a:pt x="14651" y="17192"/>
                  </a:cubicBezTo>
                  <a:cubicBezTo>
                    <a:pt x="16246" y="19396"/>
                    <a:pt x="17474" y="19396"/>
                    <a:pt x="18701" y="16751"/>
                  </a:cubicBezTo>
                  <a:cubicBezTo>
                    <a:pt x="19928" y="14106"/>
                    <a:pt x="21156" y="8816"/>
                    <a:pt x="21278" y="5290"/>
                  </a:cubicBezTo>
                  <a:cubicBezTo>
                    <a:pt x="21401" y="1763"/>
                    <a:pt x="20419" y="0"/>
                    <a:pt x="18210" y="0"/>
                  </a:cubicBezTo>
                  <a:cubicBezTo>
                    <a:pt x="16001" y="0"/>
                    <a:pt x="12565" y="1763"/>
                    <a:pt x="9128" y="3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284511" y="6739466"/>
              <a:ext cx="20204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6752" y="0"/>
                  </a:moveTo>
                  <a:cubicBezTo>
                    <a:pt x="14502" y="3497"/>
                    <a:pt x="12252" y="6994"/>
                    <a:pt x="10227" y="9566"/>
                  </a:cubicBezTo>
                  <a:cubicBezTo>
                    <a:pt x="8202" y="12137"/>
                    <a:pt x="6402" y="13783"/>
                    <a:pt x="4714" y="14606"/>
                  </a:cubicBezTo>
                  <a:cubicBezTo>
                    <a:pt x="3027" y="15429"/>
                    <a:pt x="1452" y="15429"/>
                    <a:pt x="664" y="14914"/>
                  </a:cubicBezTo>
                  <a:cubicBezTo>
                    <a:pt x="-123" y="14400"/>
                    <a:pt x="-123" y="13371"/>
                    <a:pt x="214" y="12446"/>
                  </a:cubicBezTo>
                  <a:cubicBezTo>
                    <a:pt x="552" y="11520"/>
                    <a:pt x="1227" y="10697"/>
                    <a:pt x="2127" y="10491"/>
                  </a:cubicBezTo>
                  <a:cubicBezTo>
                    <a:pt x="3027" y="10286"/>
                    <a:pt x="4152" y="10697"/>
                    <a:pt x="5727" y="11931"/>
                  </a:cubicBezTo>
                  <a:cubicBezTo>
                    <a:pt x="7302" y="13166"/>
                    <a:pt x="9327" y="15223"/>
                    <a:pt x="12027" y="16971"/>
                  </a:cubicBezTo>
                  <a:cubicBezTo>
                    <a:pt x="14727" y="18720"/>
                    <a:pt x="18102" y="20160"/>
                    <a:pt x="21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835801" y="6986136"/>
              <a:ext cx="222251" cy="40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21600" y="3042"/>
                  </a:moveTo>
                  <a:cubicBezTo>
                    <a:pt x="21394" y="2488"/>
                    <a:pt x="21189" y="1935"/>
                    <a:pt x="20674" y="1436"/>
                  </a:cubicBezTo>
                  <a:cubicBezTo>
                    <a:pt x="20160" y="938"/>
                    <a:pt x="19337" y="495"/>
                    <a:pt x="17589" y="218"/>
                  </a:cubicBezTo>
                  <a:cubicBezTo>
                    <a:pt x="15840" y="-59"/>
                    <a:pt x="13166" y="-170"/>
                    <a:pt x="10903" y="495"/>
                  </a:cubicBezTo>
                  <a:cubicBezTo>
                    <a:pt x="8640" y="1159"/>
                    <a:pt x="6789" y="2599"/>
                    <a:pt x="5451" y="5147"/>
                  </a:cubicBezTo>
                  <a:cubicBezTo>
                    <a:pt x="4114" y="7695"/>
                    <a:pt x="3291" y="11350"/>
                    <a:pt x="2983" y="13787"/>
                  </a:cubicBezTo>
                  <a:cubicBezTo>
                    <a:pt x="2674" y="16224"/>
                    <a:pt x="2880" y="17442"/>
                    <a:pt x="3086" y="18550"/>
                  </a:cubicBezTo>
                  <a:cubicBezTo>
                    <a:pt x="3291" y="19658"/>
                    <a:pt x="3497" y="20655"/>
                    <a:pt x="2983" y="21042"/>
                  </a:cubicBezTo>
                  <a:cubicBezTo>
                    <a:pt x="2469" y="21430"/>
                    <a:pt x="1234" y="21208"/>
                    <a:pt x="0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788674" y="7247466"/>
              <a:ext cx="28207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04" y="21600"/>
                  </a:moveTo>
                  <a:cubicBezTo>
                    <a:pt x="43" y="19029"/>
                    <a:pt x="-118" y="16457"/>
                    <a:pt x="124" y="14400"/>
                  </a:cubicBezTo>
                  <a:cubicBezTo>
                    <a:pt x="366" y="12343"/>
                    <a:pt x="1010" y="10800"/>
                    <a:pt x="4154" y="8486"/>
                  </a:cubicBezTo>
                  <a:cubicBezTo>
                    <a:pt x="7297" y="6171"/>
                    <a:pt x="12939" y="3086"/>
                    <a:pt x="16243" y="1543"/>
                  </a:cubicBezTo>
                  <a:cubicBezTo>
                    <a:pt x="19548" y="0"/>
                    <a:pt x="20515" y="0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138338" y="7065018"/>
              <a:ext cx="129264" cy="3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97" fill="norm" stroke="1" extrusionOk="0">
                  <a:moveTo>
                    <a:pt x="21276" y="668"/>
                  </a:moveTo>
                  <a:cubicBezTo>
                    <a:pt x="19882" y="283"/>
                    <a:pt x="18489" y="-103"/>
                    <a:pt x="16050" y="26"/>
                  </a:cubicBezTo>
                  <a:cubicBezTo>
                    <a:pt x="13611" y="154"/>
                    <a:pt x="10128" y="797"/>
                    <a:pt x="6644" y="2726"/>
                  </a:cubicBezTo>
                  <a:cubicBezTo>
                    <a:pt x="3160" y="4654"/>
                    <a:pt x="-324" y="7868"/>
                    <a:pt x="24" y="11018"/>
                  </a:cubicBezTo>
                  <a:cubicBezTo>
                    <a:pt x="373" y="14168"/>
                    <a:pt x="4553" y="17254"/>
                    <a:pt x="7689" y="18990"/>
                  </a:cubicBezTo>
                  <a:cubicBezTo>
                    <a:pt x="10824" y="20726"/>
                    <a:pt x="12915" y="21111"/>
                    <a:pt x="15005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356501" y="7213283"/>
              <a:ext cx="222251" cy="14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60"/>
                  </a:moveTo>
                  <a:cubicBezTo>
                    <a:pt x="1029" y="47"/>
                    <a:pt x="2057" y="-266"/>
                    <a:pt x="2983" y="517"/>
                  </a:cubicBezTo>
                  <a:cubicBezTo>
                    <a:pt x="3909" y="1299"/>
                    <a:pt x="4731" y="3177"/>
                    <a:pt x="5349" y="5995"/>
                  </a:cubicBezTo>
                  <a:cubicBezTo>
                    <a:pt x="5966" y="8812"/>
                    <a:pt x="6377" y="12569"/>
                    <a:pt x="6274" y="15073"/>
                  </a:cubicBezTo>
                  <a:cubicBezTo>
                    <a:pt x="6171" y="17577"/>
                    <a:pt x="5554" y="18830"/>
                    <a:pt x="4731" y="19769"/>
                  </a:cubicBezTo>
                  <a:cubicBezTo>
                    <a:pt x="3909" y="20708"/>
                    <a:pt x="2880" y="21334"/>
                    <a:pt x="2469" y="20708"/>
                  </a:cubicBezTo>
                  <a:cubicBezTo>
                    <a:pt x="2057" y="20082"/>
                    <a:pt x="2263" y="18204"/>
                    <a:pt x="4011" y="14917"/>
                  </a:cubicBezTo>
                  <a:cubicBezTo>
                    <a:pt x="5760" y="11630"/>
                    <a:pt x="9051" y="6934"/>
                    <a:pt x="11211" y="3960"/>
                  </a:cubicBezTo>
                  <a:cubicBezTo>
                    <a:pt x="13371" y="986"/>
                    <a:pt x="14400" y="-266"/>
                    <a:pt x="14811" y="47"/>
                  </a:cubicBezTo>
                  <a:cubicBezTo>
                    <a:pt x="15223" y="360"/>
                    <a:pt x="15017" y="2238"/>
                    <a:pt x="14709" y="4117"/>
                  </a:cubicBezTo>
                  <a:cubicBezTo>
                    <a:pt x="14400" y="5995"/>
                    <a:pt x="13989" y="7873"/>
                    <a:pt x="13783" y="9595"/>
                  </a:cubicBezTo>
                  <a:cubicBezTo>
                    <a:pt x="13577" y="11317"/>
                    <a:pt x="13577" y="12882"/>
                    <a:pt x="14914" y="14760"/>
                  </a:cubicBezTo>
                  <a:cubicBezTo>
                    <a:pt x="16251" y="16638"/>
                    <a:pt x="18926" y="18830"/>
                    <a:pt x="21600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718451" y="7027441"/>
              <a:ext cx="118534" cy="41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84" fill="norm" stroke="1" extrusionOk="0">
                  <a:moveTo>
                    <a:pt x="0" y="1546"/>
                  </a:moveTo>
                  <a:cubicBezTo>
                    <a:pt x="372" y="992"/>
                    <a:pt x="745" y="438"/>
                    <a:pt x="2607" y="161"/>
                  </a:cubicBezTo>
                  <a:cubicBezTo>
                    <a:pt x="4469" y="-116"/>
                    <a:pt x="7821" y="-116"/>
                    <a:pt x="11359" y="826"/>
                  </a:cubicBezTo>
                  <a:cubicBezTo>
                    <a:pt x="14897" y="1767"/>
                    <a:pt x="18621" y="3650"/>
                    <a:pt x="20110" y="5921"/>
                  </a:cubicBezTo>
                  <a:cubicBezTo>
                    <a:pt x="21600" y="8192"/>
                    <a:pt x="20855" y="10850"/>
                    <a:pt x="17876" y="13121"/>
                  </a:cubicBezTo>
                  <a:cubicBezTo>
                    <a:pt x="14897" y="15392"/>
                    <a:pt x="9683" y="17275"/>
                    <a:pt x="6517" y="18604"/>
                  </a:cubicBezTo>
                  <a:cubicBezTo>
                    <a:pt x="3352" y="19933"/>
                    <a:pt x="2234" y="20709"/>
                    <a:pt x="1117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983034" y="6948733"/>
              <a:ext cx="467785" cy="51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87" fill="norm" stroke="1" extrusionOk="0">
                  <a:moveTo>
                    <a:pt x="11189" y="15753"/>
                  </a:moveTo>
                  <a:cubicBezTo>
                    <a:pt x="10508" y="14966"/>
                    <a:pt x="9827" y="14179"/>
                    <a:pt x="9146" y="13785"/>
                  </a:cubicBezTo>
                  <a:cubicBezTo>
                    <a:pt x="8465" y="13392"/>
                    <a:pt x="7784" y="13392"/>
                    <a:pt x="6617" y="14004"/>
                  </a:cubicBezTo>
                  <a:cubicBezTo>
                    <a:pt x="5449" y="14616"/>
                    <a:pt x="3795" y="15840"/>
                    <a:pt x="2627" y="16933"/>
                  </a:cubicBezTo>
                  <a:cubicBezTo>
                    <a:pt x="1460" y="18026"/>
                    <a:pt x="779" y="18988"/>
                    <a:pt x="389" y="19688"/>
                  </a:cubicBezTo>
                  <a:cubicBezTo>
                    <a:pt x="0" y="20388"/>
                    <a:pt x="-97" y="20825"/>
                    <a:pt x="98" y="21087"/>
                  </a:cubicBezTo>
                  <a:cubicBezTo>
                    <a:pt x="292" y="21350"/>
                    <a:pt x="779" y="21437"/>
                    <a:pt x="1946" y="20825"/>
                  </a:cubicBezTo>
                  <a:cubicBezTo>
                    <a:pt x="3114" y="20213"/>
                    <a:pt x="4962" y="18901"/>
                    <a:pt x="6860" y="16846"/>
                  </a:cubicBezTo>
                  <a:cubicBezTo>
                    <a:pt x="8757" y="14791"/>
                    <a:pt x="10703" y="11992"/>
                    <a:pt x="11919" y="9369"/>
                  </a:cubicBezTo>
                  <a:cubicBezTo>
                    <a:pt x="13135" y="6746"/>
                    <a:pt x="13622" y="4297"/>
                    <a:pt x="13768" y="2767"/>
                  </a:cubicBezTo>
                  <a:cubicBezTo>
                    <a:pt x="13914" y="1236"/>
                    <a:pt x="13719" y="624"/>
                    <a:pt x="13184" y="274"/>
                  </a:cubicBezTo>
                  <a:cubicBezTo>
                    <a:pt x="12649" y="-76"/>
                    <a:pt x="11773" y="-163"/>
                    <a:pt x="10946" y="449"/>
                  </a:cubicBezTo>
                  <a:cubicBezTo>
                    <a:pt x="10119" y="1061"/>
                    <a:pt x="9341" y="2373"/>
                    <a:pt x="8854" y="4603"/>
                  </a:cubicBezTo>
                  <a:cubicBezTo>
                    <a:pt x="8368" y="6833"/>
                    <a:pt x="8173" y="9981"/>
                    <a:pt x="8076" y="12080"/>
                  </a:cubicBezTo>
                  <a:cubicBezTo>
                    <a:pt x="7979" y="14179"/>
                    <a:pt x="7979" y="15228"/>
                    <a:pt x="8076" y="16015"/>
                  </a:cubicBezTo>
                  <a:cubicBezTo>
                    <a:pt x="8173" y="16802"/>
                    <a:pt x="8368" y="17327"/>
                    <a:pt x="8708" y="17589"/>
                  </a:cubicBezTo>
                  <a:cubicBezTo>
                    <a:pt x="9049" y="17852"/>
                    <a:pt x="9535" y="17852"/>
                    <a:pt x="10217" y="17283"/>
                  </a:cubicBezTo>
                  <a:cubicBezTo>
                    <a:pt x="10898" y="16715"/>
                    <a:pt x="11773" y="15578"/>
                    <a:pt x="12503" y="14747"/>
                  </a:cubicBezTo>
                  <a:cubicBezTo>
                    <a:pt x="13233" y="13916"/>
                    <a:pt x="13817" y="13392"/>
                    <a:pt x="14352" y="13042"/>
                  </a:cubicBezTo>
                  <a:cubicBezTo>
                    <a:pt x="14887" y="12692"/>
                    <a:pt x="15373" y="12517"/>
                    <a:pt x="15617" y="12736"/>
                  </a:cubicBezTo>
                  <a:cubicBezTo>
                    <a:pt x="15860" y="12954"/>
                    <a:pt x="15860" y="13567"/>
                    <a:pt x="15811" y="14572"/>
                  </a:cubicBezTo>
                  <a:cubicBezTo>
                    <a:pt x="15762" y="15578"/>
                    <a:pt x="15665" y="16977"/>
                    <a:pt x="15422" y="17895"/>
                  </a:cubicBezTo>
                  <a:cubicBezTo>
                    <a:pt x="15179" y="18814"/>
                    <a:pt x="14789" y="19251"/>
                    <a:pt x="14303" y="19513"/>
                  </a:cubicBezTo>
                  <a:cubicBezTo>
                    <a:pt x="13817" y="19775"/>
                    <a:pt x="13233" y="19863"/>
                    <a:pt x="12892" y="19601"/>
                  </a:cubicBezTo>
                  <a:cubicBezTo>
                    <a:pt x="12552" y="19338"/>
                    <a:pt x="12454" y="18726"/>
                    <a:pt x="13087" y="17895"/>
                  </a:cubicBezTo>
                  <a:cubicBezTo>
                    <a:pt x="13719" y="17065"/>
                    <a:pt x="15081" y="16015"/>
                    <a:pt x="16444" y="15097"/>
                  </a:cubicBezTo>
                  <a:cubicBezTo>
                    <a:pt x="17806" y="14179"/>
                    <a:pt x="19168" y="13392"/>
                    <a:pt x="20092" y="12823"/>
                  </a:cubicBezTo>
                  <a:cubicBezTo>
                    <a:pt x="21017" y="12255"/>
                    <a:pt x="21503" y="11905"/>
                    <a:pt x="21503" y="11905"/>
                  </a:cubicBezTo>
                  <a:cubicBezTo>
                    <a:pt x="21503" y="11905"/>
                    <a:pt x="21017" y="12255"/>
                    <a:pt x="20384" y="13173"/>
                  </a:cubicBezTo>
                  <a:cubicBezTo>
                    <a:pt x="19752" y="14091"/>
                    <a:pt x="18973" y="15578"/>
                    <a:pt x="18973" y="16890"/>
                  </a:cubicBezTo>
                  <a:cubicBezTo>
                    <a:pt x="18973" y="18201"/>
                    <a:pt x="19752" y="19338"/>
                    <a:pt x="20530" y="20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994801" y="7342153"/>
              <a:ext cx="374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15" y="2735"/>
                    <a:pt x="9031" y="-1585"/>
                    <a:pt x="12631" y="575"/>
                  </a:cubicBezTo>
                  <a:cubicBezTo>
                    <a:pt x="16231" y="2735"/>
                    <a:pt x="1891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043484" y="7444316"/>
              <a:ext cx="345018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1325" y="18225"/>
                  </a:moveTo>
                  <a:cubicBezTo>
                    <a:pt x="663" y="18900"/>
                    <a:pt x="0" y="19575"/>
                    <a:pt x="0" y="20250"/>
                  </a:cubicBezTo>
                  <a:cubicBezTo>
                    <a:pt x="0" y="20925"/>
                    <a:pt x="663" y="21600"/>
                    <a:pt x="2982" y="20250"/>
                  </a:cubicBezTo>
                  <a:cubicBezTo>
                    <a:pt x="5301" y="18900"/>
                    <a:pt x="9276" y="15525"/>
                    <a:pt x="12655" y="11812"/>
                  </a:cubicBezTo>
                  <a:cubicBezTo>
                    <a:pt x="16034" y="8100"/>
                    <a:pt x="18817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318651" y="7269601"/>
              <a:ext cx="109082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6" fill="norm" stroke="1" extrusionOk="0">
                  <a:moveTo>
                    <a:pt x="0" y="1216"/>
                  </a:moveTo>
                  <a:cubicBezTo>
                    <a:pt x="1662" y="571"/>
                    <a:pt x="3323" y="-74"/>
                    <a:pt x="6231" y="7"/>
                  </a:cubicBezTo>
                  <a:cubicBezTo>
                    <a:pt x="9138" y="87"/>
                    <a:pt x="13292" y="893"/>
                    <a:pt x="16408" y="2666"/>
                  </a:cubicBezTo>
                  <a:cubicBezTo>
                    <a:pt x="19523" y="4439"/>
                    <a:pt x="21600" y="7180"/>
                    <a:pt x="21392" y="9920"/>
                  </a:cubicBezTo>
                  <a:cubicBezTo>
                    <a:pt x="21185" y="12660"/>
                    <a:pt x="18692" y="15401"/>
                    <a:pt x="15785" y="17335"/>
                  </a:cubicBezTo>
                  <a:cubicBezTo>
                    <a:pt x="12877" y="19269"/>
                    <a:pt x="9554" y="20398"/>
                    <a:pt x="6231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712786" y="7209366"/>
              <a:ext cx="50366" cy="30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340" fill="norm" stroke="1" extrusionOk="0">
                  <a:moveTo>
                    <a:pt x="20558" y="0"/>
                  </a:moveTo>
                  <a:cubicBezTo>
                    <a:pt x="18830" y="2919"/>
                    <a:pt x="17102" y="5838"/>
                    <a:pt x="14078" y="8684"/>
                  </a:cubicBezTo>
                  <a:cubicBezTo>
                    <a:pt x="11054" y="11530"/>
                    <a:pt x="6734" y="14303"/>
                    <a:pt x="3710" y="16492"/>
                  </a:cubicBezTo>
                  <a:cubicBezTo>
                    <a:pt x="686" y="18681"/>
                    <a:pt x="-1042" y="20286"/>
                    <a:pt x="686" y="20943"/>
                  </a:cubicBezTo>
                  <a:cubicBezTo>
                    <a:pt x="2414" y="21600"/>
                    <a:pt x="7598" y="21308"/>
                    <a:pt x="12782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719652" y="7158566"/>
              <a:ext cx="3038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283" y="21600"/>
                  </a:moveTo>
                  <a:cubicBezTo>
                    <a:pt x="683" y="20229"/>
                    <a:pt x="83" y="18857"/>
                    <a:pt x="8" y="17486"/>
                  </a:cubicBezTo>
                  <a:cubicBezTo>
                    <a:pt x="-67" y="16114"/>
                    <a:pt x="383" y="14743"/>
                    <a:pt x="2708" y="12000"/>
                  </a:cubicBezTo>
                  <a:cubicBezTo>
                    <a:pt x="5033" y="9257"/>
                    <a:pt x="9233" y="5143"/>
                    <a:pt x="12683" y="2914"/>
                  </a:cubicBezTo>
                  <a:cubicBezTo>
                    <a:pt x="16133" y="686"/>
                    <a:pt x="18833" y="343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706001" y="735541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858401" y="7488766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54"/>
                    <a:pt x="10800" y="8308"/>
                    <a:pt x="14400" y="11908"/>
                  </a:cubicBezTo>
                  <a:cubicBezTo>
                    <a:pt x="18000" y="15508"/>
                    <a:pt x="19800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883801" y="7509933"/>
              <a:ext cx="1397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82"/>
                  </a:moveTo>
                  <a:cubicBezTo>
                    <a:pt x="20618" y="1041"/>
                    <a:pt x="19636" y="0"/>
                    <a:pt x="18327" y="0"/>
                  </a:cubicBezTo>
                  <a:cubicBezTo>
                    <a:pt x="17018" y="0"/>
                    <a:pt x="15382" y="1041"/>
                    <a:pt x="12600" y="3904"/>
                  </a:cubicBezTo>
                  <a:cubicBezTo>
                    <a:pt x="9818" y="6766"/>
                    <a:pt x="5891" y="11451"/>
                    <a:pt x="3600" y="14704"/>
                  </a:cubicBezTo>
                  <a:cubicBezTo>
                    <a:pt x="1309" y="17957"/>
                    <a:pt x="655" y="197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6699651" y="7053510"/>
              <a:ext cx="3429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33" y="11375"/>
                    <a:pt x="8267" y="2735"/>
                    <a:pt x="11867" y="575"/>
                  </a:cubicBezTo>
                  <a:cubicBezTo>
                    <a:pt x="15467" y="-1585"/>
                    <a:pt x="1853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159351" y="7185181"/>
              <a:ext cx="149901" cy="42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432" fill="norm" stroke="1" extrusionOk="0">
                  <a:moveTo>
                    <a:pt x="20672" y="1864"/>
                  </a:moveTo>
                  <a:cubicBezTo>
                    <a:pt x="20380" y="1115"/>
                    <a:pt x="20088" y="367"/>
                    <a:pt x="19213" y="99"/>
                  </a:cubicBezTo>
                  <a:cubicBezTo>
                    <a:pt x="18337" y="-168"/>
                    <a:pt x="16877" y="46"/>
                    <a:pt x="13813" y="1489"/>
                  </a:cubicBezTo>
                  <a:cubicBezTo>
                    <a:pt x="10748" y="2933"/>
                    <a:pt x="6077" y="5606"/>
                    <a:pt x="3158" y="8226"/>
                  </a:cubicBezTo>
                  <a:cubicBezTo>
                    <a:pt x="240" y="10846"/>
                    <a:pt x="-928" y="13412"/>
                    <a:pt x="823" y="15604"/>
                  </a:cubicBezTo>
                  <a:cubicBezTo>
                    <a:pt x="2575" y="17796"/>
                    <a:pt x="7245" y="19614"/>
                    <a:pt x="11915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351449" y="7304616"/>
              <a:ext cx="26260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438" y="0"/>
                  </a:moveTo>
                  <a:cubicBezTo>
                    <a:pt x="20401" y="1620"/>
                    <a:pt x="19364" y="3240"/>
                    <a:pt x="17636" y="5760"/>
                  </a:cubicBezTo>
                  <a:cubicBezTo>
                    <a:pt x="15908" y="8280"/>
                    <a:pt x="13489" y="11700"/>
                    <a:pt x="10811" y="13770"/>
                  </a:cubicBezTo>
                  <a:cubicBezTo>
                    <a:pt x="8132" y="15840"/>
                    <a:pt x="5195" y="16560"/>
                    <a:pt x="3380" y="16650"/>
                  </a:cubicBezTo>
                  <a:cubicBezTo>
                    <a:pt x="1566" y="16740"/>
                    <a:pt x="875" y="16200"/>
                    <a:pt x="443" y="15390"/>
                  </a:cubicBezTo>
                  <a:cubicBezTo>
                    <a:pt x="11" y="14580"/>
                    <a:pt x="-162" y="13500"/>
                    <a:pt x="184" y="12780"/>
                  </a:cubicBezTo>
                  <a:cubicBezTo>
                    <a:pt x="529" y="12060"/>
                    <a:pt x="1393" y="11700"/>
                    <a:pt x="3467" y="11880"/>
                  </a:cubicBezTo>
                  <a:cubicBezTo>
                    <a:pt x="5540" y="12060"/>
                    <a:pt x="8824" y="12780"/>
                    <a:pt x="11848" y="14490"/>
                  </a:cubicBezTo>
                  <a:cubicBezTo>
                    <a:pt x="14872" y="16200"/>
                    <a:pt x="17636" y="18900"/>
                    <a:pt x="204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677551" y="7226117"/>
              <a:ext cx="151887" cy="38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93" fill="norm" stroke="1" extrusionOk="0">
                  <a:moveTo>
                    <a:pt x="8877" y="1177"/>
                  </a:moveTo>
                  <a:cubicBezTo>
                    <a:pt x="9764" y="710"/>
                    <a:pt x="10652" y="243"/>
                    <a:pt x="11836" y="68"/>
                  </a:cubicBezTo>
                  <a:cubicBezTo>
                    <a:pt x="13019" y="-107"/>
                    <a:pt x="14499" y="10"/>
                    <a:pt x="16422" y="944"/>
                  </a:cubicBezTo>
                  <a:cubicBezTo>
                    <a:pt x="18345" y="1878"/>
                    <a:pt x="20712" y="3629"/>
                    <a:pt x="21156" y="5906"/>
                  </a:cubicBezTo>
                  <a:cubicBezTo>
                    <a:pt x="21600" y="8183"/>
                    <a:pt x="20121" y="10985"/>
                    <a:pt x="16274" y="13670"/>
                  </a:cubicBezTo>
                  <a:cubicBezTo>
                    <a:pt x="12427" y="16356"/>
                    <a:pt x="6214" y="18924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077601" y="741256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096651" y="7514166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579251" y="7040532"/>
              <a:ext cx="215901" cy="58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530"/>
                  </a:moveTo>
                  <a:cubicBezTo>
                    <a:pt x="19694" y="988"/>
                    <a:pt x="17788" y="446"/>
                    <a:pt x="15671" y="175"/>
                  </a:cubicBezTo>
                  <a:cubicBezTo>
                    <a:pt x="13553" y="-96"/>
                    <a:pt x="11224" y="-96"/>
                    <a:pt x="8788" y="485"/>
                  </a:cubicBezTo>
                  <a:cubicBezTo>
                    <a:pt x="6353" y="1065"/>
                    <a:pt x="3812" y="2227"/>
                    <a:pt x="2753" y="3775"/>
                  </a:cubicBezTo>
                  <a:cubicBezTo>
                    <a:pt x="1694" y="5323"/>
                    <a:pt x="2118" y="7259"/>
                    <a:pt x="3071" y="9581"/>
                  </a:cubicBezTo>
                  <a:cubicBezTo>
                    <a:pt x="4024" y="11904"/>
                    <a:pt x="5506" y="14614"/>
                    <a:pt x="6459" y="16472"/>
                  </a:cubicBezTo>
                  <a:cubicBezTo>
                    <a:pt x="7412" y="18330"/>
                    <a:pt x="7835" y="19336"/>
                    <a:pt x="7729" y="19994"/>
                  </a:cubicBezTo>
                  <a:cubicBezTo>
                    <a:pt x="7624" y="20652"/>
                    <a:pt x="6988" y="20962"/>
                    <a:pt x="5612" y="21156"/>
                  </a:cubicBezTo>
                  <a:cubicBezTo>
                    <a:pt x="4235" y="21349"/>
                    <a:pt x="2118" y="21427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416268" y="7834753"/>
              <a:ext cx="188384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5775" y="2744"/>
                  </a:moveTo>
                  <a:cubicBezTo>
                    <a:pt x="16018" y="1442"/>
                    <a:pt x="16261" y="141"/>
                    <a:pt x="16867" y="11"/>
                  </a:cubicBezTo>
                  <a:cubicBezTo>
                    <a:pt x="17474" y="-119"/>
                    <a:pt x="18445" y="922"/>
                    <a:pt x="18445" y="2744"/>
                  </a:cubicBezTo>
                  <a:cubicBezTo>
                    <a:pt x="18445" y="4565"/>
                    <a:pt x="17474" y="7168"/>
                    <a:pt x="15411" y="9900"/>
                  </a:cubicBezTo>
                  <a:cubicBezTo>
                    <a:pt x="13348" y="12633"/>
                    <a:pt x="10193" y="15495"/>
                    <a:pt x="7524" y="16536"/>
                  </a:cubicBezTo>
                  <a:cubicBezTo>
                    <a:pt x="4854" y="17577"/>
                    <a:pt x="2670" y="16797"/>
                    <a:pt x="1456" y="15756"/>
                  </a:cubicBezTo>
                  <a:cubicBezTo>
                    <a:pt x="243" y="14715"/>
                    <a:pt x="0" y="13414"/>
                    <a:pt x="0" y="11982"/>
                  </a:cubicBezTo>
                  <a:cubicBezTo>
                    <a:pt x="0" y="10551"/>
                    <a:pt x="243" y="8989"/>
                    <a:pt x="971" y="8079"/>
                  </a:cubicBezTo>
                  <a:cubicBezTo>
                    <a:pt x="1699" y="7168"/>
                    <a:pt x="2912" y="6908"/>
                    <a:pt x="5946" y="8859"/>
                  </a:cubicBezTo>
                  <a:cubicBezTo>
                    <a:pt x="8980" y="10811"/>
                    <a:pt x="13834" y="14975"/>
                    <a:pt x="16746" y="17447"/>
                  </a:cubicBezTo>
                  <a:cubicBezTo>
                    <a:pt x="19658" y="19920"/>
                    <a:pt x="20629" y="20700"/>
                    <a:pt x="2160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536918" y="6821254"/>
              <a:ext cx="243646" cy="13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192" fill="norm" stroke="1" extrusionOk="0">
                  <a:moveTo>
                    <a:pt x="11545" y="2020"/>
                  </a:moveTo>
                  <a:cubicBezTo>
                    <a:pt x="10055" y="4561"/>
                    <a:pt x="8566" y="7102"/>
                    <a:pt x="7169" y="9326"/>
                  </a:cubicBezTo>
                  <a:cubicBezTo>
                    <a:pt x="5772" y="11549"/>
                    <a:pt x="4469" y="13455"/>
                    <a:pt x="3352" y="14408"/>
                  </a:cubicBezTo>
                  <a:cubicBezTo>
                    <a:pt x="2234" y="15361"/>
                    <a:pt x="1303" y="15361"/>
                    <a:pt x="745" y="14567"/>
                  </a:cubicBezTo>
                  <a:cubicBezTo>
                    <a:pt x="186" y="13773"/>
                    <a:pt x="0" y="12185"/>
                    <a:pt x="0" y="9802"/>
                  </a:cubicBezTo>
                  <a:cubicBezTo>
                    <a:pt x="0" y="7420"/>
                    <a:pt x="186" y="4243"/>
                    <a:pt x="745" y="2337"/>
                  </a:cubicBezTo>
                  <a:cubicBezTo>
                    <a:pt x="1303" y="432"/>
                    <a:pt x="2234" y="-204"/>
                    <a:pt x="4190" y="2020"/>
                  </a:cubicBezTo>
                  <a:cubicBezTo>
                    <a:pt x="6145" y="4243"/>
                    <a:pt x="9124" y="9326"/>
                    <a:pt x="11266" y="12820"/>
                  </a:cubicBezTo>
                  <a:cubicBezTo>
                    <a:pt x="13407" y="16314"/>
                    <a:pt x="14710" y="18220"/>
                    <a:pt x="15828" y="19332"/>
                  </a:cubicBezTo>
                  <a:cubicBezTo>
                    <a:pt x="16945" y="20443"/>
                    <a:pt x="17876" y="20761"/>
                    <a:pt x="18807" y="18537"/>
                  </a:cubicBezTo>
                  <a:cubicBezTo>
                    <a:pt x="19738" y="16314"/>
                    <a:pt x="20669" y="11549"/>
                    <a:pt x="21134" y="8214"/>
                  </a:cubicBezTo>
                  <a:cubicBezTo>
                    <a:pt x="21600" y="4879"/>
                    <a:pt x="21600" y="2973"/>
                    <a:pt x="20576" y="1543"/>
                  </a:cubicBezTo>
                  <a:cubicBezTo>
                    <a:pt x="19552" y="114"/>
                    <a:pt x="17503" y="-839"/>
                    <a:pt x="15548" y="1067"/>
                  </a:cubicBezTo>
                  <a:cubicBezTo>
                    <a:pt x="13593" y="2973"/>
                    <a:pt x="11731" y="7737"/>
                    <a:pt x="9869" y="12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8941201" y="7054196"/>
              <a:ext cx="165101" cy="52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3469"/>
                  </a:moveTo>
                  <a:cubicBezTo>
                    <a:pt x="21323" y="2523"/>
                    <a:pt x="21046" y="1576"/>
                    <a:pt x="20354" y="974"/>
                  </a:cubicBezTo>
                  <a:cubicBezTo>
                    <a:pt x="19662" y="371"/>
                    <a:pt x="18554" y="113"/>
                    <a:pt x="17169" y="27"/>
                  </a:cubicBezTo>
                  <a:cubicBezTo>
                    <a:pt x="15785" y="-59"/>
                    <a:pt x="14123" y="27"/>
                    <a:pt x="12185" y="845"/>
                  </a:cubicBezTo>
                  <a:cubicBezTo>
                    <a:pt x="10246" y="1662"/>
                    <a:pt x="8031" y="3211"/>
                    <a:pt x="6231" y="5449"/>
                  </a:cubicBezTo>
                  <a:cubicBezTo>
                    <a:pt x="4431" y="7686"/>
                    <a:pt x="3046" y="10612"/>
                    <a:pt x="2077" y="13409"/>
                  </a:cubicBezTo>
                  <a:cubicBezTo>
                    <a:pt x="1108" y="16206"/>
                    <a:pt x="554" y="18873"/>
                    <a:pt x="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871351" y="7374466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7600"/>
                    <a:pt x="720" y="13600"/>
                    <a:pt x="3060" y="10000"/>
                  </a:cubicBezTo>
                  <a:cubicBezTo>
                    <a:pt x="5400" y="6400"/>
                    <a:pt x="9720" y="3200"/>
                    <a:pt x="13140" y="1600"/>
                  </a:cubicBezTo>
                  <a:cubicBezTo>
                    <a:pt x="16560" y="0"/>
                    <a:pt x="190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208371" y="7161065"/>
              <a:ext cx="158281" cy="39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65" fill="norm" stroke="1" extrusionOk="0">
                  <a:moveTo>
                    <a:pt x="21536" y="1922"/>
                  </a:moveTo>
                  <a:cubicBezTo>
                    <a:pt x="20960" y="1236"/>
                    <a:pt x="20384" y="551"/>
                    <a:pt x="19232" y="208"/>
                  </a:cubicBezTo>
                  <a:cubicBezTo>
                    <a:pt x="18080" y="-135"/>
                    <a:pt x="16352" y="-135"/>
                    <a:pt x="13616" y="836"/>
                  </a:cubicBezTo>
                  <a:cubicBezTo>
                    <a:pt x="10880" y="1808"/>
                    <a:pt x="7136" y="3751"/>
                    <a:pt x="4688" y="6265"/>
                  </a:cubicBezTo>
                  <a:cubicBezTo>
                    <a:pt x="2240" y="8779"/>
                    <a:pt x="1088" y="11865"/>
                    <a:pt x="512" y="14208"/>
                  </a:cubicBezTo>
                  <a:cubicBezTo>
                    <a:pt x="-64" y="16551"/>
                    <a:pt x="-64" y="18151"/>
                    <a:pt x="80" y="19236"/>
                  </a:cubicBezTo>
                  <a:cubicBezTo>
                    <a:pt x="224" y="20322"/>
                    <a:pt x="512" y="20894"/>
                    <a:pt x="1376" y="21179"/>
                  </a:cubicBezTo>
                  <a:cubicBezTo>
                    <a:pt x="2240" y="21465"/>
                    <a:pt x="3680" y="21465"/>
                    <a:pt x="512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328551" y="7350770"/>
              <a:ext cx="241301" cy="19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1181"/>
                  </a:moveTo>
                  <a:cubicBezTo>
                    <a:pt x="758" y="499"/>
                    <a:pt x="1516" y="-183"/>
                    <a:pt x="3032" y="499"/>
                  </a:cubicBezTo>
                  <a:cubicBezTo>
                    <a:pt x="4547" y="1181"/>
                    <a:pt x="6821" y="3228"/>
                    <a:pt x="8053" y="5729"/>
                  </a:cubicBezTo>
                  <a:cubicBezTo>
                    <a:pt x="9284" y="8230"/>
                    <a:pt x="9474" y="11185"/>
                    <a:pt x="9189" y="13232"/>
                  </a:cubicBezTo>
                  <a:cubicBezTo>
                    <a:pt x="8905" y="15278"/>
                    <a:pt x="8147" y="16415"/>
                    <a:pt x="7295" y="17211"/>
                  </a:cubicBezTo>
                  <a:cubicBezTo>
                    <a:pt x="6442" y="18006"/>
                    <a:pt x="5495" y="18461"/>
                    <a:pt x="4832" y="18006"/>
                  </a:cubicBezTo>
                  <a:cubicBezTo>
                    <a:pt x="4168" y="17552"/>
                    <a:pt x="3789" y="16188"/>
                    <a:pt x="4358" y="13686"/>
                  </a:cubicBezTo>
                  <a:cubicBezTo>
                    <a:pt x="4926" y="11185"/>
                    <a:pt x="6442" y="7548"/>
                    <a:pt x="7484" y="5274"/>
                  </a:cubicBezTo>
                  <a:cubicBezTo>
                    <a:pt x="8526" y="3000"/>
                    <a:pt x="9095" y="2091"/>
                    <a:pt x="9758" y="1295"/>
                  </a:cubicBezTo>
                  <a:cubicBezTo>
                    <a:pt x="10421" y="499"/>
                    <a:pt x="11179" y="-183"/>
                    <a:pt x="11747" y="44"/>
                  </a:cubicBezTo>
                  <a:cubicBezTo>
                    <a:pt x="12316" y="272"/>
                    <a:pt x="12695" y="1409"/>
                    <a:pt x="12884" y="4478"/>
                  </a:cubicBezTo>
                  <a:cubicBezTo>
                    <a:pt x="13074" y="7548"/>
                    <a:pt x="13074" y="12550"/>
                    <a:pt x="14021" y="15733"/>
                  </a:cubicBezTo>
                  <a:cubicBezTo>
                    <a:pt x="14968" y="18916"/>
                    <a:pt x="16863" y="20280"/>
                    <a:pt x="18284" y="20849"/>
                  </a:cubicBezTo>
                  <a:cubicBezTo>
                    <a:pt x="19705" y="21417"/>
                    <a:pt x="20653" y="21190"/>
                    <a:pt x="21600" y="2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633351" y="7253816"/>
              <a:ext cx="1028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7624" y="0"/>
                  </a:moveTo>
                  <a:cubicBezTo>
                    <a:pt x="12706" y="2957"/>
                    <a:pt x="17788" y="5914"/>
                    <a:pt x="19694" y="8614"/>
                  </a:cubicBezTo>
                  <a:cubicBezTo>
                    <a:pt x="21600" y="11314"/>
                    <a:pt x="20329" y="13757"/>
                    <a:pt x="16518" y="15879"/>
                  </a:cubicBezTo>
                  <a:cubicBezTo>
                    <a:pt x="12706" y="18000"/>
                    <a:pt x="6353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933928" y="7125563"/>
              <a:ext cx="467774" cy="4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70" fill="norm" stroke="1" extrusionOk="0">
                  <a:moveTo>
                    <a:pt x="7783" y="17546"/>
                  </a:moveTo>
                  <a:cubicBezTo>
                    <a:pt x="7199" y="16304"/>
                    <a:pt x="6616" y="15061"/>
                    <a:pt x="6032" y="14392"/>
                  </a:cubicBezTo>
                  <a:cubicBezTo>
                    <a:pt x="5448" y="13723"/>
                    <a:pt x="4864" y="13628"/>
                    <a:pt x="3843" y="14488"/>
                  </a:cubicBezTo>
                  <a:cubicBezTo>
                    <a:pt x="2821" y="15348"/>
                    <a:pt x="1361" y="17164"/>
                    <a:pt x="632" y="18454"/>
                  </a:cubicBezTo>
                  <a:cubicBezTo>
                    <a:pt x="-98" y="19745"/>
                    <a:pt x="-98" y="20509"/>
                    <a:pt x="145" y="20939"/>
                  </a:cubicBezTo>
                  <a:cubicBezTo>
                    <a:pt x="388" y="21369"/>
                    <a:pt x="875" y="21465"/>
                    <a:pt x="1994" y="20700"/>
                  </a:cubicBezTo>
                  <a:cubicBezTo>
                    <a:pt x="3113" y="19936"/>
                    <a:pt x="4864" y="18311"/>
                    <a:pt x="6372" y="15922"/>
                  </a:cubicBezTo>
                  <a:cubicBezTo>
                    <a:pt x="7880" y="13532"/>
                    <a:pt x="9145" y="10378"/>
                    <a:pt x="9972" y="7846"/>
                  </a:cubicBezTo>
                  <a:cubicBezTo>
                    <a:pt x="10799" y="5313"/>
                    <a:pt x="11188" y="3401"/>
                    <a:pt x="11334" y="2159"/>
                  </a:cubicBezTo>
                  <a:cubicBezTo>
                    <a:pt x="11480" y="916"/>
                    <a:pt x="11383" y="343"/>
                    <a:pt x="11091" y="104"/>
                  </a:cubicBezTo>
                  <a:cubicBezTo>
                    <a:pt x="10799" y="-135"/>
                    <a:pt x="10313" y="-39"/>
                    <a:pt x="9583" y="1203"/>
                  </a:cubicBezTo>
                  <a:cubicBezTo>
                    <a:pt x="8853" y="2446"/>
                    <a:pt x="7880" y="4835"/>
                    <a:pt x="7199" y="7559"/>
                  </a:cubicBezTo>
                  <a:cubicBezTo>
                    <a:pt x="6518" y="10283"/>
                    <a:pt x="6129" y="13341"/>
                    <a:pt x="5886" y="15300"/>
                  </a:cubicBezTo>
                  <a:cubicBezTo>
                    <a:pt x="5643" y="17260"/>
                    <a:pt x="5545" y="18120"/>
                    <a:pt x="5448" y="18837"/>
                  </a:cubicBezTo>
                  <a:cubicBezTo>
                    <a:pt x="5351" y="19553"/>
                    <a:pt x="5253" y="20127"/>
                    <a:pt x="5448" y="20175"/>
                  </a:cubicBezTo>
                  <a:cubicBezTo>
                    <a:pt x="5643" y="20223"/>
                    <a:pt x="6129" y="19745"/>
                    <a:pt x="7053" y="18741"/>
                  </a:cubicBezTo>
                  <a:cubicBezTo>
                    <a:pt x="7978" y="17738"/>
                    <a:pt x="9340" y="16208"/>
                    <a:pt x="10313" y="15253"/>
                  </a:cubicBezTo>
                  <a:cubicBezTo>
                    <a:pt x="11286" y="14297"/>
                    <a:pt x="11870" y="13915"/>
                    <a:pt x="12405" y="13723"/>
                  </a:cubicBezTo>
                  <a:cubicBezTo>
                    <a:pt x="12940" y="13532"/>
                    <a:pt x="13426" y="13532"/>
                    <a:pt x="13767" y="13962"/>
                  </a:cubicBezTo>
                  <a:cubicBezTo>
                    <a:pt x="14107" y="14392"/>
                    <a:pt x="14302" y="15253"/>
                    <a:pt x="14205" y="16161"/>
                  </a:cubicBezTo>
                  <a:cubicBezTo>
                    <a:pt x="14107" y="17069"/>
                    <a:pt x="13718" y="18024"/>
                    <a:pt x="13329" y="18646"/>
                  </a:cubicBezTo>
                  <a:cubicBezTo>
                    <a:pt x="12940" y="19267"/>
                    <a:pt x="12551" y="19553"/>
                    <a:pt x="12453" y="19410"/>
                  </a:cubicBezTo>
                  <a:cubicBezTo>
                    <a:pt x="12356" y="19267"/>
                    <a:pt x="12551" y="18693"/>
                    <a:pt x="13232" y="17833"/>
                  </a:cubicBezTo>
                  <a:cubicBezTo>
                    <a:pt x="13913" y="16973"/>
                    <a:pt x="15080" y="15826"/>
                    <a:pt x="15907" y="15109"/>
                  </a:cubicBezTo>
                  <a:cubicBezTo>
                    <a:pt x="16734" y="14392"/>
                    <a:pt x="17221" y="14106"/>
                    <a:pt x="17659" y="13819"/>
                  </a:cubicBezTo>
                  <a:cubicBezTo>
                    <a:pt x="18097" y="13532"/>
                    <a:pt x="18486" y="13246"/>
                    <a:pt x="18486" y="13246"/>
                  </a:cubicBezTo>
                  <a:cubicBezTo>
                    <a:pt x="18486" y="13246"/>
                    <a:pt x="18097" y="13532"/>
                    <a:pt x="17610" y="14153"/>
                  </a:cubicBezTo>
                  <a:cubicBezTo>
                    <a:pt x="17124" y="14775"/>
                    <a:pt x="16540" y="15730"/>
                    <a:pt x="16248" y="16447"/>
                  </a:cubicBezTo>
                  <a:cubicBezTo>
                    <a:pt x="15956" y="17164"/>
                    <a:pt x="15956" y="17642"/>
                    <a:pt x="16199" y="18024"/>
                  </a:cubicBezTo>
                  <a:cubicBezTo>
                    <a:pt x="16443" y="18407"/>
                    <a:pt x="16929" y="18693"/>
                    <a:pt x="17853" y="18932"/>
                  </a:cubicBezTo>
                  <a:cubicBezTo>
                    <a:pt x="18778" y="19171"/>
                    <a:pt x="20140" y="19362"/>
                    <a:pt x="21502" y="19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" name="Drawing"/>
          <p:cNvGrpSpPr/>
          <p:nvPr/>
        </p:nvGrpSpPr>
        <p:grpSpPr>
          <a:xfrm>
            <a:off x="672117" y="1136649"/>
            <a:ext cx="12110434" cy="7562851"/>
            <a:chOff x="0" y="0"/>
            <a:chExt cx="12110432" cy="7562849"/>
          </a:xfrm>
        </p:grpSpPr>
        <p:sp>
          <p:nvSpPr>
            <p:cNvPr id="447" name="Line"/>
            <p:cNvSpPr/>
            <p:nvPr/>
          </p:nvSpPr>
          <p:spPr>
            <a:xfrm>
              <a:off x="153382" y="660400"/>
              <a:ext cx="241301" cy="23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3032" y="5059"/>
                    <a:pt x="6063" y="10119"/>
                    <a:pt x="8053" y="13524"/>
                  </a:cubicBezTo>
                  <a:cubicBezTo>
                    <a:pt x="10042" y="16930"/>
                    <a:pt x="10989" y="18681"/>
                    <a:pt x="11842" y="19849"/>
                  </a:cubicBezTo>
                  <a:cubicBezTo>
                    <a:pt x="12695" y="21016"/>
                    <a:pt x="13453" y="21600"/>
                    <a:pt x="14116" y="21503"/>
                  </a:cubicBezTo>
                  <a:cubicBezTo>
                    <a:pt x="14779" y="21405"/>
                    <a:pt x="15347" y="20627"/>
                    <a:pt x="15632" y="18097"/>
                  </a:cubicBezTo>
                  <a:cubicBezTo>
                    <a:pt x="15916" y="15568"/>
                    <a:pt x="15916" y="11286"/>
                    <a:pt x="16011" y="8659"/>
                  </a:cubicBezTo>
                  <a:cubicBezTo>
                    <a:pt x="16105" y="6032"/>
                    <a:pt x="16295" y="5059"/>
                    <a:pt x="17242" y="4476"/>
                  </a:cubicBezTo>
                  <a:cubicBezTo>
                    <a:pt x="18189" y="3892"/>
                    <a:pt x="19895" y="3697"/>
                    <a:pt x="21600" y="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89932" y="723900"/>
              <a:ext cx="69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68436" y="593635"/>
              <a:ext cx="27847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02" fill="norm" stroke="1" extrusionOk="0">
                  <a:moveTo>
                    <a:pt x="11040" y="20702"/>
                  </a:moveTo>
                  <a:cubicBezTo>
                    <a:pt x="4868" y="10884"/>
                    <a:pt x="-1303" y="1066"/>
                    <a:pt x="240" y="84"/>
                  </a:cubicBezTo>
                  <a:cubicBezTo>
                    <a:pt x="1783" y="-898"/>
                    <a:pt x="11040" y="6957"/>
                    <a:pt x="20297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59782" y="647700"/>
              <a:ext cx="14255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11109" y="0"/>
                  </a:moveTo>
                  <a:cubicBezTo>
                    <a:pt x="15120" y="2779"/>
                    <a:pt x="19131" y="5558"/>
                    <a:pt x="20366" y="8400"/>
                  </a:cubicBezTo>
                  <a:cubicBezTo>
                    <a:pt x="21600" y="11242"/>
                    <a:pt x="20057" y="14147"/>
                    <a:pt x="16200" y="16358"/>
                  </a:cubicBezTo>
                  <a:cubicBezTo>
                    <a:pt x="12343" y="18568"/>
                    <a:pt x="6171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-1" y="629592"/>
              <a:ext cx="210534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53" fill="norm" stroke="1" extrusionOk="0">
                  <a:moveTo>
                    <a:pt x="5816" y="588"/>
                  </a:moveTo>
                  <a:cubicBezTo>
                    <a:pt x="4757" y="271"/>
                    <a:pt x="3698" y="-47"/>
                    <a:pt x="2851" y="6"/>
                  </a:cubicBezTo>
                  <a:cubicBezTo>
                    <a:pt x="2004" y="59"/>
                    <a:pt x="1369" y="482"/>
                    <a:pt x="734" y="2388"/>
                  </a:cubicBezTo>
                  <a:cubicBezTo>
                    <a:pt x="98" y="4294"/>
                    <a:pt x="-537" y="7682"/>
                    <a:pt x="734" y="10647"/>
                  </a:cubicBezTo>
                  <a:cubicBezTo>
                    <a:pt x="2004" y="13612"/>
                    <a:pt x="5181" y="16153"/>
                    <a:pt x="8887" y="17900"/>
                  </a:cubicBezTo>
                  <a:cubicBezTo>
                    <a:pt x="12592" y="19647"/>
                    <a:pt x="16828" y="20600"/>
                    <a:pt x="21063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487733" y="398921"/>
              <a:ext cx="215050" cy="57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79" fill="norm" stroke="1" extrusionOk="0">
                  <a:moveTo>
                    <a:pt x="20244" y="11823"/>
                  </a:moveTo>
                  <a:cubicBezTo>
                    <a:pt x="18762" y="11038"/>
                    <a:pt x="17280" y="10252"/>
                    <a:pt x="15480" y="9820"/>
                  </a:cubicBezTo>
                  <a:cubicBezTo>
                    <a:pt x="13680" y="9388"/>
                    <a:pt x="11562" y="9310"/>
                    <a:pt x="9550" y="9585"/>
                  </a:cubicBezTo>
                  <a:cubicBezTo>
                    <a:pt x="7539" y="9860"/>
                    <a:pt x="5633" y="10488"/>
                    <a:pt x="4044" y="12138"/>
                  </a:cubicBezTo>
                  <a:cubicBezTo>
                    <a:pt x="2456" y="13787"/>
                    <a:pt x="1186" y="16458"/>
                    <a:pt x="550" y="18028"/>
                  </a:cubicBezTo>
                  <a:cubicBezTo>
                    <a:pt x="-85" y="19599"/>
                    <a:pt x="-85" y="20071"/>
                    <a:pt x="127" y="20503"/>
                  </a:cubicBezTo>
                  <a:cubicBezTo>
                    <a:pt x="339" y="20935"/>
                    <a:pt x="762" y="21327"/>
                    <a:pt x="1609" y="21445"/>
                  </a:cubicBezTo>
                  <a:cubicBezTo>
                    <a:pt x="2456" y="21563"/>
                    <a:pt x="3727" y="21406"/>
                    <a:pt x="5739" y="20346"/>
                  </a:cubicBezTo>
                  <a:cubicBezTo>
                    <a:pt x="7750" y="19285"/>
                    <a:pt x="10503" y="17322"/>
                    <a:pt x="12833" y="15279"/>
                  </a:cubicBezTo>
                  <a:cubicBezTo>
                    <a:pt x="15162" y="13237"/>
                    <a:pt x="17068" y="11116"/>
                    <a:pt x="17915" y="8917"/>
                  </a:cubicBezTo>
                  <a:cubicBezTo>
                    <a:pt x="18762" y="6718"/>
                    <a:pt x="18550" y="4440"/>
                    <a:pt x="18444" y="3105"/>
                  </a:cubicBezTo>
                  <a:cubicBezTo>
                    <a:pt x="18339" y="1770"/>
                    <a:pt x="18339" y="1377"/>
                    <a:pt x="17915" y="945"/>
                  </a:cubicBezTo>
                  <a:cubicBezTo>
                    <a:pt x="17491" y="513"/>
                    <a:pt x="16644" y="42"/>
                    <a:pt x="16009" y="2"/>
                  </a:cubicBezTo>
                  <a:cubicBezTo>
                    <a:pt x="15374" y="-37"/>
                    <a:pt x="14950" y="356"/>
                    <a:pt x="14421" y="1887"/>
                  </a:cubicBezTo>
                  <a:cubicBezTo>
                    <a:pt x="13891" y="3419"/>
                    <a:pt x="13256" y="6090"/>
                    <a:pt x="13256" y="8721"/>
                  </a:cubicBezTo>
                  <a:cubicBezTo>
                    <a:pt x="13256" y="11352"/>
                    <a:pt x="13891" y="13944"/>
                    <a:pt x="15374" y="15829"/>
                  </a:cubicBezTo>
                  <a:cubicBezTo>
                    <a:pt x="16856" y="17714"/>
                    <a:pt x="19186" y="18892"/>
                    <a:pt x="21515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414612" y="1111250"/>
              <a:ext cx="51677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158" y="0"/>
                  </a:moveTo>
                  <a:cubicBezTo>
                    <a:pt x="629" y="0"/>
                    <a:pt x="100" y="0"/>
                    <a:pt x="12" y="2160"/>
                  </a:cubicBezTo>
                  <a:cubicBezTo>
                    <a:pt x="-76" y="4320"/>
                    <a:pt x="277" y="8640"/>
                    <a:pt x="1731" y="12240"/>
                  </a:cubicBezTo>
                  <a:cubicBezTo>
                    <a:pt x="3186" y="15840"/>
                    <a:pt x="5743" y="18720"/>
                    <a:pt x="8652" y="18720"/>
                  </a:cubicBezTo>
                  <a:cubicBezTo>
                    <a:pt x="11562" y="18720"/>
                    <a:pt x="14824" y="15840"/>
                    <a:pt x="17028" y="15840"/>
                  </a:cubicBezTo>
                  <a:cubicBezTo>
                    <a:pt x="19232" y="15840"/>
                    <a:pt x="20378" y="18720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385282" y="1270778"/>
              <a:ext cx="260351" cy="58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5805" y="14088"/>
                  </a:moveTo>
                  <a:cubicBezTo>
                    <a:pt x="14400" y="13163"/>
                    <a:pt x="12995" y="12237"/>
                    <a:pt x="11590" y="11774"/>
                  </a:cubicBezTo>
                  <a:cubicBezTo>
                    <a:pt x="10185" y="11311"/>
                    <a:pt x="8780" y="11311"/>
                    <a:pt x="7024" y="12005"/>
                  </a:cubicBezTo>
                  <a:cubicBezTo>
                    <a:pt x="5268" y="12700"/>
                    <a:pt x="3161" y="14088"/>
                    <a:pt x="1844" y="15631"/>
                  </a:cubicBezTo>
                  <a:cubicBezTo>
                    <a:pt x="527" y="17174"/>
                    <a:pt x="0" y="18871"/>
                    <a:pt x="0" y="19874"/>
                  </a:cubicBezTo>
                  <a:cubicBezTo>
                    <a:pt x="0" y="20877"/>
                    <a:pt x="527" y="21185"/>
                    <a:pt x="1317" y="21340"/>
                  </a:cubicBezTo>
                  <a:cubicBezTo>
                    <a:pt x="2107" y="21494"/>
                    <a:pt x="3161" y="21494"/>
                    <a:pt x="5444" y="20645"/>
                  </a:cubicBezTo>
                  <a:cubicBezTo>
                    <a:pt x="7727" y="19797"/>
                    <a:pt x="11239" y="18100"/>
                    <a:pt x="13785" y="15824"/>
                  </a:cubicBezTo>
                  <a:cubicBezTo>
                    <a:pt x="16332" y="13548"/>
                    <a:pt x="17912" y="10694"/>
                    <a:pt x="18263" y="8148"/>
                  </a:cubicBezTo>
                  <a:cubicBezTo>
                    <a:pt x="18615" y="5603"/>
                    <a:pt x="17737" y="3365"/>
                    <a:pt x="17034" y="2093"/>
                  </a:cubicBezTo>
                  <a:cubicBezTo>
                    <a:pt x="16332" y="820"/>
                    <a:pt x="15805" y="511"/>
                    <a:pt x="15102" y="280"/>
                  </a:cubicBezTo>
                  <a:cubicBezTo>
                    <a:pt x="14400" y="48"/>
                    <a:pt x="13522" y="-106"/>
                    <a:pt x="12732" y="87"/>
                  </a:cubicBezTo>
                  <a:cubicBezTo>
                    <a:pt x="11941" y="280"/>
                    <a:pt x="11239" y="820"/>
                    <a:pt x="11151" y="2324"/>
                  </a:cubicBezTo>
                  <a:cubicBezTo>
                    <a:pt x="11063" y="3828"/>
                    <a:pt x="11590" y="6297"/>
                    <a:pt x="12820" y="8843"/>
                  </a:cubicBezTo>
                  <a:cubicBezTo>
                    <a:pt x="14049" y="11388"/>
                    <a:pt x="15980" y="14011"/>
                    <a:pt x="17034" y="15515"/>
                  </a:cubicBezTo>
                  <a:cubicBezTo>
                    <a:pt x="18088" y="17020"/>
                    <a:pt x="18263" y="17405"/>
                    <a:pt x="18615" y="17753"/>
                  </a:cubicBezTo>
                  <a:cubicBezTo>
                    <a:pt x="18966" y="18100"/>
                    <a:pt x="19493" y="18408"/>
                    <a:pt x="20020" y="18447"/>
                  </a:cubicBezTo>
                  <a:cubicBezTo>
                    <a:pt x="20546" y="18485"/>
                    <a:pt x="21073" y="18254"/>
                    <a:pt x="21600" y="18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684675" y="1517650"/>
              <a:ext cx="278458" cy="25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00" fill="norm" stroke="1" extrusionOk="0">
                  <a:moveTo>
                    <a:pt x="14654" y="0"/>
                  </a:moveTo>
                  <a:cubicBezTo>
                    <a:pt x="14163" y="3688"/>
                    <a:pt x="13672" y="7376"/>
                    <a:pt x="12691" y="10800"/>
                  </a:cubicBezTo>
                  <a:cubicBezTo>
                    <a:pt x="11709" y="14224"/>
                    <a:pt x="10236" y="17385"/>
                    <a:pt x="8927" y="19229"/>
                  </a:cubicBezTo>
                  <a:cubicBezTo>
                    <a:pt x="7618" y="21073"/>
                    <a:pt x="6472" y="21600"/>
                    <a:pt x="5245" y="21337"/>
                  </a:cubicBezTo>
                  <a:cubicBezTo>
                    <a:pt x="4018" y="21073"/>
                    <a:pt x="2709" y="20020"/>
                    <a:pt x="1727" y="17824"/>
                  </a:cubicBezTo>
                  <a:cubicBezTo>
                    <a:pt x="745" y="15629"/>
                    <a:pt x="91" y="12293"/>
                    <a:pt x="9" y="10273"/>
                  </a:cubicBezTo>
                  <a:cubicBezTo>
                    <a:pt x="-73" y="8254"/>
                    <a:pt x="418" y="7551"/>
                    <a:pt x="1154" y="7200"/>
                  </a:cubicBezTo>
                  <a:cubicBezTo>
                    <a:pt x="1891" y="6849"/>
                    <a:pt x="2872" y="6849"/>
                    <a:pt x="5082" y="8166"/>
                  </a:cubicBezTo>
                  <a:cubicBezTo>
                    <a:pt x="7291" y="9483"/>
                    <a:pt x="10727" y="12117"/>
                    <a:pt x="13672" y="14224"/>
                  </a:cubicBezTo>
                  <a:cubicBezTo>
                    <a:pt x="16618" y="16332"/>
                    <a:pt x="19072" y="17912"/>
                    <a:pt x="21527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401282" y="718566"/>
              <a:ext cx="49094" cy="51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16" fill="norm" stroke="1" extrusionOk="0">
                  <a:moveTo>
                    <a:pt x="0" y="1538"/>
                  </a:moveTo>
                  <a:cubicBezTo>
                    <a:pt x="900" y="748"/>
                    <a:pt x="1800" y="-42"/>
                    <a:pt x="4500" y="2"/>
                  </a:cubicBezTo>
                  <a:cubicBezTo>
                    <a:pt x="7200" y="46"/>
                    <a:pt x="11700" y="924"/>
                    <a:pt x="15300" y="2943"/>
                  </a:cubicBezTo>
                  <a:cubicBezTo>
                    <a:pt x="18900" y="4963"/>
                    <a:pt x="21600" y="8124"/>
                    <a:pt x="20700" y="11197"/>
                  </a:cubicBezTo>
                  <a:cubicBezTo>
                    <a:pt x="19800" y="14270"/>
                    <a:pt x="15300" y="17256"/>
                    <a:pt x="12150" y="19056"/>
                  </a:cubicBezTo>
                  <a:cubicBezTo>
                    <a:pt x="9000" y="20856"/>
                    <a:pt x="7200" y="21470"/>
                    <a:pt x="5850" y="21514"/>
                  </a:cubicBezTo>
                  <a:cubicBezTo>
                    <a:pt x="4500" y="21558"/>
                    <a:pt x="3600" y="21031"/>
                    <a:pt x="4050" y="19934"/>
                  </a:cubicBezTo>
                  <a:cubicBezTo>
                    <a:pt x="4500" y="18836"/>
                    <a:pt x="6300" y="17168"/>
                    <a:pt x="8100" y="15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413982" y="648642"/>
              <a:ext cx="323851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1411"/>
                  </a:moveTo>
                  <a:cubicBezTo>
                    <a:pt x="0" y="18870"/>
                    <a:pt x="0" y="16329"/>
                    <a:pt x="988" y="13364"/>
                  </a:cubicBezTo>
                  <a:cubicBezTo>
                    <a:pt x="1976" y="10399"/>
                    <a:pt x="3953" y="7011"/>
                    <a:pt x="6706" y="4470"/>
                  </a:cubicBezTo>
                  <a:cubicBezTo>
                    <a:pt x="9459" y="1929"/>
                    <a:pt x="12988" y="235"/>
                    <a:pt x="15600" y="23"/>
                  </a:cubicBezTo>
                  <a:cubicBezTo>
                    <a:pt x="18212" y="-189"/>
                    <a:pt x="19906" y="1082"/>
                    <a:pt x="21600" y="2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388582" y="958850"/>
              <a:ext cx="285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6560"/>
                    <a:pt x="10240" y="11520"/>
                    <a:pt x="13840" y="7920"/>
                  </a:cubicBezTo>
                  <a:cubicBezTo>
                    <a:pt x="17440" y="4320"/>
                    <a:pt x="1952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640232" y="1206500"/>
              <a:ext cx="1928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374" y="0"/>
                  </a:moveTo>
                  <a:cubicBezTo>
                    <a:pt x="1434" y="600"/>
                    <a:pt x="495" y="1200"/>
                    <a:pt x="143" y="2000"/>
                  </a:cubicBezTo>
                  <a:cubicBezTo>
                    <a:pt x="-209" y="2800"/>
                    <a:pt x="26" y="3800"/>
                    <a:pt x="1552" y="5700"/>
                  </a:cubicBezTo>
                  <a:cubicBezTo>
                    <a:pt x="3078" y="7600"/>
                    <a:pt x="5895" y="10400"/>
                    <a:pt x="9417" y="13200"/>
                  </a:cubicBezTo>
                  <a:cubicBezTo>
                    <a:pt x="12939" y="16000"/>
                    <a:pt x="17165" y="18800"/>
                    <a:pt x="2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706082" y="1257249"/>
              <a:ext cx="114301" cy="26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527"/>
                  </a:moveTo>
                  <a:cubicBezTo>
                    <a:pt x="19200" y="178"/>
                    <a:pt x="16800" y="-170"/>
                    <a:pt x="14800" y="91"/>
                  </a:cubicBezTo>
                  <a:cubicBezTo>
                    <a:pt x="12800" y="353"/>
                    <a:pt x="11200" y="1224"/>
                    <a:pt x="8800" y="4533"/>
                  </a:cubicBezTo>
                  <a:cubicBezTo>
                    <a:pt x="6400" y="7843"/>
                    <a:pt x="3200" y="13591"/>
                    <a:pt x="1600" y="16814"/>
                  </a:cubicBezTo>
                  <a:cubicBezTo>
                    <a:pt x="0" y="20036"/>
                    <a:pt x="0" y="20733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063201" y="668202"/>
              <a:ext cx="150882" cy="54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51" fill="norm" stroke="1" extrusionOk="0">
                  <a:moveTo>
                    <a:pt x="21092" y="2922"/>
                  </a:moveTo>
                  <a:cubicBezTo>
                    <a:pt x="20500" y="2260"/>
                    <a:pt x="19908" y="1598"/>
                    <a:pt x="19169" y="1102"/>
                  </a:cubicBezTo>
                  <a:cubicBezTo>
                    <a:pt x="18429" y="605"/>
                    <a:pt x="17541" y="274"/>
                    <a:pt x="16358" y="109"/>
                  </a:cubicBezTo>
                  <a:cubicBezTo>
                    <a:pt x="15174" y="-57"/>
                    <a:pt x="13695" y="-57"/>
                    <a:pt x="12067" y="274"/>
                  </a:cubicBezTo>
                  <a:cubicBezTo>
                    <a:pt x="10440" y="605"/>
                    <a:pt x="8665" y="1267"/>
                    <a:pt x="6741" y="2840"/>
                  </a:cubicBezTo>
                  <a:cubicBezTo>
                    <a:pt x="4818" y="4412"/>
                    <a:pt x="2747" y="6895"/>
                    <a:pt x="1415" y="9667"/>
                  </a:cubicBezTo>
                  <a:cubicBezTo>
                    <a:pt x="84" y="12440"/>
                    <a:pt x="-508" y="15502"/>
                    <a:pt x="528" y="17571"/>
                  </a:cubicBezTo>
                  <a:cubicBezTo>
                    <a:pt x="1563" y="19640"/>
                    <a:pt x="4226" y="20715"/>
                    <a:pt x="7629" y="21129"/>
                  </a:cubicBezTo>
                  <a:cubicBezTo>
                    <a:pt x="11032" y="21543"/>
                    <a:pt x="15174" y="21295"/>
                    <a:pt x="19317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308798" y="816830"/>
              <a:ext cx="298985" cy="33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53" fill="norm" stroke="1" extrusionOk="0">
                  <a:moveTo>
                    <a:pt x="14641" y="1746"/>
                  </a:moveTo>
                  <a:cubicBezTo>
                    <a:pt x="14489" y="812"/>
                    <a:pt x="14337" y="-121"/>
                    <a:pt x="14261" y="12"/>
                  </a:cubicBezTo>
                  <a:cubicBezTo>
                    <a:pt x="14185" y="146"/>
                    <a:pt x="14185" y="1346"/>
                    <a:pt x="13652" y="3946"/>
                  </a:cubicBezTo>
                  <a:cubicBezTo>
                    <a:pt x="13120" y="6546"/>
                    <a:pt x="12055" y="10546"/>
                    <a:pt x="10762" y="13612"/>
                  </a:cubicBezTo>
                  <a:cubicBezTo>
                    <a:pt x="9469" y="16679"/>
                    <a:pt x="7948" y="18812"/>
                    <a:pt x="6731" y="20012"/>
                  </a:cubicBezTo>
                  <a:cubicBezTo>
                    <a:pt x="5514" y="21212"/>
                    <a:pt x="4601" y="21479"/>
                    <a:pt x="3613" y="20746"/>
                  </a:cubicBezTo>
                  <a:cubicBezTo>
                    <a:pt x="2624" y="20012"/>
                    <a:pt x="1559" y="18279"/>
                    <a:pt x="875" y="16612"/>
                  </a:cubicBezTo>
                  <a:cubicBezTo>
                    <a:pt x="190" y="14946"/>
                    <a:pt x="-114" y="13346"/>
                    <a:pt x="38" y="12346"/>
                  </a:cubicBezTo>
                  <a:cubicBezTo>
                    <a:pt x="190" y="11346"/>
                    <a:pt x="799" y="10946"/>
                    <a:pt x="2700" y="11212"/>
                  </a:cubicBezTo>
                  <a:cubicBezTo>
                    <a:pt x="4601" y="11479"/>
                    <a:pt x="7796" y="12412"/>
                    <a:pt x="10686" y="13812"/>
                  </a:cubicBezTo>
                  <a:cubicBezTo>
                    <a:pt x="13576" y="15212"/>
                    <a:pt x="16162" y="17079"/>
                    <a:pt x="17835" y="18079"/>
                  </a:cubicBezTo>
                  <a:cubicBezTo>
                    <a:pt x="19509" y="19079"/>
                    <a:pt x="20269" y="19212"/>
                    <a:pt x="20725" y="19212"/>
                  </a:cubicBezTo>
                  <a:cubicBezTo>
                    <a:pt x="21182" y="19212"/>
                    <a:pt x="21334" y="19079"/>
                    <a:pt x="21486" y="18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652232" y="742950"/>
              <a:ext cx="130662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0"/>
                  </a:moveTo>
                  <a:cubicBezTo>
                    <a:pt x="1714" y="78"/>
                    <a:pt x="3429" y="157"/>
                    <a:pt x="6343" y="1252"/>
                  </a:cubicBezTo>
                  <a:cubicBezTo>
                    <a:pt x="9257" y="2348"/>
                    <a:pt x="13371" y="4461"/>
                    <a:pt x="16457" y="6965"/>
                  </a:cubicBezTo>
                  <a:cubicBezTo>
                    <a:pt x="19543" y="9470"/>
                    <a:pt x="21600" y="12365"/>
                    <a:pt x="21086" y="14791"/>
                  </a:cubicBezTo>
                  <a:cubicBezTo>
                    <a:pt x="20571" y="17217"/>
                    <a:pt x="17486" y="19174"/>
                    <a:pt x="14743" y="20270"/>
                  </a:cubicBezTo>
                  <a:cubicBezTo>
                    <a:pt x="12000" y="21365"/>
                    <a:pt x="9600" y="21600"/>
                    <a:pt x="7714" y="21600"/>
                  </a:cubicBezTo>
                  <a:cubicBezTo>
                    <a:pt x="5829" y="21600"/>
                    <a:pt x="4457" y="21365"/>
                    <a:pt x="3086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172932" y="1015978"/>
              <a:ext cx="209551" cy="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4" fill="norm" stroke="1" extrusionOk="0">
                  <a:moveTo>
                    <a:pt x="0" y="16214"/>
                  </a:moveTo>
                  <a:cubicBezTo>
                    <a:pt x="655" y="9464"/>
                    <a:pt x="1309" y="2714"/>
                    <a:pt x="4473" y="689"/>
                  </a:cubicBezTo>
                  <a:cubicBezTo>
                    <a:pt x="7636" y="-1336"/>
                    <a:pt x="13309" y="1364"/>
                    <a:pt x="16582" y="5414"/>
                  </a:cubicBezTo>
                  <a:cubicBezTo>
                    <a:pt x="19855" y="9464"/>
                    <a:pt x="20727" y="14864"/>
                    <a:pt x="21600" y="2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179282" y="1168400"/>
              <a:ext cx="241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709"/>
                    <a:pt x="12505" y="9818"/>
                    <a:pt x="16105" y="6218"/>
                  </a:cubicBezTo>
                  <a:cubicBezTo>
                    <a:pt x="19705" y="2618"/>
                    <a:pt x="2065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833817" y="628393"/>
              <a:ext cx="228116" cy="64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38" fill="norm" stroke="1" extrusionOk="0">
                  <a:moveTo>
                    <a:pt x="21356" y="5125"/>
                  </a:moveTo>
                  <a:cubicBezTo>
                    <a:pt x="19771" y="3775"/>
                    <a:pt x="18185" y="2425"/>
                    <a:pt x="16204" y="1501"/>
                  </a:cubicBezTo>
                  <a:cubicBezTo>
                    <a:pt x="14222" y="577"/>
                    <a:pt x="11844" y="80"/>
                    <a:pt x="9664" y="9"/>
                  </a:cubicBezTo>
                  <a:cubicBezTo>
                    <a:pt x="7484" y="-62"/>
                    <a:pt x="5503" y="293"/>
                    <a:pt x="3719" y="1572"/>
                  </a:cubicBezTo>
                  <a:cubicBezTo>
                    <a:pt x="1936" y="2851"/>
                    <a:pt x="350" y="5054"/>
                    <a:pt x="53" y="7505"/>
                  </a:cubicBezTo>
                  <a:cubicBezTo>
                    <a:pt x="-244" y="9956"/>
                    <a:pt x="747" y="12656"/>
                    <a:pt x="1738" y="15037"/>
                  </a:cubicBezTo>
                  <a:cubicBezTo>
                    <a:pt x="2728" y="17417"/>
                    <a:pt x="3719" y="19477"/>
                    <a:pt x="471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763482" y="984250"/>
              <a:ext cx="349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788"/>
                    <a:pt x="5236" y="13976"/>
                    <a:pt x="8836" y="10376"/>
                  </a:cubicBezTo>
                  <a:cubicBezTo>
                    <a:pt x="12436" y="6776"/>
                    <a:pt x="17018" y="33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108421" y="745458"/>
              <a:ext cx="150362" cy="49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92" fill="norm" stroke="1" extrusionOk="0">
                  <a:moveTo>
                    <a:pt x="21019" y="2353"/>
                  </a:moveTo>
                  <a:cubicBezTo>
                    <a:pt x="19540" y="1533"/>
                    <a:pt x="18060" y="712"/>
                    <a:pt x="16581" y="302"/>
                  </a:cubicBezTo>
                  <a:cubicBezTo>
                    <a:pt x="15101" y="-108"/>
                    <a:pt x="13622" y="-108"/>
                    <a:pt x="11994" y="348"/>
                  </a:cubicBezTo>
                  <a:cubicBezTo>
                    <a:pt x="10367" y="803"/>
                    <a:pt x="8592" y="1715"/>
                    <a:pt x="6668" y="3310"/>
                  </a:cubicBezTo>
                  <a:cubicBezTo>
                    <a:pt x="4745" y="4905"/>
                    <a:pt x="2674" y="7183"/>
                    <a:pt x="1342" y="9689"/>
                  </a:cubicBezTo>
                  <a:cubicBezTo>
                    <a:pt x="11" y="12196"/>
                    <a:pt x="-581" y="14930"/>
                    <a:pt x="751" y="16935"/>
                  </a:cubicBezTo>
                  <a:cubicBezTo>
                    <a:pt x="2082" y="18940"/>
                    <a:pt x="5337" y="20216"/>
                    <a:pt x="8592" y="20854"/>
                  </a:cubicBezTo>
                  <a:cubicBezTo>
                    <a:pt x="11846" y="21492"/>
                    <a:pt x="15101" y="21492"/>
                    <a:pt x="18356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342058" y="876300"/>
              <a:ext cx="28502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7225" y="0"/>
                  </a:moveTo>
                  <a:cubicBezTo>
                    <a:pt x="16425" y="3181"/>
                    <a:pt x="15625" y="6363"/>
                    <a:pt x="13865" y="9795"/>
                  </a:cubicBezTo>
                  <a:cubicBezTo>
                    <a:pt x="12105" y="13228"/>
                    <a:pt x="9385" y="16912"/>
                    <a:pt x="7625" y="18921"/>
                  </a:cubicBezTo>
                  <a:cubicBezTo>
                    <a:pt x="5865" y="20930"/>
                    <a:pt x="5065" y="21265"/>
                    <a:pt x="4265" y="21349"/>
                  </a:cubicBezTo>
                  <a:cubicBezTo>
                    <a:pt x="3465" y="21433"/>
                    <a:pt x="2665" y="21265"/>
                    <a:pt x="1945" y="20009"/>
                  </a:cubicBezTo>
                  <a:cubicBezTo>
                    <a:pt x="1225" y="18753"/>
                    <a:pt x="585" y="16409"/>
                    <a:pt x="265" y="14567"/>
                  </a:cubicBezTo>
                  <a:cubicBezTo>
                    <a:pt x="-55" y="12726"/>
                    <a:pt x="-55" y="11386"/>
                    <a:pt x="105" y="10298"/>
                  </a:cubicBezTo>
                  <a:cubicBezTo>
                    <a:pt x="265" y="9209"/>
                    <a:pt x="585" y="8372"/>
                    <a:pt x="1145" y="7953"/>
                  </a:cubicBezTo>
                  <a:cubicBezTo>
                    <a:pt x="1705" y="7535"/>
                    <a:pt x="2505" y="7535"/>
                    <a:pt x="4425" y="8456"/>
                  </a:cubicBezTo>
                  <a:cubicBezTo>
                    <a:pt x="6345" y="9377"/>
                    <a:pt x="9385" y="11219"/>
                    <a:pt x="11705" y="13144"/>
                  </a:cubicBezTo>
                  <a:cubicBezTo>
                    <a:pt x="14025" y="15070"/>
                    <a:pt x="15625" y="17079"/>
                    <a:pt x="17145" y="18502"/>
                  </a:cubicBezTo>
                  <a:cubicBezTo>
                    <a:pt x="18665" y="19926"/>
                    <a:pt x="20105" y="20763"/>
                    <a:pt x="215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671532" y="768350"/>
              <a:ext cx="12886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2250"/>
                    <a:pt x="16800" y="4500"/>
                    <a:pt x="19200" y="7020"/>
                  </a:cubicBezTo>
                  <a:cubicBezTo>
                    <a:pt x="21600" y="9540"/>
                    <a:pt x="21600" y="12330"/>
                    <a:pt x="18000" y="14805"/>
                  </a:cubicBezTo>
                  <a:cubicBezTo>
                    <a:pt x="14400" y="17280"/>
                    <a:pt x="720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477621" y="2660650"/>
              <a:ext cx="47362" cy="46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71" fill="norm" stroke="1" extrusionOk="0">
                  <a:moveTo>
                    <a:pt x="21013" y="1178"/>
                  </a:moveTo>
                  <a:cubicBezTo>
                    <a:pt x="20074" y="589"/>
                    <a:pt x="19135" y="0"/>
                    <a:pt x="19135" y="0"/>
                  </a:cubicBezTo>
                  <a:cubicBezTo>
                    <a:pt x="19135" y="0"/>
                    <a:pt x="20074" y="589"/>
                    <a:pt x="19604" y="2307"/>
                  </a:cubicBezTo>
                  <a:cubicBezTo>
                    <a:pt x="19135" y="4025"/>
                    <a:pt x="17256" y="6873"/>
                    <a:pt x="13970" y="9867"/>
                  </a:cubicBezTo>
                  <a:cubicBezTo>
                    <a:pt x="10683" y="12862"/>
                    <a:pt x="5987" y="16004"/>
                    <a:pt x="3170" y="18115"/>
                  </a:cubicBezTo>
                  <a:cubicBezTo>
                    <a:pt x="352" y="20225"/>
                    <a:pt x="-587" y="21305"/>
                    <a:pt x="352" y="21453"/>
                  </a:cubicBezTo>
                  <a:cubicBezTo>
                    <a:pt x="1291" y="21600"/>
                    <a:pt x="4109" y="20815"/>
                    <a:pt x="6926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497136" y="2589071"/>
              <a:ext cx="332647" cy="12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88" fill="norm" stroke="1" extrusionOk="0">
                  <a:moveTo>
                    <a:pt x="2619" y="21188"/>
                  </a:moveTo>
                  <a:cubicBezTo>
                    <a:pt x="2072" y="20143"/>
                    <a:pt x="1526" y="19098"/>
                    <a:pt x="979" y="17878"/>
                  </a:cubicBezTo>
                  <a:cubicBezTo>
                    <a:pt x="432" y="16659"/>
                    <a:pt x="-115" y="15265"/>
                    <a:pt x="22" y="14046"/>
                  </a:cubicBezTo>
                  <a:cubicBezTo>
                    <a:pt x="158" y="12827"/>
                    <a:pt x="979" y="11782"/>
                    <a:pt x="3644" y="9343"/>
                  </a:cubicBezTo>
                  <a:cubicBezTo>
                    <a:pt x="6310" y="6904"/>
                    <a:pt x="10822" y="3072"/>
                    <a:pt x="14103" y="1330"/>
                  </a:cubicBezTo>
                  <a:cubicBezTo>
                    <a:pt x="17384" y="-412"/>
                    <a:pt x="19434" y="-64"/>
                    <a:pt x="21485" y="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537682" y="2908300"/>
              <a:ext cx="203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645632" y="3111500"/>
              <a:ext cx="165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4608"/>
                    <a:pt x="11077" y="9216"/>
                    <a:pt x="14677" y="12816"/>
                  </a:cubicBezTo>
                  <a:cubicBezTo>
                    <a:pt x="18277" y="16416"/>
                    <a:pt x="19938" y="19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696432" y="3102472"/>
              <a:ext cx="152401" cy="2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56"/>
                  </a:moveTo>
                  <a:cubicBezTo>
                    <a:pt x="20100" y="54"/>
                    <a:pt x="18600" y="-148"/>
                    <a:pt x="17250" y="155"/>
                  </a:cubicBezTo>
                  <a:cubicBezTo>
                    <a:pt x="15900" y="458"/>
                    <a:pt x="14700" y="1265"/>
                    <a:pt x="12150" y="4394"/>
                  </a:cubicBezTo>
                  <a:cubicBezTo>
                    <a:pt x="9600" y="7523"/>
                    <a:pt x="5700" y="12973"/>
                    <a:pt x="3450" y="16203"/>
                  </a:cubicBezTo>
                  <a:cubicBezTo>
                    <a:pt x="1200" y="19433"/>
                    <a:pt x="600" y="20443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071606" y="2600174"/>
              <a:ext cx="196327" cy="49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68" fill="norm" stroke="1" extrusionOk="0">
                  <a:moveTo>
                    <a:pt x="19245" y="2360"/>
                  </a:moveTo>
                  <a:cubicBezTo>
                    <a:pt x="18326" y="1530"/>
                    <a:pt x="17407" y="699"/>
                    <a:pt x="16258" y="283"/>
                  </a:cubicBezTo>
                  <a:cubicBezTo>
                    <a:pt x="15109" y="-132"/>
                    <a:pt x="13730" y="-132"/>
                    <a:pt x="11662" y="560"/>
                  </a:cubicBezTo>
                  <a:cubicBezTo>
                    <a:pt x="9594" y="1253"/>
                    <a:pt x="6836" y="2637"/>
                    <a:pt x="4539" y="4899"/>
                  </a:cubicBezTo>
                  <a:cubicBezTo>
                    <a:pt x="2241" y="7160"/>
                    <a:pt x="402" y="10299"/>
                    <a:pt x="58" y="12837"/>
                  </a:cubicBezTo>
                  <a:cubicBezTo>
                    <a:pt x="-287" y="15376"/>
                    <a:pt x="862" y="17314"/>
                    <a:pt x="4653" y="18653"/>
                  </a:cubicBezTo>
                  <a:cubicBezTo>
                    <a:pt x="8445" y="19991"/>
                    <a:pt x="14879" y="20730"/>
                    <a:pt x="21313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383756" y="2730500"/>
              <a:ext cx="25882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1474" y="0"/>
                  </a:moveTo>
                  <a:cubicBezTo>
                    <a:pt x="20245" y="2191"/>
                    <a:pt x="19015" y="4383"/>
                    <a:pt x="17259" y="7278"/>
                  </a:cubicBezTo>
                  <a:cubicBezTo>
                    <a:pt x="15503" y="10174"/>
                    <a:pt x="13220" y="13774"/>
                    <a:pt x="11025" y="16200"/>
                  </a:cubicBezTo>
                  <a:cubicBezTo>
                    <a:pt x="8830" y="18626"/>
                    <a:pt x="6723" y="19878"/>
                    <a:pt x="5230" y="20504"/>
                  </a:cubicBezTo>
                  <a:cubicBezTo>
                    <a:pt x="3737" y="21130"/>
                    <a:pt x="2859" y="21130"/>
                    <a:pt x="2069" y="20035"/>
                  </a:cubicBezTo>
                  <a:cubicBezTo>
                    <a:pt x="1279" y="18939"/>
                    <a:pt x="576" y="16748"/>
                    <a:pt x="225" y="15261"/>
                  </a:cubicBezTo>
                  <a:cubicBezTo>
                    <a:pt x="-126" y="13774"/>
                    <a:pt x="-126" y="12991"/>
                    <a:pt x="664" y="12130"/>
                  </a:cubicBezTo>
                  <a:cubicBezTo>
                    <a:pt x="1454" y="11270"/>
                    <a:pt x="3035" y="10330"/>
                    <a:pt x="5318" y="10174"/>
                  </a:cubicBezTo>
                  <a:cubicBezTo>
                    <a:pt x="7601" y="10017"/>
                    <a:pt x="10586" y="10643"/>
                    <a:pt x="13045" y="12130"/>
                  </a:cubicBezTo>
                  <a:cubicBezTo>
                    <a:pt x="15503" y="13617"/>
                    <a:pt x="17435" y="15965"/>
                    <a:pt x="18752" y="17687"/>
                  </a:cubicBezTo>
                  <a:cubicBezTo>
                    <a:pt x="20069" y="19409"/>
                    <a:pt x="20772" y="20504"/>
                    <a:pt x="214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858482" y="2908300"/>
              <a:ext cx="241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305" y="21600"/>
                    <a:pt x="10611" y="21600"/>
                    <a:pt x="14211" y="0"/>
                  </a:cubicBezTo>
                  <a:cubicBezTo>
                    <a:pt x="17811" y="21600"/>
                    <a:pt x="19705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975687" y="2797905"/>
              <a:ext cx="47896" cy="29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70" fill="norm" stroke="1" extrusionOk="0">
                  <a:moveTo>
                    <a:pt x="21250" y="179"/>
                  </a:moveTo>
                  <a:cubicBezTo>
                    <a:pt x="15615" y="24"/>
                    <a:pt x="9980" y="-130"/>
                    <a:pt x="6224" y="179"/>
                  </a:cubicBezTo>
                  <a:cubicBezTo>
                    <a:pt x="2467" y="487"/>
                    <a:pt x="589" y="1259"/>
                    <a:pt x="120" y="3341"/>
                  </a:cubicBezTo>
                  <a:cubicBezTo>
                    <a:pt x="-350" y="5424"/>
                    <a:pt x="589" y="8819"/>
                    <a:pt x="2467" y="12059"/>
                  </a:cubicBezTo>
                  <a:cubicBezTo>
                    <a:pt x="4346" y="15299"/>
                    <a:pt x="7163" y="18384"/>
                    <a:pt x="998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165612" y="2535555"/>
              <a:ext cx="294410" cy="54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42" fill="norm" stroke="1" extrusionOk="0">
                  <a:moveTo>
                    <a:pt x="750" y="20691"/>
                  </a:moveTo>
                  <a:cubicBezTo>
                    <a:pt x="291" y="20274"/>
                    <a:pt x="-169" y="19857"/>
                    <a:pt x="61" y="19023"/>
                  </a:cubicBezTo>
                  <a:cubicBezTo>
                    <a:pt x="291" y="18189"/>
                    <a:pt x="1210" y="16939"/>
                    <a:pt x="2665" y="14854"/>
                  </a:cubicBezTo>
                  <a:cubicBezTo>
                    <a:pt x="4120" y="12769"/>
                    <a:pt x="6112" y="9850"/>
                    <a:pt x="7874" y="7556"/>
                  </a:cubicBezTo>
                  <a:cubicBezTo>
                    <a:pt x="9635" y="5263"/>
                    <a:pt x="11167" y="3595"/>
                    <a:pt x="12163" y="2344"/>
                  </a:cubicBezTo>
                  <a:cubicBezTo>
                    <a:pt x="13159" y="1093"/>
                    <a:pt x="13618" y="259"/>
                    <a:pt x="13925" y="50"/>
                  </a:cubicBezTo>
                  <a:cubicBezTo>
                    <a:pt x="14231" y="-158"/>
                    <a:pt x="14384" y="259"/>
                    <a:pt x="14920" y="1802"/>
                  </a:cubicBezTo>
                  <a:cubicBezTo>
                    <a:pt x="15457" y="3345"/>
                    <a:pt x="16376" y="6013"/>
                    <a:pt x="17371" y="8807"/>
                  </a:cubicBezTo>
                  <a:cubicBezTo>
                    <a:pt x="18367" y="11601"/>
                    <a:pt x="19440" y="14520"/>
                    <a:pt x="20205" y="16563"/>
                  </a:cubicBezTo>
                  <a:cubicBezTo>
                    <a:pt x="20971" y="18606"/>
                    <a:pt x="21431" y="19774"/>
                    <a:pt x="21278" y="20358"/>
                  </a:cubicBezTo>
                  <a:cubicBezTo>
                    <a:pt x="21125" y="20942"/>
                    <a:pt x="20359" y="20942"/>
                    <a:pt x="17984" y="20858"/>
                  </a:cubicBezTo>
                  <a:cubicBezTo>
                    <a:pt x="15610" y="20775"/>
                    <a:pt x="11627" y="20608"/>
                    <a:pt x="8869" y="20483"/>
                  </a:cubicBezTo>
                  <a:cubicBezTo>
                    <a:pt x="6112" y="20358"/>
                    <a:pt x="4580" y="20274"/>
                    <a:pt x="4427" y="20441"/>
                  </a:cubicBezTo>
                  <a:cubicBezTo>
                    <a:pt x="4274" y="20608"/>
                    <a:pt x="5499" y="21025"/>
                    <a:pt x="6725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589790" y="2787700"/>
              <a:ext cx="240243" cy="24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82" fill="norm" stroke="1" extrusionOk="0">
                  <a:moveTo>
                    <a:pt x="19231" y="1067"/>
                  </a:moveTo>
                  <a:cubicBezTo>
                    <a:pt x="19231" y="175"/>
                    <a:pt x="19231" y="-718"/>
                    <a:pt x="18284" y="889"/>
                  </a:cubicBezTo>
                  <a:cubicBezTo>
                    <a:pt x="17337" y="2495"/>
                    <a:pt x="15442" y="6601"/>
                    <a:pt x="13358" y="9725"/>
                  </a:cubicBezTo>
                  <a:cubicBezTo>
                    <a:pt x="11273" y="12849"/>
                    <a:pt x="9000" y="14991"/>
                    <a:pt x="7105" y="16241"/>
                  </a:cubicBezTo>
                  <a:cubicBezTo>
                    <a:pt x="5210" y="17490"/>
                    <a:pt x="3694" y="17847"/>
                    <a:pt x="2558" y="17580"/>
                  </a:cubicBezTo>
                  <a:cubicBezTo>
                    <a:pt x="1421" y="17312"/>
                    <a:pt x="663" y="16419"/>
                    <a:pt x="284" y="15170"/>
                  </a:cubicBezTo>
                  <a:cubicBezTo>
                    <a:pt x="-95" y="13920"/>
                    <a:pt x="-95" y="12313"/>
                    <a:pt x="284" y="11242"/>
                  </a:cubicBezTo>
                  <a:cubicBezTo>
                    <a:pt x="663" y="10171"/>
                    <a:pt x="1421" y="9636"/>
                    <a:pt x="2747" y="9368"/>
                  </a:cubicBezTo>
                  <a:cubicBezTo>
                    <a:pt x="4073" y="9100"/>
                    <a:pt x="5968" y="9100"/>
                    <a:pt x="7863" y="9636"/>
                  </a:cubicBezTo>
                  <a:cubicBezTo>
                    <a:pt x="9758" y="10171"/>
                    <a:pt x="11652" y="11242"/>
                    <a:pt x="13926" y="13206"/>
                  </a:cubicBezTo>
                  <a:cubicBezTo>
                    <a:pt x="16200" y="15170"/>
                    <a:pt x="18852" y="18026"/>
                    <a:pt x="21505" y="20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925282" y="2560937"/>
              <a:ext cx="137992" cy="55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7" fill="norm" stroke="1" extrusionOk="0">
                  <a:moveTo>
                    <a:pt x="5891" y="1154"/>
                  </a:moveTo>
                  <a:cubicBezTo>
                    <a:pt x="6873" y="745"/>
                    <a:pt x="7855" y="336"/>
                    <a:pt x="9164" y="132"/>
                  </a:cubicBezTo>
                  <a:cubicBezTo>
                    <a:pt x="10473" y="-73"/>
                    <a:pt x="12109" y="-73"/>
                    <a:pt x="13909" y="377"/>
                  </a:cubicBezTo>
                  <a:cubicBezTo>
                    <a:pt x="15709" y="827"/>
                    <a:pt x="17673" y="1727"/>
                    <a:pt x="19145" y="3527"/>
                  </a:cubicBezTo>
                  <a:cubicBezTo>
                    <a:pt x="20618" y="5327"/>
                    <a:pt x="21600" y="8027"/>
                    <a:pt x="21273" y="10522"/>
                  </a:cubicBezTo>
                  <a:cubicBezTo>
                    <a:pt x="20945" y="13018"/>
                    <a:pt x="19309" y="15309"/>
                    <a:pt x="15545" y="17109"/>
                  </a:cubicBezTo>
                  <a:cubicBezTo>
                    <a:pt x="11782" y="18909"/>
                    <a:pt x="5891" y="20218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465032" y="2895600"/>
              <a:ext cx="292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1" y="14400"/>
                    <a:pt x="11583" y="7200"/>
                    <a:pt x="15183" y="3600"/>
                  </a:cubicBezTo>
                  <a:cubicBezTo>
                    <a:pt x="18783" y="0"/>
                    <a:pt x="201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940059" y="2626588"/>
              <a:ext cx="45674" cy="44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08" fill="norm" stroke="1" extrusionOk="0">
                  <a:moveTo>
                    <a:pt x="18240" y="1946"/>
                  </a:moveTo>
                  <a:cubicBezTo>
                    <a:pt x="19221" y="1029"/>
                    <a:pt x="20203" y="112"/>
                    <a:pt x="20694" y="10"/>
                  </a:cubicBezTo>
                  <a:cubicBezTo>
                    <a:pt x="21185" y="-92"/>
                    <a:pt x="21185" y="621"/>
                    <a:pt x="21185" y="2812"/>
                  </a:cubicBezTo>
                  <a:cubicBezTo>
                    <a:pt x="21185" y="5002"/>
                    <a:pt x="21185" y="8670"/>
                    <a:pt x="18730" y="11727"/>
                  </a:cubicBezTo>
                  <a:cubicBezTo>
                    <a:pt x="16276" y="14783"/>
                    <a:pt x="11367" y="17229"/>
                    <a:pt x="7440" y="18910"/>
                  </a:cubicBezTo>
                  <a:cubicBezTo>
                    <a:pt x="3512" y="20591"/>
                    <a:pt x="567" y="21508"/>
                    <a:pt x="76" y="21508"/>
                  </a:cubicBezTo>
                  <a:cubicBezTo>
                    <a:pt x="-415" y="21508"/>
                    <a:pt x="1549" y="20591"/>
                    <a:pt x="3512" y="19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962033" y="2603500"/>
              <a:ext cx="3158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748" y="21600"/>
                  </a:moveTo>
                  <a:cubicBezTo>
                    <a:pt x="316" y="18982"/>
                    <a:pt x="-116" y="16364"/>
                    <a:pt x="28" y="14727"/>
                  </a:cubicBezTo>
                  <a:cubicBezTo>
                    <a:pt x="172" y="13091"/>
                    <a:pt x="892" y="12436"/>
                    <a:pt x="3268" y="10145"/>
                  </a:cubicBezTo>
                  <a:cubicBezTo>
                    <a:pt x="5644" y="7855"/>
                    <a:pt x="9676" y="3927"/>
                    <a:pt x="12988" y="1964"/>
                  </a:cubicBezTo>
                  <a:cubicBezTo>
                    <a:pt x="16300" y="0"/>
                    <a:pt x="18892" y="0"/>
                    <a:pt x="214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966682" y="28765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093682" y="3028950"/>
              <a:ext cx="152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360"/>
                    <a:pt x="9000" y="6720"/>
                    <a:pt x="12600" y="10320"/>
                  </a:cubicBezTo>
                  <a:cubicBezTo>
                    <a:pt x="16200" y="13920"/>
                    <a:pt x="18900" y="17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080982" y="3084439"/>
              <a:ext cx="203201" cy="20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173"/>
                  </a:moveTo>
                  <a:cubicBezTo>
                    <a:pt x="20475" y="-48"/>
                    <a:pt x="19350" y="-268"/>
                    <a:pt x="17438" y="944"/>
                  </a:cubicBezTo>
                  <a:cubicBezTo>
                    <a:pt x="15525" y="2156"/>
                    <a:pt x="12825" y="4801"/>
                    <a:pt x="9788" y="8438"/>
                  </a:cubicBezTo>
                  <a:cubicBezTo>
                    <a:pt x="6750" y="12075"/>
                    <a:pt x="3375" y="16703"/>
                    <a:pt x="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592068" y="2621004"/>
              <a:ext cx="155665" cy="47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8" fill="norm" stroke="1" extrusionOk="0">
                  <a:moveTo>
                    <a:pt x="19715" y="70"/>
                  </a:moveTo>
                  <a:cubicBezTo>
                    <a:pt x="16504" y="-25"/>
                    <a:pt x="13293" y="-121"/>
                    <a:pt x="10374" y="500"/>
                  </a:cubicBezTo>
                  <a:cubicBezTo>
                    <a:pt x="7455" y="1121"/>
                    <a:pt x="4828" y="2460"/>
                    <a:pt x="2931" y="4706"/>
                  </a:cubicBezTo>
                  <a:cubicBezTo>
                    <a:pt x="1034" y="6952"/>
                    <a:pt x="-134" y="10106"/>
                    <a:pt x="12" y="12734"/>
                  </a:cubicBezTo>
                  <a:cubicBezTo>
                    <a:pt x="158" y="15362"/>
                    <a:pt x="1617" y="17465"/>
                    <a:pt x="3515" y="18898"/>
                  </a:cubicBezTo>
                  <a:cubicBezTo>
                    <a:pt x="5412" y="20332"/>
                    <a:pt x="7747" y="21097"/>
                    <a:pt x="10812" y="21288"/>
                  </a:cubicBezTo>
                  <a:cubicBezTo>
                    <a:pt x="13877" y="21479"/>
                    <a:pt x="17671" y="21097"/>
                    <a:pt x="21466" y="20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788737" y="2699746"/>
              <a:ext cx="251096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35" fill="norm" stroke="1" extrusionOk="0">
                  <a:moveTo>
                    <a:pt x="20443" y="1597"/>
                  </a:moveTo>
                  <a:cubicBezTo>
                    <a:pt x="20443" y="766"/>
                    <a:pt x="20443" y="-65"/>
                    <a:pt x="20352" y="4"/>
                  </a:cubicBezTo>
                  <a:cubicBezTo>
                    <a:pt x="20261" y="73"/>
                    <a:pt x="20080" y="1043"/>
                    <a:pt x="18991" y="3397"/>
                  </a:cubicBezTo>
                  <a:cubicBezTo>
                    <a:pt x="17902" y="5750"/>
                    <a:pt x="15905" y="9489"/>
                    <a:pt x="13455" y="12327"/>
                  </a:cubicBezTo>
                  <a:cubicBezTo>
                    <a:pt x="11004" y="15166"/>
                    <a:pt x="8100" y="17104"/>
                    <a:pt x="6103" y="18143"/>
                  </a:cubicBezTo>
                  <a:cubicBezTo>
                    <a:pt x="4107" y="19181"/>
                    <a:pt x="3018" y="19320"/>
                    <a:pt x="2201" y="19112"/>
                  </a:cubicBezTo>
                  <a:cubicBezTo>
                    <a:pt x="1384" y="18904"/>
                    <a:pt x="840" y="18350"/>
                    <a:pt x="477" y="17727"/>
                  </a:cubicBezTo>
                  <a:cubicBezTo>
                    <a:pt x="114" y="17104"/>
                    <a:pt x="-68" y="16412"/>
                    <a:pt x="23" y="15720"/>
                  </a:cubicBezTo>
                  <a:cubicBezTo>
                    <a:pt x="114" y="15027"/>
                    <a:pt x="477" y="14335"/>
                    <a:pt x="1656" y="13850"/>
                  </a:cubicBezTo>
                  <a:cubicBezTo>
                    <a:pt x="2836" y="13366"/>
                    <a:pt x="4833" y="13089"/>
                    <a:pt x="7737" y="13643"/>
                  </a:cubicBezTo>
                  <a:cubicBezTo>
                    <a:pt x="10641" y="14197"/>
                    <a:pt x="14453" y="15581"/>
                    <a:pt x="16903" y="17035"/>
                  </a:cubicBezTo>
                  <a:cubicBezTo>
                    <a:pt x="19354" y="18489"/>
                    <a:pt x="20443" y="20012"/>
                    <a:pt x="21532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084282" y="2641600"/>
              <a:ext cx="149538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19800" y="0"/>
                  </a:moveTo>
                  <a:cubicBezTo>
                    <a:pt x="20700" y="2070"/>
                    <a:pt x="21600" y="4140"/>
                    <a:pt x="21000" y="6840"/>
                  </a:cubicBezTo>
                  <a:cubicBezTo>
                    <a:pt x="20400" y="9540"/>
                    <a:pt x="18300" y="12870"/>
                    <a:pt x="14550" y="15435"/>
                  </a:cubicBezTo>
                  <a:cubicBezTo>
                    <a:pt x="10800" y="18000"/>
                    <a:pt x="54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524982" y="3695700"/>
              <a:ext cx="4298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" y="4582"/>
                    <a:pt x="681" y="9164"/>
                    <a:pt x="1053" y="12109"/>
                  </a:cubicBezTo>
                  <a:cubicBezTo>
                    <a:pt x="1425" y="15055"/>
                    <a:pt x="1829" y="16364"/>
                    <a:pt x="2239" y="17673"/>
                  </a:cubicBezTo>
                  <a:cubicBezTo>
                    <a:pt x="2648" y="18982"/>
                    <a:pt x="3063" y="20291"/>
                    <a:pt x="3446" y="20945"/>
                  </a:cubicBezTo>
                  <a:cubicBezTo>
                    <a:pt x="3829" y="21600"/>
                    <a:pt x="4180" y="21600"/>
                    <a:pt x="4578" y="21600"/>
                  </a:cubicBezTo>
                  <a:cubicBezTo>
                    <a:pt x="4977" y="21600"/>
                    <a:pt x="5424" y="21600"/>
                    <a:pt x="5817" y="21600"/>
                  </a:cubicBezTo>
                  <a:cubicBezTo>
                    <a:pt x="6211" y="21600"/>
                    <a:pt x="6551" y="21600"/>
                    <a:pt x="6886" y="21600"/>
                  </a:cubicBezTo>
                  <a:cubicBezTo>
                    <a:pt x="7221" y="21600"/>
                    <a:pt x="7551" y="21600"/>
                    <a:pt x="7897" y="21600"/>
                  </a:cubicBezTo>
                  <a:cubicBezTo>
                    <a:pt x="8242" y="21600"/>
                    <a:pt x="8604" y="21600"/>
                    <a:pt x="8992" y="21600"/>
                  </a:cubicBezTo>
                  <a:cubicBezTo>
                    <a:pt x="9380" y="21600"/>
                    <a:pt x="9795" y="21600"/>
                    <a:pt x="10183" y="21273"/>
                  </a:cubicBezTo>
                  <a:cubicBezTo>
                    <a:pt x="10571" y="20945"/>
                    <a:pt x="10933" y="20291"/>
                    <a:pt x="11332" y="19636"/>
                  </a:cubicBezTo>
                  <a:cubicBezTo>
                    <a:pt x="11731" y="18982"/>
                    <a:pt x="12167" y="18327"/>
                    <a:pt x="12587" y="18000"/>
                  </a:cubicBezTo>
                  <a:cubicBezTo>
                    <a:pt x="13007" y="17673"/>
                    <a:pt x="13411" y="17673"/>
                    <a:pt x="13804" y="17345"/>
                  </a:cubicBezTo>
                  <a:cubicBezTo>
                    <a:pt x="14198" y="17018"/>
                    <a:pt x="14581" y="16364"/>
                    <a:pt x="14969" y="15709"/>
                  </a:cubicBezTo>
                  <a:cubicBezTo>
                    <a:pt x="15357" y="15055"/>
                    <a:pt x="15751" y="14400"/>
                    <a:pt x="16149" y="13745"/>
                  </a:cubicBezTo>
                  <a:cubicBezTo>
                    <a:pt x="16548" y="13091"/>
                    <a:pt x="16952" y="12436"/>
                    <a:pt x="17319" y="12109"/>
                  </a:cubicBezTo>
                  <a:cubicBezTo>
                    <a:pt x="17686" y="11782"/>
                    <a:pt x="18016" y="11782"/>
                    <a:pt x="18473" y="11782"/>
                  </a:cubicBezTo>
                  <a:cubicBezTo>
                    <a:pt x="18931" y="11782"/>
                    <a:pt x="19516" y="11782"/>
                    <a:pt x="20058" y="12109"/>
                  </a:cubicBezTo>
                  <a:cubicBezTo>
                    <a:pt x="20600" y="12436"/>
                    <a:pt x="21100" y="13091"/>
                    <a:pt x="21600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460601" y="4036483"/>
              <a:ext cx="380686" cy="61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779" y="20479"/>
                  </a:moveTo>
                  <a:cubicBezTo>
                    <a:pt x="2092" y="18087"/>
                    <a:pt x="3405" y="15696"/>
                    <a:pt x="4837" y="13080"/>
                  </a:cubicBezTo>
                  <a:cubicBezTo>
                    <a:pt x="6269" y="10464"/>
                    <a:pt x="7820" y="7624"/>
                    <a:pt x="9073" y="5531"/>
                  </a:cubicBezTo>
                  <a:cubicBezTo>
                    <a:pt x="10326" y="3438"/>
                    <a:pt x="11281" y="2093"/>
                    <a:pt x="11937" y="1233"/>
                  </a:cubicBezTo>
                  <a:cubicBezTo>
                    <a:pt x="12594" y="374"/>
                    <a:pt x="12952" y="0"/>
                    <a:pt x="13310" y="0"/>
                  </a:cubicBezTo>
                  <a:cubicBezTo>
                    <a:pt x="13668" y="0"/>
                    <a:pt x="14026" y="374"/>
                    <a:pt x="14742" y="1607"/>
                  </a:cubicBezTo>
                  <a:cubicBezTo>
                    <a:pt x="15458" y="2840"/>
                    <a:pt x="16532" y="4933"/>
                    <a:pt x="17427" y="7325"/>
                  </a:cubicBezTo>
                  <a:cubicBezTo>
                    <a:pt x="18322" y="9716"/>
                    <a:pt x="19038" y="12407"/>
                    <a:pt x="19694" y="14500"/>
                  </a:cubicBezTo>
                  <a:cubicBezTo>
                    <a:pt x="20351" y="16592"/>
                    <a:pt x="20947" y="18087"/>
                    <a:pt x="21246" y="19021"/>
                  </a:cubicBezTo>
                  <a:cubicBezTo>
                    <a:pt x="21544" y="19956"/>
                    <a:pt x="21544" y="20329"/>
                    <a:pt x="21186" y="20442"/>
                  </a:cubicBezTo>
                  <a:cubicBezTo>
                    <a:pt x="20828" y="20554"/>
                    <a:pt x="20112" y="20404"/>
                    <a:pt x="17487" y="20329"/>
                  </a:cubicBezTo>
                  <a:cubicBezTo>
                    <a:pt x="14861" y="20255"/>
                    <a:pt x="10326" y="20255"/>
                    <a:pt x="7343" y="20255"/>
                  </a:cubicBezTo>
                  <a:cubicBezTo>
                    <a:pt x="4359" y="20255"/>
                    <a:pt x="2927" y="20255"/>
                    <a:pt x="1853" y="20255"/>
                  </a:cubicBezTo>
                  <a:cubicBezTo>
                    <a:pt x="779" y="20255"/>
                    <a:pt x="63" y="20255"/>
                    <a:pt x="4" y="20367"/>
                  </a:cubicBezTo>
                  <a:cubicBezTo>
                    <a:pt x="-56" y="20479"/>
                    <a:pt x="541" y="20703"/>
                    <a:pt x="1495" y="20927"/>
                  </a:cubicBezTo>
                  <a:cubicBezTo>
                    <a:pt x="2450" y="21152"/>
                    <a:pt x="3763" y="21376"/>
                    <a:pt x="50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982432" y="4214283"/>
              <a:ext cx="274638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9786" y="1350"/>
                  </a:moveTo>
                  <a:cubicBezTo>
                    <a:pt x="20281" y="675"/>
                    <a:pt x="20776" y="0"/>
                    <a:pt x="21105" y="0"/>
                  </a:cubicBezTo>
                  <a:cubicBezTo>
                    <a:pt x="21435" y="0"/>
                    <a:pt x="21600" y="675"/>
                    <a:pt x="20940" y="2498"/>
                  </a:cubicBezTo>
                  <a:cubicBezTo>
                    <a:pt x="20281" y="4320"/>
                    <a:pt x="18797" y="7290"/>
                    <a:pt x="16653" y="9923"/>
                  </a:cubicBezTo>
                  <a:cubicBezTo>
                    <a:pt x="14510" y="12555"/>
                    <a:pt x="11707" y="14850"/>
                    <a:pt x="9811" y="16200"/>
                  </a:cubicBezTo>
                  <a:cubicBezTo>
                    <a:pt x="7915" y="17550"/>
                    <a:pt x="6925" y="17955"/>
                    <a:pt x="5853" y="18157"/>
                  </a:cubicBezTo>
                  <a:cubicBezTo>
                    <a:pt x="4782" y="18360"/>
                    <a:pt x="3627" y="18360"/>
                    <a:pt x="2638" y="17685"/>
                  </a:cubicBezTo>
                  <a:cubicBezTo>
                    <a:pt x="1649" y="17010"/>
                    <a:pt x="824" y="15660"/>
                    <a:pt x="412" y="14648"/>
                  </a:cubicBezTo>
                  <a:cubicBezTo>
                    <a:pt x="0" y="13635"/>
                    <a:pt x="0" y="12960"/>
                    <a:pt x="0" y="12218"/>
                  </a:cubicBezTo>
                  <a:cubicBezTo>
                    <a:pt x="0" y="11475"/>
                    <a:pt x="0" y="10665"/>
                    <a:pt x="412" y="10192"/>
                  </a:cubicBezTo>
                  <a:cubicBezTo>
                    <a:pt x="824" y="9720"/>
                    <a:pt x="1649" y="9585"/>
                    <a:pt x="3627" y="10058"/>
                  </a:cubicBezTo>
                  <a:cubicBezTo>
                    <a:pt x="5606" y="10530"/>
                    <a:pt x="8739" y="11610"/>
                    <a:pt x="11460" y="13433"/>
                  </a:cubicBezTo>
                  <a:cubicBezTo>
                    <a:pt x="14180" y="15255"/>
                    <a:pt x="16489" y="17820"/>
                    <a:pt x="17973" y="19305"/>
                  </a:cubicBezTo>
                  <a:cubicBezTo>
                    <a:pt x="19456" y="20790"/>
                    <a:pt x="20116" y="21195"/>
                    <a:pt x="207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760467" y="3524250"/>
              <a:ext cx="16201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16" y="0"/>
                  </a:moveTo>
                  <a:cubicBezTo>
                    <a:pt x="994" y="5400"/>
                    <a:pt x="-128" y="10800"/>
                    <a:pt x="12" y="14400"/>
                  </a:cubicBezTo>
                  <a:cubicBezTo>
                    <a:pt x="153" y="18000"/>
                    <a:pt x="1555" y="19800"/>
                    <a:pt x="5342" y="20700"/>
                  </a:cubicBezTo>
                  <a:cubicBezTo>
                    <a:pt x="9129" y="21600"/>
                    <a:pt x="15301" y="21600"/>
                    <a:pt x="21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729536" y="3727450"/>
              <a:ext cx="224697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570" fill="norm" stroke="1" extrusionOk="0">
                  <a:moveTo>
                    <a:pt x="1445" y="0"/>
                  </a:moveTo>
                  <a:cubicBezTo>
                    <a:pt x="637" y="6353"/>
                    <a:pt x="-170" y="12706"/>
                    <a:pt x="32" y="16518"/>
                  </a:cubicBezTo>
                  <a:cubicBezTo>
                    <a:pt x="234" y="20329"/>
                    <a:pt x="1445" y="21600"/>
                    <a:pt x="5180" y="19694"/>
                  </a:cubicBezTo>
                  <a:cubicBezTo>
                    <a:pt x="8914" y="17788"/>
                    <a:pt x="15172" y="12706"/>
                    <a:pt x="21430" y="7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514919" y="2573547"/>
              <a:ext cx="182264" cy="76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49" fill="norm" stroke="1" extrusionOk="0">
                  <a:moveTo>
                    <a:pt x="21379" y="3009"/>
                  </a:moveTo>
                  <a:cubicBezTo>
                    <a:pt x="20634" y="2229"/>
                    <a:pt x="19889" y="1449"/>
                    <a:pt x="19145" y="939"/>
                  </a:cubicBezTo>
                  <a:cubicBezTo>
                    <a:pt x="18400" y="429"/>
                    <a:pt x="17655" y="189"/>
                    <a:pt x="16538" y="69"/>
                  </a:cubicBezTo>
                  <a:cubicBezTo>
                    <a:pt x="15420" y="-51"/>
                    <a:pt x="13931" y="-51"/>
                    <a:pt x="11572" y="369"/>
                  </a:cubicBezTo>
                  <a:cubicBezTo>
                    <a:pt x="9213" y="789"/>
                    <a:pt x="5986" y="1629"/>
                    <a:pt x="3627" y="2859"/>
                  </a:cubicBezTo>
                  <a:cubicBezTo>
                    <a:pt x="1269" y="4089"/>
                    <a:pt x="-221" y="5709"/>
                    <a:pt x="27" y="7419"/>
                  </a:cubicBezTo>
                  <a:cubicBezTo>
                    <a:pt x="276" y="9129"/>
                    <a:pt x="2262" y="10929"/>
                    <a:pt x="4993" y="12669"/>
                  </a:cubicBezTo>
                  <a:cubicBezTo>
                    <a:pt x="7724" y="14409"/>
                    <a:pt x="11200" y="16089"/>
                    <a:pt x="13186" y="17289"/>
                  </a:cubicBezTo>
                  <a:cubicBezTo>
                    <a:pt x="15172" y="18489"/>
                    <a:pt x="15669" y="19209"/>
                    <a:pt x="15669" y="19749"/>
                  </a:cubicBezTo>
                  <a:cubicBezTo>
                    <a:pt x="15669" y="20289"/>
                    <a:pt x="15172" y="20649"/>
                    <a:pt x="13186" y="20919"/>
                  </a:cubicBezTo>
                  <a:cubicBezTo>
                    <a:pt x="11200" y="21189"/>
                    <a:pt x="7724" y="21369"/>
                    <a:pt x="4248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462232" y="35687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654469" y="3501935"/>
              <a:ext cx="186940" cy="10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617" fill="norm" stroke="1" extrusionOk="0">
                  <a:moveTo>
                    <a:pt x="10603" y="628"/>
                  </a:moveTo>
                  <a:cubicBezTo>
                    <a:pt x="10843" y="4704"/>
                    <a:pt x="11083" y="8779"/>
                    <a:pt x="10483" y="12039"/>
                  </a:cubicBezTo>
                  <a:cubicBezTo>
                    <a:pt x="9883" y="15300"/>
                    <a:pt x="8443" y="17745"/>
                    <a:pt x="7123" y="19171"/>
                  </a:cubicBezTo>
                  <a:cubicBezTo>
                    <a:pt x="5803" y="20598"/>
                    <a:pt x="4603" y="21005"/>
                    <a:pt x="3403" y="19375"/>
                  </a:cubicBezTo>
                  <a:cubicBezTo>
                    <a:pt x="2203" y="17745"/>
                    <a:pt x="1003" y="14077"/>
                    <a:pt x="403" y="11224"/>
                  </a:cubicBezTo>
                  <a:cubicBezTo>
                    <a:pt x="-197" y="8371"/>
                    <a:pt x="-197" y="6334"/>
                    <a:pt x="883" y="4907"/>
                  </a:cubicBezTo>
                  <a:cubicBezTo>
                    <a:pt x="1963" y="3481"/>
                    <a:pt x="4123" y="2666"/>
                    <a:pt x="6043" y="4092"/>
                  </a:cubicBezTo>
                  <a:cubicBezTo>
                    <a:pt x="7963" y="5519"/>
                    <a:pt x="9643" y="9187"/>
                    <a:pt x="10963" y="12039"/>
                  </a:cubicBezTo>
                  <a:cubicBezTo>
                    <a:pt x="12283" y="14892"/>
                    <a:pt x="13243" y="16930"/>
                    <a:pt x="14203" y="18560"/>
                  </a:cubicBezTo>
                  <a:cubicBezTo>
                    <a:pt x="15163" y="20190"/>
                    <a:pt x="16123" y="21413"/>
                    <a:pt x="17323" y="19987"/>
                  </a:cubicBezTo>
                  <a:cubicBezTo>
                    <a:pt x="18523" y="18560"/>
                    <a:pt x="19963" y="14485"/>
                    <a:pt x="20683" y="11224"/>
                  </a:cubicBezTo>
                  <a:cubicBezTo>
                    <a:pt x="21403" y="7964"/>
                    <a:pt x="21403" y="5519"/>
                    <a:pt x="20443" y="3481"/>
                  </a:cubicBezTo>
                  <a:cubicBezTo>
                    <a:pt x="19483" y="1443"/>
                    <a:pt x="17563" y="-187"/>
                    <a:pt x="15163" y="17"/>
                  </a:cubicBezTo>
                  <a:cubicBezTo>
                    <a:pt x="12763" y="221"/>
                    <a:pt x="9883" y="2258"/>
                    <a:pt x="7003" y="4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219719" y="2165350"/>
              <a:ext cx="20441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5493" y="0"/>
                  </a:moveTo>
                  <a:cubicBezTo>
                    <a:pt x="15493" y="4168"/>
                    <a:pt x="15493" y="8337"/>
                    <a:pt x="14713" y="11463"/>
                  </a:cubicBezTo>
                  <a:cubicBezTo>
                    <a:pt x="13934" y="14589"/>
                    <a:pt x="12375" y="16674"/>
                    <a:pt x="11150" y="18000"/>
                  </a:cubicBezTo>
                  <a:cubicBezTo>
                    <a:pt x="9926" y="19326"/>
                    <a:pt x="9035" y="19895"/>
                    <a:pt x="7365" y="19895"/>
                  </a:cubicBezTo>
                  <a:cubicBezTo>
                    <a:pt x="5695" y="19895"/>
                    <a:pt x="3245" y="19326"/>
                    <a:pt x="1798" y="17716"/>
                  </a:cubicBezTo>
                  <a:cubicBezTo>
                    <a:pt x="350" y="16105"/>
                    <a:pt x="-95" y="13453"/>
                    <a:pt x="16" y="11747"/>
                  </a:cubicBezTo>
                  <a:cubicBezTo>
                    <a:pt x="128" y="10042"/>
                    <a:pt x="796" y="9284"/>
                    <a:pt x="1686" y="8716"/>
                  </a:cubicBezTo>
                  <a:cubicBezTo>
                    <a:pt x="2577" y="8147"/>
                    <a:pt x="3691" y="7768"/>
                    <a:pt x="5361" y="8147"/>
                  </a:cubicBezTo>
                  <a:cubicBezTo>
                    <a:pt x="7031" y="8526"/>
                    <a:pt x="9258" y="9663"/>
                    <a:pt x="12041" y="12032"/>
                  </a:cubicBezTo>
                  <a:cubicBezTo>
                    <a:pt x="14825" y="14400"/>
                    <a:pt x="18165" y="18000"/>
                    <a:pt x="21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474932" y="23050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521713" y="2209800"/>
              <a:ext cx="2942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118"/>
                    <a:pt x="-1585" y="4235"/>
                    <a:pt x="575" y="7835"/>
                  </a:cubicBezTo>
                  <a:cubicBezTo>
                    <a:pt x="2735" y="11435"/>
                    <a:pt x="11375" y="16518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659082" y="2068362"/>
              <a:ext cx="184147" cy="35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6" fill="norm" stroke="1" extrusionOk="0">
                  <a:moveTo>
                    <a:pt x="0" y="21059"/>
                  </a:moveTo>
                  <a:cubicBezTo>
                    <a:pt x="245" y="19119"/>
                    <a:pt x="491" y="17179"/>
                    <a:pt x="1473" y="14139"/>
                  </a:cubicBezTo>
                  <a:cubicBezTo>
                    <a:pt x="2455" y="11100"/>
                    <a:pt x="4173" y="6961"/>
                    <a:pt x="5155" y="4568"/>
                  </a:cubicBezTo>
                  <a:cubicBezTo>
                    <a:pt x="6136" y="2175"/>
                    <a:pt x="6382" y="1528"/>
                    <a:pt x="6873" y="946"/>
                  </a:cubicBezTo>
                  <a:cubicBezTo>
                    <a:pt x="7364" y="364"/>
                    <a:pt x="8100" y="-153"/>
                    <a:pt x="8591" y="41"/>
                  </a:cubicBezTo>
                  <a:cubicBezTo>
                    <a:pt x="9082" y="235"/>
                    <a:pt x="9327" y="1140"/>
                    <a:pt x="10555" y="3339"/>
                  </a:cubicBezTo>
                  <a:cubicBezTo>
                    <a:pt x="11782" y="5538"/>
                    <a:pt x="13991" y="9030"/>
                    <a:pt x="15832" y="11876"/>
                  </a:cubicBezTo>
                  <a:cubicBezTo>
                    <a:pt x="17673" y="14721"/>
                    <a:pt x="19145" y="16920"/>
                    <a:pt x="20127" y="18407"/>
                  </a:cubicBezTo>
                  <a:cubicBezTo>
                    <a:pt x="21109" y="19895"/>
                    <a:pt x="21600" y="20671"/>
                    <a:pt x="21232" y="21059"/>
                  </a:cubicBezTo>
                  <a:cubicBezTo>
                    <a:pt x="20864" y="21447"/>
                    <a:pt x="19636" y="21447"/>
                    <a:pt x="17305" y="21318"/>
                  </a:cubicBezTo>
                  <a:cubicBezTo>
                    <a:pt x="14973" y="21188"/>
                    <a:pt x="11536" y="20930"/>
                    <a:pt x="8959" y="20800"/>
                  </a:cubicBezTo>
                  <a:cubicBezTo>
                    <a:pt x="6382" y="20671"/>
                    <a:pt x="4664" y="20671"/>
                    <a:pt x="4418" y="20736"/>
                  </a:cubicBezTo>
                  <a:cubicBezTo>
                    <a:pt x="4173" y="20800"/>
                    <a:pt x="5400" y="20930"/>
                    <a:pt x="6627" y="21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916600" y="2190750"/>
              <a:ext cx="21873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7100" y="0"/>
                  </a:moveTo>
                  <a:cubicBezTo>
                    <a:pt x="15854" y="2530"/>
                    <a:pt x="14608" y="5059"/>
                    <a:pt x="12635" y="7297"/>
                  </a:cubicBezTo>
                  <a:cubicBezTo>
                    <a:pt x="10662" y="9535"/>
                    <a:pt x="7962" y="11481"/>
                    <a:pt x="5989" y="12551"/>
                  </a:cubicBezTo>
                  <a:cubicBezTo>
                    <a:pt x="4016" y="13622"/>
                    <a:pt x="2770" y="13816"/>
                    <a:pt x="1835" y="13524"/>
                  </a:cubicBezTo>
                  <a:cubicBezTo>
                    <a:pt x="900" y="13232"/>
                    <a:pt x="277" y="12454"/>
                    <a:pt x="70" y="11578"/>
                  </a:cubicBezTo>
                  <a:cubicBezTo>
                    <a:pt x="-138" y="10703"/>
                    <a:pt x="70" y="9730"/>
                    <a:pt x="1316" y="9243"/>
                  </a:cubicBezTo>
                  <a:cubicBezTo>
                    <a:pt x="2562" y="8757"/>
                    <a:pt x="4847" y="8757"/>
                    <a:pt x="7650" y="9924"/>
                  </a:cubicBezTo>
                  <a:cubicBezTo>
                    <a:pt x="10454" y="11092"/>
                    <a:pt x="13777" y="13427"/>
                    <a:pt x="16166" y="15568"/>
                  </a:cubicBezTo>
                  <a:cubicBezTo>
                    <a:pt x="18554" y="17708"/>
                    <a:pt x="20008" y="19654"/>
                    <a:pt x="214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995632" y="2666449"/>
              <a:ext cx="127564" cy="51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9" fill="norm" stroke="1" extrusionOk="0">
                  <a:moveTo>
                    <a:pt x="20184" y="5007"/>
                  </a:moveTo>
                  <a:cubicBezTo>
                    <a:pt x="20892" y="3783"/>
                    <a:pt x="21600" y="2558"/>
                    <a:pt x="21246" y="1771"/>
                  </a:cubicBezTo>
                  <a:cubicBezTo>
                    <a:pt x="20892" y="984"/>
                    <a:pt x="19475" y="635"/>
                    <a:pt x="17882" y="372"/>
                  </a:cubicBezTo>
                  <a:cubicBezTo>
                    <a:pt x="16289" y="110"/>
                    <a:pt x="14518" y="-65"/>
                    <a:pt x="13102" y="22"/>
                  </a:cubicBezTo>
                  <a:cubicBezTo>
                    <a:pt x="11685" y="110"/>
                    <a:pt x="10623" y="460"/>
                    <a:pt x="9207" y="2034"/>
                  </a:cubicBezTo>
                  <a:cubicBezTo>
                    <a:pt x="7790" y="3608"/>
                    <a:pt x="6020" y="6406"/>
                    <a:pt x="5311" y="9380"/>
                  </a:cubicBezTo>
                  <a:cubicBezTo>
                    <a:pt x="4603" y="12353"/>
                    <a:pt x="4957" y="15501"/>
                    <a:pt x="5134" y="17337"/>
                  </a:cubicBezTo>
                  <a:cubicBezTo>
                    <a:pt x="5311" y="19174"/>
                    <a:pt x="5311" y="19699"/>
                    <a:pt x="5311" y="20223"/>
                  </a:cubicBezTo>
                  <a:cubicBezTo>
                    <a:pt x="5311" y="20748"/>
                    <a:pt x="5311" y="21273"/>
                    <a:pt x="4426" y="21404"/>
                  </a:cubicBezTo>
                  <a:cubicBezTo>
                    <a:pt x="3541" y="21535"/>
                    <a:pt x="1770" y="21273"/>
                    <a:pt x="0" y="21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7927306" y="2990850"/>
              <a:ext cx="26517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934" y="21600"/>
                  </a:moveTo>
                  <a:cubicBezTo>
                    <a:pt x="1248" y="17760"/>
                    <a:pt x="563" y="13920"/>
                    <a:pt x="220" y="10800"/>
                  </a:cubicBezTo>
                  <a:cubicBezTo>
                    <a:pt x="-123" y="7680"/>
                    <a:pt x="-123" y="5280"/>
                    <a:pt x="648" y="3600"/>
                  </a:cubicBezTo>
                  <a:cubicBezTo>
                    <a:pt x="1420" y="1920"/>
                    <a:pt x="2963" y="960"/>
                    <a:pt x="6563" y="480"/>
                  </a:cubicBezTo>
                  <a:cubicBezTo>
                    <a:pt x="10163" y="0"/>
                    <a:pt x="15820" y="0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261450" y="2728342"/>
              <a:ext cx="134233" cy="42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96" fill="norm" stroke="1" extrusionOk="0">
                  <a:moveTo>
                    <a:pt x="21074" y="2024"/>
                  </a:moveTo>
                  <a:cubicBezTo>
                    <a:pt x="20409" y="1386"/>
                    <a:pt x="19745" y="747"/>
                    <a:pt x="18249" y="375"/>
                  </a:cubicBezTo>
                  <a:cubicBezTo>
                    <a:pt x="16754" y="2"/>
                    <a:pt x="14428" y="-104"/>
                    <a:pt x="12766" y="109"/>
                  </a:cubicBezTo>
                  <a:cubicBezTo>
                    <a:pt x="11105" y="322"/>
                    <a:pt x="10108" y="854"/>
                    <a:pt x="7948" y="2982"/>
                  </a:cubicBezTo>
                  <a:cubicBezTo>
                    <a:pt x="5788" y="5110"/>
                    <a:pt x="2465" y="8834"/>
                    <a:pt x="969" y="11813"/>
                  </a:cubicBezTo>
                  <a:cubicBezTo>
                    <a:pt x="-526" y="14793"/>
                    <a:pt x="-194" y="17027"/>
                    <a:pt x="1302" y="18517"/>
                  </a:cubicBezTo>
                  <a:cubicBezTo>
                    <a:pt x="2797" y="20006"/>
                    <a:pt x="5456" y="20751"/>
                    <a:pt x="8114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363932" y="2933700"/>
              <a:ext cx="19685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3252" y="3757"/>
                    <a:pt x="6503" y="7513"/>
                    <a:pt x="8129" y="10800"/>
                  </a:cubicBezTo>
                  <a:cubicBezTo>
                    <a:pt x="9755" y="14087"/>
                    <a:pt x="9755" y="16904"/>
                    <a:pt x="9406" y="18783"/>
                  </a:cubicBezTo>
                  <a:cubicBezTo>
                    <a:pt x="9058" y="20661"/>
                    <a:pt x="8361" y="21600"/>
                    <a:pt x="7665" y="21483"/>
                  </a:cubicBezTo>
                  <a:cubicBezTo>
                    <a:pt x="6968" y="21365"/>
                    <a:pt x="6271" y="20191"/>
                    <a:pt x="6735" y="17257"/>
                  </a:cubicBezTo>
                  <a:cubicBezTo>
                    <a:pt x="7200" y="14322"/>
                    <a:pt x="8826" y="9626"/>
                    <a:pt x="10452" y="6339"/>
                  </a:cubicBezTo>
                  <a:cubicBezTo>
                    <a:pt x="12077" y="3052"/>
                    <a:pt x="13703" y="1174"/>
                    <a:pt x="14400" y="1409"/>
                  </a:cubicBezTo>
                  <a:cubicBezTo>
                    <a:pt x="15097" y="1643"/>
                    <a:pt x="14865" y="3991"/>
                    <a:pt x="14748" y="6691"/>
                  </a:cubicBezTo>
                  <a:cubicBezTo>
                    <a:pt x="14632" y="9391"/>
                    <a:pt x="14632" y="12443"/>
                    <a:pt x="15097" y="14439"/>
                  </a:cubicBezTo>
                  <a:cubicBezTo>
                    <a:pt x="15561" y="16435"/>
                    <a:pt x="16490" y="17374"/>
                    <a:pt x="17652" y="17609"/>
                  </a:cubicBezTo>
                  <a:cubicBezTo>
                    <a:pt x="18813" y="17843"/>
                    <a:pt x="20206" y="17374"/>
                    <a:pt x="21600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8624282" y="2822485"/>
              <a:ext cx="114575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42" fill="norm" stroke="1" extrusionOk="0">
                  <a:moveTo>
                    <a:pt x="18851" y="958"/>
                  </a:moveTo>
                  <a:cubicBezTo>
                    <a:pt x="17673" y="450"/>
                    <a:pt x="16495" y="-58"/>
                    <a:pt x="16298" y="6"/>
                  </a:cubicBezTo>
                  <a:cubicBezTo>
                    <a:pt x="16102" y="69"/>
                    <a:pt x="16887" y="704"/>
                    <a:pt x="18262" y="3055"/>
                  </a:cubicBezTo>
                  <a:cubicBezTo>
                    <a:pt x="19636" y="5406"/>
                    <a:pt x="21600" y="9471"/>
                    <a:pt x="21207" y="12711"/>
                  </a:cubicBezTo>
                  <a:cubicBezTo>
                    <a:pt x="20815" y="15951"/>
                    <a:pt x="18065" y="18366"/>
                    <a:pt x="14138" y="19700"/>
                  </a:cubicBezTo>
                  <a:cubicBezTo>
                    <a:pt x="10211" y="21034"/>
                    <a:pt x="5105" y="21288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860939" y="2681816"/>
              <a:ext cx="423744" cy="56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3" fill="norm" stroke="1" extrusionOk="0">
                  <a:moveTo>
                    <a:pt x="5071" y="16720"/>
                  </a:moveTo>
                  <a:cubicBezTo>
                    <a:pt x="5071" y="15920"/>
                    <a:pt x="5071" y="15120"/>
                    <a:pt x="4964" y="14520"/>
                  </a:cubicBezTo>
                  <a:cubicBezTo>
                    <a:pt x="4856" y="13920"/>
                    <a:pt x="4641" y="13520"/>
                    <a:pt x="3997" y="13400"/>
                  </a:cubicBezTo>
                  <a:cubicBezTo>
                    <a:pt x="3352" y="13280"/>
                    <a:pt x="2277" y="13440"/>
                    <a:pt x="1471" y="14560"/>
                  </a:cubicBezTo>
                  <a:cubicBezTo>
                    <a:pt x="665" y="15680"/>
                    <a:pt x="128" y="17760"/>
                    <a:pt x="20" y="19120"/>
                  </a:cubicBezTo>
                  <a:cubicBezTo>
                    <a:pt x="-87" y="20480"/>
                    <a:pt x="235" y="21120"/>
                    <a:pt x="665" y="21360"/>
                  </a:cubicBezTo>
                  <a:cubicBezTo>
                    <a:pt x="1095" y="21600"/>
                    <a:pt x="1632" y="21440"/>
                    <a:pt x="2600" y="20120"/>
                  </a:cubicBezTo>
                  <a:cubicBezTo>
                    <a:pt x="3567" y="18800"/>
                    <a:pt x="4964" y="16320"/>
                    <a:pt x="6092" y="13680"/>
                  </a:cubicBezTo>
                  <a:cubicBezTo>
                    <a:pt x="7220" y="11040"/>
                    <a:pt x="8080" y="8240"/>
                    <a:pt x="8671" y="6120"/>
                  </a:cubicBezTo>
                  <a:cubicBezTo>
                    <a:pt x="9262" y="4000"/>
                    <a:pt x="9585" y="2560"/>
                    <a:pt x="9746" y="1560"/>
                  </a:cubicBezTo>
                  <a:cubicBezTo>
                    <a:pt x="9907" y="560"/>
                    <a:pt x="9907" y="0"/>
                    <a:pt x="9692" y="0"/>
                  </a:cubicBezTo>
                  <a:cubicBezTo>
                    <a:pt x="9477" y="0"/>
                    <a:pt x="9047" y="560"/>
                    <a:pt x="8456" y="2160"/>
                  </a:cubicBezTo>
                  <a:cubicBezTo>
                    <a:pt x="7865" y="3760"/>
                    <a:pt x="7113" y="6400"/>
                    <a:pt x="6629" y="9000"/>
                  </a:cubicBezTo>
                  <a:cubicBezTo>
                    <a:pt x="6146" y="11600"/>
                    <a:pt x="5931" y="14160"/>
                    <a:pt x="5770" y="15680"/>
                  </a:cubicBezTo>
                  <a:cubicBezTo>
                    <a:pt x="5609" y="17200"/>
                    <a:pt x="5501" y="17680"/>
                    <a:pt x="5447" y="18200"/>
                  </a:cubicBezTo>
                  <a:cubicBezTo>
                    <a:pt x="5394" y="18720"/>
                    <a:pt x="5394" y="19280"/>
                    <a:pt x="5609" y="19200"/>
                  </a:cubicBezTo>
                  <a:cubicBezTo>
                    <a:pt x="5823" y="19120"/>
                    <a:pt x="6253" y="18400"/>
                    <a:pt x="6898" y="17200"/>
                  </a:cubicBezTo>
                  <a:cubicBezTo>
                    <a:pt x="7543" y="16000"/>
                    <a:pt x="8403" y="14320"/>
                    <a:pt x="9047" y="13360"/>
                  </a:cubicBezTo>
                  <a:cubicBezTo>
                    <a:pt x="9692" y="12400"/>
                    <a:pt x="10122" y="12160"/>
                    <a:pt x="10606" y="12000"/>
                  </a:cubicBezTo>
                  <a:cubicBezTo>
                    <a:pt x="11089" y="11840"/>
                    <a:pt x="11626" y="11760"/>
                    <a:pt x="12110" y="11880"/>
                  </a:cubicBezTo>
                  <a:cubicBezTo>
                    <a:pt x="12594" y="12000"/>
                    <a:pt x="13023" y="12320"/>
                    <a:pt x="13077" y="13200"/>
                  </a:cubicBezTo>
                  <a:cubicBezTo>
                    <a:pt x="13131" y="14080"/>
                    <a:pt x="12809" y="15520"/>
                    <a:pt x="12486" y="16440"/>
                  </a:cubicBezTo>
                  <a:cubicBezTo>
                    <a:pt x="12164" y="17360"/>
                    <a:pt x="11841" y="17760"/>
                    <a:pt x="11412" y="18000"/>
                  </a:cubicBezTo>
                  <a:cubicBezTo>
                    <a:pt x="10982" y="18240"/>
                    <a:pt x="10444" y="18320"/>
                    <a:pt x="10229" y="18160"/>
                  </a:cubicBezTo>
                  <a:cubicBezTo>
                    <a:pt x="10014" y="18000"/>
                    <a:pt x="10122" y="17600"/>
                    <a:pt x="11089" y="16480"/>
                  </a:cubicBezTo>
                  <a:cubicBezTo>
                    <a:pt x="12056" y="15360"/>
                    <a:pt x="13883" y="13520"/>
                    <a:pt x="14958" y="12440"/>
                  </a:cubicBezTo>
                  <a:cubicBezTo>
                    <a:pt x="16032" y="11360"/>
                    <a:pt x="16355" y="11040"/>
                    <a:pt x="16462" y="11080"/>
                  </a:cubicBezTo>
                  <a:cubicBezTo>
                    <a:pt x="16570" y="11120"/>
                    <a:pt x="16462" y="11520"/>
                    <a:pt x="16032" y="12440"/>
                  </a:cubicBezTo>
                  <a:cubicBezTo>
                    <a:pt x="15603" y="13360"/>
                    <a:pt x="14850" y="14800"/>
                    <a:pt x="14474" y="15720"/>
                  </a:cubicBezTo>
                  <a:cubicBezTo>
                    <a:pt x="14098" y="16640"/>
                    <a:pt x="14098" y="17040"/>
                    <a:pt x="15334" y="17400"/>
                  </a:cubicBezTo>
                  <a:cubicBezTo>
                    <a:pt x="16570" y="17760"/>
                    <a:pt x="19041" y="18080"/>
                    <a:pt x="21513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754310" y="3128433"/>
              <a:ext cx="343173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210" y="21600"/>
                  </a:moveTo>
                  <a:cubicBezTo>
                    <a:pt x="548" y="18900"/>
                    <a:pt x="-115" y="16200"/>
                    <a:pt x="18" y="13500"/>
                  </a:cubicBezTo>
                  <a:cubicBezTo>
                    <a:pt x="150" y="10800"/>
                    <a:pt x="1078" y="8100"/>
                    <a:pt x="3794" y="5400"/>
                  </a:cubicBezTo>
                  <a:cubicBezTo>
                    <a:pt x="6511" y="2700"/>
                    <a:pt x="11016" y="0"/>
                    <a:pt x="14263" y="0"/>
                  </a:cubicBezTo>
                  <a:cubicBezTo>
                    <a:pt x="17510" y="0"/>
                    <a:pt x="19497" y="2700"/>
                    <a:pt x="21485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364182" y="2694151"/>
              <a:ext cx="254001" cy="72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2953"/>
                  </a:moveTo>
                  <a:cubicBezTo>
                    <a:pt x="21420" y="2202"/>
                    <a:pt x="21240" y="1451"/>
                    <a:pt x="20700" y="950"/>
                  </a:cubicBezTo>
                  <a:cubicBezTo>
                    <a:pt x="20160" y="449"/>
                    <a:pt x="19260" y="198"/>
                    <a:pt x="18360" y="73"/>
                  </a:cubicBezTo>
                  <a:cubicBezTo>
                    <a:pt x="17460" y="-52"/>
                    <a:pt x="16560" y="-52"/>
                    <a:pt x="15300" y="355"/>
                  </a:cubicBezTo>
                  <a:cubicBezTo>
                    <a:pt x="14040" y="762"/>
                    <a:pt x="12420" y="1576"/>
                    <a:pt x="11250" y="2953"/>
                  </a:cubicBezTo>
                  <a:cubicBezTo>
                    <a:pt x="10080" y="4331"/>
                    <a:pt x="9360" y="6271"/>
                    <a:pt x="9450" y="8338"/>
                  </a:cubicBezTo>
                  <a:cubicBezTo>
                    <a:pt x="9540" y="10404"/>
                    <a:pt x="10440" y="12595"/>
                    <a:pt x="11070" y="14567"/>
                  </a:cubicBezTo>
                  <a:cubicBezTo>
                    <a:pt x="11700" y="16539"/>
                    <a:pt x="12060" y="18292"/>
                    <a:pt x="11430" y="19482"/>
                  </a:cubicBezTo>
                  <a:cubicBezTo>
                    <a:pt x="10800" y="20671"/>
                    <a:pt x="9180" y="21298"/>
                    <a:pt x="7110" y="21423"/>
                  </a:cubicBezTo>
                  <a:cubicBezTo>
                    <a:pt x="5040" y="21548"/>
                    <a:pt x="2520" y="21172"/>
                    <a:pt x="0" y="20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287982" y="3596993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513147" y="3587750"/>
              <a:ext cx="179648" cy="13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72" fill="norm" stroke="1" extrusionOk="0">
                  <a:moveTo>
                    <a:pt x="14724" y="0"/>
                  </a:moveTo>
                  <a:cubicBezTo>
                    <a:pt x="13217" y="3869"/>
                    <a:pt x="11710" y="7737"/>
                    <a:pt x="9952" y="11122"/>
                  </a:cubicBezTo>
                  <a:cubicBezTo>
                    <a:pt x="8193" y="14507"/>
                    <a:pt x="6184" y="17409"/>
                    <a:pt x="4552" y="19182"/>
                  </a:cubicBezTo>
                  <a:cubicBezTo>
                    <a:pt x="2919" y="20955"/>
                    <a:pt x="1663" y="21600"/>
                    <a:pt x="910" y="21116"/>
                  </a:cubicBezTo>
                  <a:cubicBezTo>
                    <a:pt x="156" y="20633"/>
                    <a:pt x="-95" y="19021"/>
                    <a:pt x="31" y="16442"/>
                  </a:cubicBezTo>
                  <a:cubicBezTo>
                    <a:pt x="156" y="13863"/>
                    <a:pt x="658" y="10316"/>
                    <a:pt x="2165" y="7737"/>
                  </a:cubicBezTo>
                  <a:cubicBezTo>
                    <a:pt x="3672" y="5158"/>
                    <a:pt x="6184" y="3546"/>
                    <a:pt x="8445" y="3869"/>
                  </a:cubicBezTo>
                  <a:cubicBezTo>
                    <a:pt x="10705" y="4191"/>
                    <a:pt x="12714" y="6448"/>
                    <a:pt x="14096" y="8221"/>
                  </a:cubicBezTo>
                  <a:cubicBezTo>
                    <a:pt x="15477" y="9994"/>
                    <a:pt x="16231" y="11284"/>
                    <a:pt x="17361" y="12251"/>
                  </a:cubicBezTo>
                  <a:cubicBezTo>
                    <a:pt x="18491" y="13218"/>
                    <a:pt x="19998" y="13863"/>
                    <a:pt x="20752" y="12896"/>
                  </a:cubicBezTo>
                  <a:cubicBezTo>
                    <a:pt x="21505" y="11928"/>
                    <a:pt x="21505" y="9349"/>
                    <a:pt x="20752" y="7576"/>
                  </a:cubicBezTo>
                  <a:cubicBezTo>
                    <a:pt x="19998" y="5803"/>
                    <a:pt x="18491" y="4836"/>
                    <a:pt x="16858" y="4513"/>
                  </a:cubicBezTo>
                  <a:cubicBezTo>
                    <a:pt x="15226" y="4191"/>
                    <a:pt x="13468" y="4513"/>
                    <a:pt x="11710" y="4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397215" y="2343150"/>
              <a:ext cx="26541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4296" y="2335"/>
                  </a:moveTo>
                  <a:cubicBezTo>
                    <a:pt x="14296" y="1168"/>
                    <a:pt x="14296" y="0"/>
                    <a:pt x="14382" y="0"/>
                  </a:cubicBezTo>
                  <a:cubicBezTo>
                    <a:pt x="14467" y="0"/>
                    <a:pt x="14639" y="1168"/>
                    <a:pt x="13953" y="3795"/>
                  </a:cubicBezTo>
                  <a:cubicBezTo>
                    <a:pt x="13267" y="6422"/>
                    <a:pt x="11725" y="10508"/>
                    <a:pt x="9753" y="13038"/>
                  </a:cubicBezTo>
                  <a:cubicBezTo>
                    <a:pt x="7782" y="15568"/>
                    <a:pt x="5382" y="16541"/>
                    <a:pt x="3667" y="16054"/>
                  </a:cubicBezTo>
                  <a:cubicBezTo>
                    <a:pt x="1953" y="15568"/>
                    <a:pt x="925" y="13622"/>
                    <a:pt x="410" y="12162"/>
                  </a:cubicBezTo>
                  <a:cubicBezTo>
                    <a:pt x="-104" y="10703"/>
                    <a:pt x="-104" y="9730"/>
                    <a:pt x="239" y="8951"/>
                  </a:cubicBezTo>
                  <a:cubicBezTo>
                    <a:pt x="582" y="8173"/>
                    <a:pt x="1267" y="7589"/>
                    <a:pt x="4096" y="8562"/>
                  </a:cubicBezTo>
                  <a:cubicBezTo>
                    <a:pt x="6925" y="9535"/>
                    <a:pt x="11896" y="12065"/>
                    <a:pt x="14810" y="14205"/>
                  </a:cubicBezTo>
                  <a:cubicBezTo>
                    <a:pt x="17725" y="16346"/>
                    <a:pt x="18582" y="18097"/>
                    <a:pt x="19353" y="19265"/>
                  </a:cubicBezTo>
                  <a:cubicBezTo>
                    <a:pt x="20125" y="20432"/>
                    <a:pt x="20810" y="21016"/>
                    <a:pt x="21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821382" y="2756694"/>
              <a:ext cx="173895" cy="50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66" fill="norm" stroke="1" extrusionOk="0">
                  <a:moveTo>
                    <a:pt x="21080" y="2427"/>
                  </a:moveTo>
                  <a:cubicBezTo>
                    <a:pt x="21340" y="1789"/>
                    <a:pt x="21600" y="1151"/>
                    <a:pt x="21080" y="741"/>
                  </a:cubicBezTo>
                  <a:cubicBezTo>
                    <a:pt x="20559" y="331"/>
                    <a:pt x="19258" y="148"/>
                    <a:pt x="17827" y="57"/>
                  </a:cubicBezTo>
                  <a:cubicBezTo>
                    <a:pt x="16395" y="-34"/>
                    <a:pt x="14834" y="-34"/>
                    <a:pt x="13663" y="194"/>
                  </a:cubicBezTo>
                  <a:cubicBezTo>
                    <a:pt x="12492" y="422"/>
                    <a:pt x="11711" y="877"/>
                    <a:pt x="10280" y="2427"/>
                  </a:cubicBezTo>
                  <a:cubicBezTo>
                    <a:pt x="8848" y="3976"/>
                    <a:pt x="6766" y="6619"/>
                    <a:pt x="5595" y="9490"/>
                  </a:cubicBezTo>
                  <a:cubicBezTo>
                    <a:pt x="4424" y="12361"/>
                    <a:pt x="4164" y="15460"/>
                    <a:pt x="3383" y="17510"/>
                  </a:cubicBezTo>
                  <a:cubicBezTo>
                    <a:pt x="2602" y="19561"/>
                    <a:pt x="1301" y="20563"/>
                    <a:pt x="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0757882" y="3067050"/>
              <a:ext cx="228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600" y="11127"/>
                  </a:cubicBezTo>
                  <a:cubicBezTo>
                    <a:pt x="1200" y="8509"/>
                    <a:pt x="2400" y="7200"/>
                    <a:pt x="5700" y="6218"/>
                  </a:cubicBezTo>
                  <a:cubicBezTo>
                    <a:pt x="9000" y="5236"/>
                    <a:pt x="14400" y="4582"/>
                    <a:pt x="17400" y="3600"/>
                  </a:cubicBezTo>
                  <a:cubicBezTo>
                    <a:pt x="20400" y="2618"/>
                    <a:pt x="210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085774" y="2830288"/>
              <a:ext cx="142009" cy="39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68" fill="norm" stroke="1" extrusionOk="0">
                  <a:moveTo>
                    <a:pt x="21311" y="1462"/>
                  </a:moveTo>
                  <a:cubicBezTo>
                    <a:pt x="20993" y="893"/>
                    <a:pt x="20676" y="325"/>
                    <a:pt x="19723" y="97"/>
                  </a:cubicBezTo>
                  <a:cubicBezTo>
                    <a:pt x="18770" y="-130"/>
                    <a:pt x="17182" y="-16"/>
                    <a:pt x="14482" y="1064"/>
                  </a:cubicBezTo>
                  <a:cubicBezTo>
                    <a:pt x="11782" y="2144"/>
                    <a:pt x="7970" y="4190"/>
                    <a:pt x="5270" y="7203"/>
                  </a:cubicBezTo>
                  <a:cubicBezTo>
                    <a:pt x="2570" y="10215"/>
                    <a:pt x="982" y="14194"/>
                    <a:pt x="346" y="16525"/>
                  </a:cubicBezTo>
                  <a:cubicBezTo>
                    <a:pt x="-289" y="18855"/>
                    <a:pt x="29" y="19537"/>
                    <a:pt x="664" y="20106"/>
                  </a:cubicBezTo>
                  <a:cubicBezTo>
                    <a:pt x="1299" y="20674"/>
                    <a:pt x="2252" y="21129"/>
                    <a:pt x="3523" y="21299"/>
                  </a:cubicBezTo>
                  <a:cubicBezTo>
                    <a:pt x="4793" y="21470"/>
                    <a:pt x="6382" y="21356"/>
                    <a:pt x="8129" y="20561"/>
                  </a:cubicBezTo>
                  <a:cubicBezTo>
                    <a:pt x="9876" y="19765"/>
                    <a:pt x="11782" y="18287"/>
                    <a:pt x="13687" y="16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176982" y="2999273"/>
              <a:ext cx="247651" cy="16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0" y="12036"/>
                  </a:moveTo>
                  <a:cubicBezTo>
                    <a:pt x="0" y="9302"/>
                    <a:pt x="0" y="6567"/>
                    <a:pt x="92" y="4517"/>
                  </a:cubicBezTo>
                  <a:cubicBezTo>
                    <a:pt x="185" y="2466"/>
                    <a:pt x="369" y="1099"/>
                    <a:pt x="1015" y="416"/>
                  </a:cubicBezTo>
                  <a:cubicBezTo>
                    <a:pt x="1662" y="-268"/>
                    <a:pt x="2769" y="-268"/>
                    <a:pt x="3969" y="1646"/>
                  </a:cubicBezTo>
                  <a:cubicBezTo>
                    <a:pt x="5169" y="3560"/>
                    <a:pt x="6462" y="7388"/>
                    <a:pt x="6831" y="10669"/>
                  </a:cubicBezTo>
                  <a:cubicBezTo>
                    <a:pt x="7200" y="13950"/>
                    <a:pt x="6646" y="16684"/>
                    <a:pt x="6000" y="18461"/>
                  </a:cubicBezTo>
                  <a:cubicBezTo>
                    <a:pt x="5354" y="20238"/>
                    <a:pt x="4615" y="21059"/>
                    <a:pt x="4246" y="20785"/>
                  </a:cubicBezTo>
                  <a:cubicBezTo>
                    <a:pt x="3877" y="20512"/>
                    <a:pt x="3877" y="19145"/>
                    <a:pt x="4708" y="16684"/>
                  </a:cubicBezTo>
                  <a:cubicBezTo>
                    <a:pt x="5538" y="14223"/>
                    <a:pt x="7200" y="10669"/>
                    <a:pt x="8400" y="8071"/>
                  </a:cubicBezTo>
                  <a:cubicBezTo>
                    <a:pt x="9600" y="5474"/>
                    <a:pt x="10338" y="3833"/>
                    <a:pt x="10708" y="3697"/>
                  </a:cubicBezTo>
                  <a:cubicBezTo>
                    <a:pt x="11077" y="3560"/>
                    <a:pt x="11077" y="4927"/>
                    <a:pt x="11262" y="7251"/>
                  </a:cubicBezTo>
                  <a:cubicBezTo>
                    <a:pt x="11446" y="9575"/>
                    <a:pt x="11815" y="12856"/>
                    <a:pt x="12277" y="15180"/>
                  </a:cubicBezTo>
                  <a:cubicBezTo>
                    <a:pt x="12738" y="17504"/>
                    <a:pt x="13292" y="18871"/>
                    <a:pt x="14031" y="19828"/>
                  </a:cubicBezTo>
                  <a:cubicBezTo>
                    <a:pt x="14769" y="20785"/>
                    <a:pt x="15692" y="21332"/>
                    <a:pt x="16985" y="20512"/>
                  </a:cubicBezTo>
                  <a:cubicBezTo>
                    <a:pt x="18277" y="19691"/>
                    <a:pt x="19938" y="17504"/>
                    <a:pt x="21600" y="15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470077" y="2832100"/>
              <a:ext cx="74209" cy="40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441" fill="norm" stroke="1" extrusionOk="0">
                  <a:moveTo>
                    <a:pt x="1477" y="0"/>
                  </a:moveTo>
                  <a:cubicBezTo>
                    <a:pt x="310" y="562"/>
                    <a:pt x="-858" y="1125"/>
                    <a:pt x="893" y="2194"/>
                  </a:cubicBezTo>
                  <a:cubicBezTo>
                    <a:pt x="2645" y="3263"/>
                    <a:pt x="7315" y="4837"/>
                    <a:pt x="11693" y="7144"/>
                  </a:cubicBezTo>
                  <a:cubicBezTo>
                    <a:pt x="16072" y="9450"/>
                    <a:pt x="20158" y="12488"/>
                    <a:pt x="20450" y="14906"/>
                  </a:cubicBezTo>
                  <a:cubicBezTo>
                    <a:pt x="20742" y="17325"/>
                    <a:pt x="17239" y="19125"/>
                    <a:pt x="13445" y="20194"/>
                  </a:cubicBezTo>
                  <a:cubicBezTo>
                    <a:pt x="9650" y="21262"/>
                    <a:pt x="5564" y="21600"/>
                    <a:pt x="3812" y="21375"/>
                  </a:cubicBezTo>
                  <a:cubicBezTo>
                    <a:pt x="2061" y="21150"/>
                    <a:pt x="2645" y="20362"/>
                    <a:pt x="3228" y="19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659053" y="2706806"/>
              <a:ext cx="451380" cy="59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47" fill="norm" stroke="1" extrusionOk="0">
                  <a:moveTo>
                    <a:pt x="6081" y="15619"/>
                  </a:moveTo>
                  <a:cubicBezTo>
                    <a:pt x="6081" y="15235"/>
                    <a:pt x="6081" y="14850"/>
                    <a:pt x="5526" y="14505"/>
                  </a:cubicBezTo>
                  <a:cubicBezTo>
                    <a:pt x="4971" y="14159"/>
                    <a:pt x="3860" y="13851"/>
                    <a:pt x="2902" y="14120"/>
                  </a:cubicBezTo>
                  <a:cubicBezTo>
                    <a:pt x="1943" y="14389"/>
                    <a:pt x="1135" y="15235"/>
                    <a:pt x="631" y="16388"/>
                  </a:cubicBezTo>
                  <a:cubicBezTo>
                    <a:pt x="126" y="17541"/>
                    <a:pt x="-76" y="19001"/>
                    <a:pt x="25" y="19924"/>
                  </a:cubicBezTo>
                  <a:cubicBezTo>
                    <a:pt x="126" y="20846"/>
                    <a:pt x="530" y="21231"/>
                    <a:pt x="984" y="21384"/>
                  </a:cubicBezTo>
                  <a:cubicBezTo>
                    <a:pt x="1438" y="21538"/>
                    <a:pt x="1943" y="21461"/>
                    <a:pt x="2851" y="20539"/>
                  </a:cubicBezTo>
                  <a:cubicBezTo>
                    <a:pt x="3760" y="19616"/>
                    <a:pt x="5072" y="17848"/>
                    <a:pt x="6283" y="15427"/>
                  </a:cubicBezTo>
                  <a:cubicBezTo>
                    <a:pt x="7494" y="13006"/>
                    <a:pt x="8604" y="9931"/>
                    <a:pt x="9361" y="7510"/>
                  </a:cubicBezTo>
                  <a:cubicBezTo>
                    <a:pt x="10118" y="5088"/>
                    <a:pt x="10522" y="3320"/>
                    <a:pt x="10724" y="2244"/>
                  </a:cubicBezTo>
                  <a:cubicBezTo>
                    <a:pt x="10926" y="1168"/>
                    <a:pt x="10926" y="784"/>
                    <a:pt x="10724" y="476"/>
                  </a:cubicBezTo>
                  <a:cubicBezTo>
                    <a:pt x="10522" y="169"/>
                    <a:pt x="10118" y="-62"/>
                    <a:pt x="9715" y="15"/>
                  </a:cubicBezTo>
                  <a:cubicBezTo>
                    <a:pt x="9311" y="92"/>
                    <a:pt x="8907" y="476"/>
                    <a:pt x="8453" y="1706"/>
                  </a:cubicBezTo>
                  <a:cubicBezTo>
                    <a:pt x="7999" y="2936"/>
                    <a:pt x="7494" y="5011"/>
                    <a:pt x="7090" y="7510"/>
                  </a:cubicBezTo>
                  <a:cubicBezTo>
                    <a:pt x="6687" y="10008"/>
                    <a:pt x="6384" y="12929"/>
                    <a:pt x="6232" y="14774"/>
                  </a:cubicBezTo>
                  <a:cubicBezTo>
                    <a:pt x="6081" y="16618"/>
                    <a:pt x="6081" y="17387"/>
                    <a:pt x="6131" y="17964"/>
                  </a:cubicBezTo>
                  <a:cubicBezTo>
                    <a:pt x="6182" y="18540"/>
                    <a:pt x="6283" y="18924"/>
                    <a:pt x="6535" y="18963"/>
                  </a:cubicBezTo>
                  <a:cubicBezTo>
                    <a:pt x="6788" y="19001"/>
                    <a:pt x="7191" y="18694"/>
                    <a:pt x="8049" y="17579"/>
                  </a:cubicBezTo>
                  <a:cubicBezTo>
                    <a:pt x="8907" y="16465"/>
                    <a:pt x="10219" y="14543"/>
                    <a:pt x="11128" y="13390"/>
                  </a:cubicBezTo>
                  <a:cubicBezTo>
                    <a:pt x="12036" y="12237"/>
                    <a:pt x="12541" y="11853"/>
                    <a:pt x="13045" y="11622"/>
                  </a:cubicBezTo>
                  <a:cubicBezTo>
                    <a:pt x="13550" y="11391"/>
                    <a:pt x="14055" y="11315"/>
                    <a:pt x="14358" y="11545"/>
                  </a:cubicBezTo>
                  <a:cubicBezTo>
                    <a:pt x="14660" y="11776"/>
                    <a:pt x="14761" y="12314"/>
                    <a:pt x="14459" y="13544"/>
                  </a:cubicBezTo>
                  <a:cubicBezTo>
                    <a:pt x="14156" y="14774"/>
                    <a:pt x="13449" y="16695"/>
                    <a:pt x="12894" y="17848"/>
                  </a:cubicBezTo>
                  <a:cubicBezTo>
                    <a:pt x="12339" y="19001"/>
                    <a:pt x="11935" y="19386"/>
                    <a:pt x="11683" y="19386"/>
                  </a:cubicBezTo>
                  <a:cubicBezTo>
                    <a:pt x="11431" y="19386"/>
                    <a:pt x="11330" y="19001"/>
                    <a:pt x="11784" y="17925"/>
                  </a:cubicBezTo>
                  <a:cubicBezTo>
                    <a:pt x="12238" y="16849"/>
                    <a:pt x="13247" y="15081"/>
                    <a:pt x="13903" y="14043"/>
                  </a:cubicBezTo>
                  <a:cubicBezTo>
                    <a:pt x="14560" y="13006"/>
                    <a:pt x="14862" y="12698"/>
                    <a:pt x="15367" y="12314"/>
                  </a:cubicBezTo>
                  <a:cubicBezTo>
                    <a:pt x="15872" y="11929"/>
                    <a:pt x="16578" y="11468"/>
                    <a:pt x="16780" y="11430"/>
                  </a:cubicBezTo>
                  <a:cubicBezTo>
                    <a:pt x="16982" y="11391"/>
                    <a:pt x="16679" y="11776"/>
                    <a:pt x="16174" y="12506"/>
                  </a:cubicBezTo>
                  <a:cubicBezTo>
                    <a:pt x="15670" y="13236"/>
                    <a:pt x="14963" y="14312"/>
                    <a:pt x="14711" y="15273"/>
                  </a:cubicBezTo>
                  <a:cubicBezTo>
                    <a:pt x="14459" y="16234"/>
                    <a:pt x="14660" y="17080"/>
                    <a:pt x="15872" y="17733"/>
                  </a:cubicBezTo>
                  <a:cubicBezTo>
                    <a:pt x="17083" y="18386"/>
                    <a:pt x="19303" y="18848"/>
                    <a:pt x="21524" y="19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290782" y="3994150"/>
              <a:ext cx="3886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9" y="1029"/>
                    <a:pt x="918" y="2057"/>
                    <a:pt x="1347" y="3600"/>
                  </a:cubicBezTo>
                  <a:cubicBezTo>
                    <a:pt x="1776" y="5143"/>
                    <a:pt x="2176" y="7200"/>
                    <a:pt x="2612" y="8229"/>
                  </a:cubicBezTo>
                  <a:cubicBezTo>
                    <a:pt x="3047" y="9257"/>
                    <a:pt x="3518" y="9257"/>
                    <a:pt x="3929" y="9257"/>
                  </a:cubicBezTo>
                  <a:cubicBezTo>
                    <a:pt x="4341" y="9257"/>
                    <a:pt x="4694" y="9257"/>
                    <a:pt x="5059" y="9257"/>
                  </a:cubicBezTo>
                  <a:cubicBezTo>
                    <a:pt x="5424" y="9257"/>
                    <a:pt x="5800" y="9257"/>
                    <a:pt x="6188" y="9771"/>
                  </a:cubicBezTo>
                  <a:cubicBezTo>
                    <a:pt x="6576" y="10286"/>
                    <a:pt x="6976" y="11314"/>
                    <a:pt x="7406" y="11829"/>
                  </a:cubicBezTo>
                  <a:cubicBezTo>
                    <a:pt x="7835" y="12343"/>
                    <a:pt x="8294" y="12343"/>
                    <a:pt x="8741" y="12857"/>
                  </a:cubicBezTo>
                  <a:cubicBezTo>
                    <a:pt x="9188" y="13371"/>
                    <a:pt x="9624" y="14400"/>
                    <a:pt x="10076" y="15429"/>
                  </a:cubicBezTo>
                  <a:cubicBezTo>
                    <a:pt x="10529" y="16457"/>
                    <a:pt x="11000" y="17486"/>
                    <a:pt x="11459" y="18514"/>
                  </a:cubicBezTo>
                  <a:cubicBezTo>
                    <a:pt x="11918" y="19543"/>
                    <a:pt x="12365" y="20571"/>
                    <a:pt x="12818" y="21086"/>
                  </a:cubicBezTo>
                  <a:cubicBezTo>
                    <a:pt x="13271" y="21600"/>
                    <a:pt x="13729" y="21600"/>
                    <a:pt x="14165" y="21600"/>
                  </a:cubicBezTo>
                  <a:cubicBezTo>
                    <a:pt x="14600" y="21600"/>
                    <a:pt x="15012" y="21600"/>
                    <a:pt x="15441" y="21086"/>
                  </a:cubicBezTo>
                  <a:cubicBezTo>
                    <a:pt x="15871" y="20571"/>
                    <a:pt x="16318" y="19543"/>
                    <a:pt x="16724" y="18514"/>
                  </a:cubicBezTo>
                  <a:cubicBezTo>
                    <a:pt x="17129" y="17486"/>
                    <a:pt x="17494" y="16457"/>
                    <a:pt x="17941" y="15429"/>
                  </a:cubicBezTo>
                  <a:cubicBezTo>
                    <a:pt x="18388" y="14400"/>
                    <a:pt x="18918" y="13371"/>
                    <a:pt x="19476" y="12343"/>
                  </a:cubicBezTo>
                  <a:cubicBezTo>
                    <a:pt x="20035" y="11314"/>
                    <a:pt x="20624" y="10286"/>
                    <a:pt x="20982" y="9257"/>
                  </a:cubicBezTo>
                  <a:cubicBezTo>
                    <a:pt x="21341" y="8229"/>
                    <a:pt x="21471" y="7200"/>
                    <a:pt x="2160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643332" y="4227019"/>
              <a:ext cx="388563" cy="56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17" fill="norm" stroke="1" extrusionOk="0">
                  <a:moveTo>
                    <a:pt x="0" y="21517"/>
                  </a:moveTo>
                  <a:cubicBezTo>
                    <a:pt x="1174" y="18675"/>
                    <a:pt x="2348" y="15833"/>
                    <a:pt x="3639" y="12909"/>
                  </a:cubicBezTo>
                  <a:cubicBezTo>
                    <a:pt x="4930" y="9986"/>
                    <a:pt x="6339" y="6982"/>
                    <a:pt x="7513" y="4952"/>
                  </a:cubicBezTo>
                  <a:cubicBezTo>
                    <a:pt x="8687" y="2922"/>
                    <a:pt x="9626" y="1866"/>
                    <a:pt x="10330" y="1216"/>
                  </a:cubicBezTo>
                  <a:cubicBezTo>
                    <a:pt x="11035" y="567"/>
                    <a:pt x="11504" y="323"/>
                    <a:pt x="12091" y="161"/>
                  </a:cubicBezTo>
                  <a:cubicBezTo>
                    <a:pt x="12678" y="-2"/>
                    <a:pt x="13383" y="-83"/>
                    <a:pt x="13911" y="120"/>
                  </a:cubicBezTo>
                  <a:cubicBezTo>
                    <a:pt x="14439" y="323"/>
                    <a:pt x="14791" y="810"/>
                    <a:pt x="15261" y="2434"/>
                  </a:cubicBezTo>
                  <a:cubicBezTo>
                    <a:pt x="15730" y="4058"/>
                    <a:pt x="16317" y="6819"/>
                    <a:pt x="17315" y="9499"/>
                  </a:cubicBezTo>
                  <a:cubicBezTo>
                    <a:pt x="18313" y="12179"/>
                    <a:pt x="19722" y="14777"/>
                    <a:pt x="20543" y="16482"/>
                  </a:cubicBezTo>
                  <a:cubicBezTo>
                    <a:pt x="21365" y="18188"/>
                    <a:pt x="21600" y="19000"/>
                    <a:pt x="21541" y="19568"/>
                  </a:cubicBezTo>
                  <a:cubicBezTo>
                    <a:pt x="21483" y="20137"/>
                    <a:pt x="21130" y="20461"/>
                    <a:pt x="20309" y="20583"/>
                  </a:cubicBezTo>
                  <a:cubicBezTo>
                    <a:pt x="19487" y="20705"/>
                    <a:pt x="18196" y="20624"/>
                    <a:pt x="15496" y="20624"/>
                  </a:cubicBezTo>
                  <a:cubicBezTo>
                    <a:pt x="12796" y="20624"/>
                    <a:pt x="8687" y="20705"/>
                    <a:pt x="6163" y="20786"/>
                  </a:cubicBezTo>
                  <a:cubicBezTo>
                    <a:pt x="3639" y="20867"/>
                    <a:pt x="2700" y="20949"/>
                    <a:pt x="2583" y="20908"/>
                  </a:cubicBezTo>
                  <a:cubicBezTo>
                    <a:pt x="2465" y="20867"/>
                    <a:pt x="3170" y="20705"/>
                    <a:pt x="3933" y="20543"/>
                  </a:cubicBezTo>
                  <a:cubicBezTo>
                    <a:pt x="4696" y="20380"/>
                    <a:pt x="5517" y="20218"/>
                    <a:pt x="6339" y="20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173467" y="4378272"/>
              <a:ext cx="327166" cy="41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48" fill="norm" stroke="1" extrusionOk="0">
                  <a:moveTo>
                    <a:pt x="20983" y="1812"/>
                  </a:moveTo>
                  <a:cubicBezTo>
                    <a:pt x="21260" y="935"/>
                    <a:pt x="21537" y="58"/>
                    <a:pt x="21329" y="3"/>
                  </a:cubicBezTo>
                  <a:cubicBezTo>
                    <a:pt x="21122" y="-52"/>
                    <a:pt x="20429" y="716"/>
                    <a:pt x="19045" y="2525"/>
                  </a:cubicBezTo>
                  <a:cubicBezTo>
                    <a:pt x="17660" y="4334"/>
                    <a:pt x="15583" y="7185"/>
                    <a:pt x="12952" y="9706"/>
                  </a:cubicBezTo>
                  <a:cubicBezTo>
                    <a:pt x="10322" y="12228"/>
                    <a:pt x="7137" y="14421"/>
                    <a:pt x="5129" y="15518"/>
                  </a:cubicBezTo>
                  <a:cubicBezTo>
                    <a:pt x="3122" y="16614"/>
                    <a:pt x="2291" y="16614"/>
                    <a:pt x="1529" y="15901"/>
                  </a:cubicBezTo>
                  <a:cubicBezTo>
                    <a:pt x="768" y="15189"/>
                    <a:pt x="75" y="13763"/>
                    <a:pt x="6" y="12393"/>
                  </a:cubicBezTo>
                  <a:cubicBezTo>
                    <a:pt x="-63" y="11022"/>
                    <a:pt x="491" y="9706"/>
                    <a:pt x="1114" y="8994"/>
                  </a:cubicBezTo>
                  <a:cubicBezTo>
                    <a:pt x="1737" y="8281"/>
                    <a:pt x="2429" y="8171"/>
                    <a:pt x="3191" y="8117"/>
                  </a:cubicBezTo>
                  <a:cubicBezTo>
                    <a:pt x="3952" y="8062"/>
                    <a:pt x="4783" y="8062"/>
                    <a:pt x="6168" y="9049"/>
                  </a:cubicBezTo>
                  <a:cubicBezTo>
                    <a:pt x="7552" y="10035"/>
                    <a:pt x="9491" y="12009"/>
                    <a:pt x="11568" y="14257"/>
                  </a:cubicBezTo>
                  <a:cubicBezTo>
                    <a:pt x="13645" y="16504"/>
                    <a:pt x="15860" y="19026"/>
                    <a:pt x="18075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175732" y="6191250"/>
              <a:ext cx="260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71" y="7200"/>
                    <a:pt x="11941" y="14400"/>
                    <a:pt x="15541" y="18000"/>
                  </a:cubicBezTo>
                  <a:cubicBezTo>
                    <a:pt x="19141" y="21600"/>
                    <a:pt x="2037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56682" y="6360704"/>
              <a:ext cx="2984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668" y="13094"/>
                    <a:pt x="11336" y="5581"/>
                    <a:pt x="14936" y="2294"/>
                  </a:cubicBezTo>
                  <a:cubicBezTo>
                    <a:pt x="18536" y="-993"/>
                    <a:pt x="20068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230821" y="5679673"/>
              <a:ext cx="210416" cy="76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63" fill="norm" stroke="1" extrusionOk="0">
                  <a:moveTo>
                    <a:pt x="16889" y="2771"/>
                  </a:moveTo>
                  <a:cubicBezTo>
                    <a:pt x="17308" y="2177"/>
                    <a:pt x="17728" y="1584"/>
                    <a:pt x="17937" y="1139"/>
                  </a:cubicBezTo>
                  <a:cubicBezTo>
                    <a:pt x="18147" y="694"/>
                    <a:pt x="18147" y="397"/>
                    <a:pt x="16994" y="189"/>
                  </a:cubicBezTo>
                  <a:cubicBezTo>
                    <a:pt x="15840" y="-18"/>
                    <a:pt x="13533" y="-137"/>
                    <a:pt x="10702" y="278"/>
                  </a:cubicBezTo>
                  <a:cubicBezTo>
                    <a:pt x="7871" y="694"/>
                    <a:pt x="4516" y="1643"/>
                    <a:pt x="2419" y="2889"/>
                  </a:cubicBezTo>
                  <a:cubicBezTo>
                    <a:pt x="322" y="4136"/>
                    <a:pt x="-517" y="5678"/>
                    <a:pt x="322" y="7192"/>
                  </a:cubicBezTo>
                  <a:cubicBezTo>
                    <a:pt x="1161" y="8705"/>
                    <a:pt x="3677" y="10188"/>
                    <a:pt x="6928" y="11761"/>
                  </a:cubicBezTo>
                  <a:cubicBezTo>
                    <a:pt x="10178" y="13333"/>
                    <a:pt x="14163" y="14995"/>
                    <a:pt x="16679" y="16300"/>
                  </a:cubicBezTo>
                  <a:cubicBezTo>
                    <a:pt x="19196" y="17606"/>
                    <a:pt x="20244" y="18555"/>
                    <a:pt x="20664" y="19178"/>
                  </a:cubicBezTo>
                  <a:cubicBezTo>
                    <a:pt x="21083" y="19801"/>
                    <a:pt x="20873" y="20098"/>
                    <a:pt x="19091" y="20395"/>
                  </a:cubicBezTo>
                  <a:cubicBezTo>
                    <a:pt x="17308" y="20692"/>
                    <a:pt x="13953" y="20988"/>
                    <a:pt x="11017" y="21166"/>
                  </a:cubicBezTo>
                  <a:cubicBezTo>
                    <a:pt x="8081" y="21344"/>
                    <a:pt x="5565" y="21404"/>
                    <a:pt x="3048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171464" y="6572250"/>
              <a:ext cx="33141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19891" y="0"/>
                  </a:moveTo>
                  <a:cubicBezTo>
                    <a:pt x="19203" y="2645"/>
                    <a:pt x="18515" y="5290"/>
                    <a:pt x="17002" y="8155"/>
                  </a:cubicBezTo>
                  <a:cubicBezTo>
                    <a:pt x="15488" y="11020"/>
                    <a:pt x="13150" y="14106"/>
                    <a:pt x="11017" y="16016"/>
                  </a:cubicBezTo>
                  <a:cubicBezTo>
                    <a:pt x="8885" y="17927"/>
                    <a:pt x="6959" y="18661"/>
                    <a:pt x="5308" y="18220"/>
                  </a:cubicBezTo>
                  <a:cubicBezTo>
                    <a:pt x="3657" y="17780"/>
                    <a:pt x="2281" y="16163"/>
                    <a:pt x="1387" y="14620"/>
                  </a:cubicBezTo>
                  <a:cubicBezTo>
                    <a:pt x="492" y="13078"/>
                    <a:pt x="80" y="11608"/>
                    <a:pt x="11" y="10506"/>
                  </a:cubicBezTo>
                  <a:cubicBezTo>
                    <a:pt x="-58" y="9404"/>
                    <a:pt x="217" y="8669"/>
                    <a:pt x="767" y="8155"/>
                  </a:cubicBezTo>
                  <a:cubicBezTo>
                    <a:pt x="1318" y="7641"/>
                    <a:pt x="2143" y="7347"/>
                    <a:pt x="3725" y="7641"/>
                  </a:cubicBezTo>
                  <a:cubicBezTo>
                    <a:pt x="5308" y="7935"/>
                    <a:pt x="7646" y="8816"/>
                    <a:pt x="9641" y="10212"/>
                  </a:cubicBezTo>
                  <a:cubicBezTo>
                    <a:pt x="11636" y="11608"/>
                    <a:pt x="13287" y="13518"/>
                    <a:pt x="15213" y="15502"/>
                  </a:cubicBezTo>
                  <a:cubicBezTo>
                    <a:pt x="17139" y="17486"/>
                    <a:pt x="19341" y="19543"/>
                    <a:pt x="215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827530" y="5321300"/>
              <a:ext cx="23720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0274" y="0"/>
                  </a:moveTo>
                  <a:cubicBezTo>
                    <a:pt x="17407" y="3692"/>
                    <a:pt x="14540" y="7385"/>
                    <a:pt x="12150" y="9600"/>
                  </a:cubicBezTo>
                  <a:cubicBezTo>
                    <a:pt x="9761" y="11815"/>
                    <a:pt x="7849" y="12554"/>
                    <a:pt x="6320" y="13015"/>
                  </a:cubicBezTo>
                  <a:cubicBezTo>
                    <a:pt x="4791" y="13477"/>
                    <a:pt x="3644" y="13662"/>
                    <a:pt x="2688" y="13477"/>
                  </a:cubicBezTo>
                  <a:cubicBezTo>
                    <a:pt x="1733" y="13292"/>
                    <a:pt x="968" y="12738"/>
                    <a:pt x="490" y="11538"/>
                  </a:cubicBezTo>
                  <a:cubicBezTo>
                    <a:pt x="12" y="10338"/>
                    <a:pt x="-179" y="8492"/>
                    <a:pt x="203" y="7385"/>
                  </a:cubicBezTo>
                  <a:cubicBezTo>
                    <a:pt x="586" y="6277"/>
                    <a:pt x="1541" y="5908"/>
                    <a:pt x="4217" y="6185"/>
                  </a:cubicBezTo>
                  <a:cubicBezTo>
                    <a:pt x="6894" y="6462"/>
                    <a:pt x="11290" y="7385"/>
                    <a:pt x="14348" y="8862"/>
                  </a:cubicBezTo>
                  <a:cubicBezTo>
                    <a:pt x="17407" y="10338"/>
                    <a:pt x="19127" y="12369"/>
                    <a:pt x="20083" y="14585"/>
                  </a:cubicBezTo>
                  <a:cubicBezTo>
                    <a:pt x="21039" y="16800"/>
                    <a:pt x="21230" y="19200"/>
                    <a:pt x="214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179032" y="54737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35" y="21600"/>
                  </a:moveTo>
                  <a:cubicBezTo>
                    <a:pt x="1168" y="18000"/>
                    <a:pt x="0" y="14400"/>
                    <a:pt x="0" y="12000"/>
                  </a:cubicBezTo>
                  <a:cubicBezTo>
                    <a:pt x="0" y="9600"/>
                    <a:pt x="1168" y="8400"/>
                    <a:pt x="4184" y="6600"/>
                  </a:cubicBezTo>
                  <a:cubicBezTo>
                    <a:pt x="7200" y="4800"/>
                    <a:pt x="12065" y="2400"/>
                    <a:pt x="15276" y="1200"/>
                  </a:cubicBezTo>
                  <a:cubicBezTo>
                    <a:pt x="18486" y="0"/>
                    <a:pt x="200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319458" y="5391150"/>
              <a:ext cx="2467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655"/>
                    <a:pt x="6582" y="1309"/>
                    <a:pt x="2982" y="4036"/>
                  </a:cubicBezTo>
                  <a:cubicBezTo>
                    <a:pt x="-618" y="6764"/>
                    <a:pt x="-618" y="11564"/>
                    <a:pt x="1182" y="14836"/>
                  </a:cubicBezTo>
                  <a:cubicBezTo>
                    <a:pt x="2982" y="18109"/>
                    <a:pt x="6582" y="19855"/>
                    <a:pt x="101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455203" y="5174120"/>
              <a:ext cx="275100" cy="4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53" fill="norm" stroke="1" extrusionOk="0">
                  <a:moveTo>
                    <a:pt x="1241" y="19433"/>
                  </a:moveTo>
                  <a:cubicBezTo>
                    <a:pt x="1076" y="18424"/>
                    <a:pt x="911" y="17415"/>
                    <a:pt x="2066" y="15547"/>
                  </a:cubicBezTo>
                  <a:cubicBezTo>
                    <a:pt x="3220" y="13680"/>
                    <a:pt x="5693" y="10955"/>
                    <a:pt x="8001" y="8381"/>
                  </a:cubicBezTo>
                  <a:cubicBezTo>
                    <a:pt x="10310" y="5807"/>
                    <a:pt x="12453" y="3385"/>
                    <a:pt x="13855" y="1921"/>
                  </a:cubicBezTo>
                  <a:cubicBezTo>
                    <a:pt x="15256" y="458"/>
                    <a:pt x="15916" y="-47"/>
                    <a:pt x="16246" y="3"/>
                  </a:cubicBezTo>
                  <a:cubicBezTo>
                    <a:pt x="16575" y="54"/>
                    <a:pt x="16575" y="660"/>
                    <a:pt x="16988" y="2678"/>
                  </a:cubicBezTo>
                  <a:cubicBezTo>
                    <a:pt x="17400" y="4697"/>
                    <a:pt x="18224" y="8129"/>
                    <a:pt x="19049" y="10753"/>
                  </a:cubicBezTo>
                  <a:cubicBezTo>
                    <a:pt x="19873" y="13377"/>
                    <a:pt x="20698" y="15194"/>
                    <a:pt x="21110" y="16405"/>
                  </a:cubicBezTo>
                  <a:cubicBezTo>
                    <a:pt x="21522" y="17617"/>
                    <a:pt x="21522" y="18222"/>
                    <a:pt x="21192" y="18676"/>
                  </a:cubicBezTo>
                  <a:cubicBezTo>
                    <a:pt x="20862" y="19131"/>
                    <a:pt x="20203" y="19433"/>
                    <a:pt x="18307" y="19635"/>
                  </a:cubicBezTo>
                  <a:cubicBezTo>
                    <a:pt x="16411" y="19837"/>
                    <a:pt x="13278" y="19938"/>
                    <a:pt x="10475" y="19938"/>
                  </a:cubicBezTo>
                  <a:cubicBezTo>
                    <a:pt x="7672" y="19938"/>
                    <a:pt x="5198" y="19837"/>
                    <a:pt x="3302" y="19787"/>
                  </a:cubicBezTo>
                  <a:cubicBezTo>
                    <a:pt x="1406" y="19736"/>
                    <a:pt x="87" y="19736"/>
                    <a:pt x="4" y="20039"/>
                  </a:cubicBezTo>
                  <a:cubicBezTo>
                    <a:pt x="-78" y="20342"/>
                    <a:pt x="1076" y="20947"/>
                    <a:pt x="223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808594" y="5363633"/>
              <a:ext cx="253089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9362" y="1929"/>
                  </a:moveTo>
                  <a:cubicBezTo>
                    <a:pt x="19362" y="964"/>
                    <a:pt x="19362" y="0"/>
                    <a:pt x="19362" y="0"/>
                  </a:cubicBezTo>
                  <a:cubicBezTo>
                    <a:pt x="19362" y="0"/>
                    <a:pt x="19362" y="964"/>
                    <a:pt x="18372" y="2507"/>
                  </a:cubicBezTo>
                  <a:cubicBezTo>
                    <a:pt x="17382" y="4050"/>
                    <a:pt x="15402" y="6171"/>
                    <a:pt x="13062" y="8004"/>
                  </a:cubicBezTo>
                  <a:cubicBezTo>
                    <a:pt x="10722" y="9836"/>
                    <a:pt x="8022" y="11379"/>
                    <a:pt x="6042" y="12150"/>
                  </a:cubicBezTo>
                  <a:cubicBezTo>
                    <a:pt x="4062" y="12921"/>
                    <a:pt x="2802" y="12921"/>
                    <a:pt x="1902" y="12536"/>
                  </a:cubicBezTo>
                  <a:cubicBezTo>
                    <a:pt x="1002" y="12150"/>
                    <a:pt x="462" y="11379"/>
                    <a:pt x="192" y="10414"/>
                  </a:cubicBezTo>
                  <a:cubicBezTo>
                    <a:pt x="-78" y="9450"/>
                    <a:pt x="-78" y="8293"/>
                    <a:pt x="282" y="7425"/>
                  </a:cubicBezTo>
                  <a:cubicBezTo>
                    <a:pt x="642" y="6557"/>
                    <a:pt x="1362" y="5979"/>
                    <a:pt x="2172" y="5689"/>
                  </a:cubicBezTo>
                  <a:cubicBezTo>
                    <a:pt x="2982" y="5400"/>
                    <a:pt x="3882" y="5400"/>
                    <a:pt x="6312" y="7136"/>
                  </a:cubicBezTo>
                  <a:cubicBezTo>
                    <a:pt x="8742" y="8871"/>
                    <a:pt x="12702" y="12343"/>
                    <a:pt x="15492" y="15043"/>
                  </a:cubicBezTo>
                  <a:cubicBezTo>
                    <a:pt x="18282" y="17743"/>
                    <a:pt x="19902" y="19671"/>
                    <a:pt x="215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080732" y="5704767"/>
              <a:ext cx="171451" cy="51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4146"/>
                  </a:moveTo>
                  <a:cubicBezTo>
                    <a:pt x="21600" y="3260"/>
                    <a:pt x="21600" y="2375"/>
                    <a:pt x="21467" y="1711"/>
                  </a:cubicBezTo>
                  <a:cubicBezTo>
                    <a:pt x="21333" y="1047"/>
                    <a:pt x="21067" y="605"/>
                    <a:pt x="19467" y="295"/>
                  </a:cubicBezTo>
                  <a:cubicBezTo>
                    <a:pt x="17867" y="-15"/>
                    <a:pt x="14933" y="-192"/>
                    <a:pt x="12000" y="339"/>
                  </a:cubicBezTo>
                  <a:cubicBezTo>
                    <a:pt x="9067" y="870"/>
                    <a:pt x="6133" y="2110"/>
                    <a:pt x="4133" y="4367"/>
                  </a:cubicBezTo>
                  <a:cubicBezTo>
                    <a:pt x="2133" y="6624"/>
                    <a:pt x="1067" y="9900"/>
                    <a:pt x="800" y="12644"/>
                  </a:cubicBezTo>
                  <a:cubicBezTo>
                    <a:pt x="533" y="15388"/>
                    <a:pt x="1067" y="17601"/>
                    <a:pt x="1067" y="18974"/>
                  </a:cubicBezTo>
                  <a:cubicBezTo>
                    <a:pt x="1067" y="20346"/>
                    <a:pt x="533" y="20877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966432" y="6038850"/>
              <a:ext cx="355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9" y="16000"/>
                    <a:pt x="3857" y="10400"/>
                    <a:pt x="6686" y="7200"/>
                  </a:cubicBezTo>
                  <a:cubicBezTo>
                    <a:pt x="9514" y="4000"/>
                    <a:pt x="13243" y="3200"/>
                    <a:pt x="15879" y="2400"/>
                  </a:cubicBezTo>
                  <a:cubicBezTo>
                    <a:pt x="18514" y="1600"/>
                    <a:pt x="20057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442322" y="5803084"/>
              <a:ext cx="140061" cy="36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98" fill="norm" stroke="1" extrusionOk="0">
                  <a:moveTo>
                    <a:pt x="21019" y="1921"/>
                  </a:moveTo>
                  <a:cubicBezTo>
                    <a:pt x="21019" y="1296"/>
                    <a:pt x="21019" y="672"/>
                    <a:pt x="20225" y="297"/>
                  </a:cubicBezTo>
                  <a:cubicBezTo>
                    <a:pt x="19431" y="-77"/>
                    <a:pt x="17843" y="-202"/>
                    <a:pt x="15619" y="547"/>
                  </a:cubicBezTo>
                  <a:cubicBezTo>
                    <a:pt x="13395" y="1296"/>
                    <a:pt x="10537" y="2919"/>
                    <a:pt x="7678" y="5167"/>
                  </a:cubicBezTo>
                  <a:cubicBezTo>
                    <a:pt x="4819" y="7414"/>
                    <a:pt x="1960" y="10286"/>
                    <a:pt x="690" y="12845"/>
                  </a:cubicBezTo>
                  <a:cubicBezTo>
                    <a:pt x="-581" y="15405"/>
                    <a:pt x="-263" y="17652"/>
                    <a:pt x="3072" y="19026"/>
                  </a:cubicBezTo>
                  <a:cubicBezTo>
                    <a:pt x="6407" y="20399"/>
                    <a:pt x="12760" y="20899"/>
                    <a:pt x="19113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633182" y="5924680"/>
              <a:ext cx="222251" cy="22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9500"/>
                  </a:moveTo>
                  <a:cubicBezTo>
                    <a:pt x="0" y="7122"/>
                    <a:pt x="0" y="4744"/>
                    <a:pt x="411" y="3060"/>
                  </a:cubicBezTo>
                  <a:cubicBezTo>
                    <a:pt x="823" y="1375"/>
                    <a:pt x="1646" y="384"/>
                    <a:pt x="2571" y="87"/>
                  </a:cubicBezTo>
                  <a:cubicBezTo>
                    <a:pt x="3497" y="-210"/>
                    <a:pt x="4526" y="186"/>
                    <a:pt x="5863" y="2366"/>
                  </a:cubicBezTo>
                  <a:cubicBezTo>
                    <a:pt x="7200" y="4546"/>
                    <a:pt x="8846" y="8509"/>
                    <a:pt x="9154" y="11779"/>
                  </a:cubicBezTo>
                  <a:cubicBezTo>
                    <a:pt x="9463" y="15049"/>
                    <a:pt x="8434" y="17625"/>
                    <a:pt x="7200" y="19210"/>
                  </a:cubicBezTo>
                  <a:cubicBezTo>
                    <a:pt x="5966" y="20796"/>
                    <a:pt x="4526" y="21390"/>
                    <a:pt x="3806" y="21093"/>
                  </a:cubicBezTo>
                  <a:cubicBezTo>
                    <a:pt x="3086" y="20796"/>
                    <a:pt x="3086" y="19607"/>
                    <a:pt x="4320" y="17129"/>
                  </a:cubicBezTo>
                  <a:cubicBezTo>
                    <a:pt x="5554" y="14652"/>
                    <a:pt x="8023" y="10887"/>
                    <a:pt x="9669" y="8509"/>
                  </a:cubicBezTo>
                  <a:cubicBezTo>
                    <a:pt x="11314" y="6131"/>
                    <a:pt x="12137" y="5140"/>
                    <a:pt x="13063" y="4348"/>
                  </a:cubicBezTo>
                  <a:cubicBezTo>
                    <a:pt x="13989" y="3555"/>
                    <a:pt x="15017" y="2961"/>
                    <a:pt x="15531" y="3159"/>
                  </a:cubicBezTo>
                  <a:cubicBezTo>
                    <a:pt x="16046" y="3357"/>
                    <a:pt x="16046" y="4348"/>
                    <a:pt x="15943" y="6230"/>
                  </a:cubicBezTo>
                  <a:cubicBezTo>
                    <a:pt x="15840" y="8113"/>
                    <a:pt x="15634" y="10887"/>
                    <a:pt x="16560" y="13364"/>
                  </a:cubicBezTo>
                  <a:cubicBezTo>
                    <a:pt x="17486" y="15841"/>
                    <a:pt x="19543" y="18021"/>
                    <a:pt x="21600" y="20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957032" y="5861050"/>
              <a:ext cx="11141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0" y="0"/>
                  </a:moveTo>
                  <a:cubicBezTo>
                    <a:pt x="5105" y="1108"/>
                    <a:pt x="10211" y="2215"/>
                    <a:pt x="14335" y="4154"/>
                  </a:cubicBezTo>
                  <a:cubicBezTo>
                    <a:pt x="18458" y="6092"/>
                    <a:pt x="21600" y="8862"/>
                    <a:pt x="20422" y="11631"/>
                  </a:cubicBezTo>
                  <a:cubicBezTo>
                    <a:pt x="19244" y="14400"/>
                    <a:pt x="13745" y="17169"/>
                    <a:pt x="9622" y="18831"/>
                  </a:cubicBezTo>
                  <a:cubicBezTo>
                    <a:pt x="5498" y="20492"/>
                    <a:pt x="2749" y="210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452332" y="5719691"/>
              <a:ext cx="533401" cy="55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9000" y="16447"/>
                  </a:moveTo>
                  <a:cubicBezTo>
                    <a:pt x="8743" y="15388"/>
                    <a:pt x="8486" y="14328"/>
                    <a:pt x="7457" y="13758"/>
                  </a:cubicBezTo>
                  <a:cubicBezTo>
                    <a:pt x="6429" y="13187"/>
                    <a:pt x="4629" y="13106"/>
                    <a:pt x="3343" y="13676"/>
                  </a:cubicBezTo>
                  <a:cubicBezTo>
                    <a:pt x="2057" y="14247"/>
                    <a:pt x="1286" y="15469"/>
                    <a:pt x="771" y="16733"/>
                  </a:cubicBezTo>
                  <a:cubicBezTo>
                    <a:pt x="257" y="17996"/>
                    <a:pt x="0" y="19300"/>
                    <a:pt x="0" y="20115"/>
                  </a:cubicBezTo>
                  <a:cubicBezTo>
                    <a:pt x="0" y="20930"/>
                    <a:pt x="257" y="21256"/>
                    <a:pt x="600" y="21379"/>
                  </a:cubicBezTo>
                  <a:cubicBezTo>
                    <a:pt x="943" y="21501"/>
                    <a:pt x="1371" y="21419"/>
                    <a:pt x="2529" y="20604"/>
                  </a:cubicBezTo>
                  <a:cubicBezTo>
                    <a:pt x="3686" y="19789"/>
                    <a:pt x="5571" y="18241"/>
                    <a:pt x="7286" y="16121"/>
                  </a:cubicBezTo>
                  <a:cubicBezTo>
                    <a:pt x="9000" y="14002"/>
                    <a:pt x="10543" y="11312"/>
                    <a:pt x="11571" y="8704"/>
                  </a:cubicBezTo>
                  <a:cubicBezTo>
                    <a:pt x="12600" y="6096"/>
                    <a:pt x="13114" y="3569"/>
                    <a:pt x="13329" y="2102"/>
                  </a:cubicBezTo>
                  <a:cubicBezTo>
                    <a:pt x="13543" y="635"/>
                    <a:pt x="13457" y="227"/>
                    <a:pt x="13200" y="64"/>
                  </a:cubicBezTo>
                  <a:cubicBezTo>
                    <a:pt x="12943" y="-99"/>
                    <a:pt x="12514" y="-17"/>
                    <a:pt x="11786" y="1124"/>
                  </a:cubicBezTo>
                  <a:cubicBezTo>
                    <a:pt x="11057" y="2265"/>
                    <a:pt x="10029" y="4466"/>
                    <a:pt x="9257" y="6952"/>
                  </a:cubicBezTo>
                  <a:cubicBezTo>
                    <a:pt x="8486" y="9438"/>
                    <a:pt x="7971" y="12209"/>
                    <a:pt x="7671" y="13839"/>
                  </a:cubicBezTo>
                  <a:cubicBezTo>
                    <a:pt x="7371" y="15469"/>
                    <a:pt x="7286" y="15958"/>
                    <a:pt x="7243" y="16407"/>
                  </a:cubicBezTo>
                  <a:cubicBezTo>
                    <a:pt x="7200" y="16855"/>
                    <a:pt x="7200" y="17263"/>
                    <a:pt x="7286" y="17222"/>
                  </a:cubicBezTo>
                  <a:cubicBezTo>
                    <a:pt x="7371" y="17181"/>
                    <a:pt x="7543" y="16692"/>
                    <a:pt x="8186" y="15755"/>
                  </a:cubicBezTo>
                  <a:cubicBezTo>
                    <a:pt x="8829" y="14817"/>
                    <a:pt x="9943" y="13432"/>
                    <a:pt x="10714" y="12616"/>
                  </a:cubicBezTo>
                  <a:cubicBezTo>
                    <a:pt x="11486" y="11801"/>
                    <a:pt x="11914" y="11557"/>
                    <a:pt x="12429" y="11435"/>
                  </a:cubicBezTo>
                  <a:cubicBezTo>
                    <a:pt x="12943" y="11312"/>
                    <a:pt x="13543" y="11312"/>
                    <a:pt x="13971" y="11475"/>
                  </a:cubicBezTo>
                  <a:cubicBezTo>
                    <a:pt x="14400" y="11638"/>
                    <a:pt x="14657" y="11964"/>
                    <a:pt x="14786" y="12576"/>
                  </a:cubicBezTo>
                  <a:cubicBezTo>
                    <a:pt x="14914" y="13187"/>
                    <a:pt x="14914" y="14084"/>
                    <a:pt x="14443" y="15062"/>
                  </a:cubicBezTo>
                  <a:cubicBezTo>
                    <a:pt x="13971" y="16040"/>
                    <a:pt x="13029" y="17099"/>
                    <a:pt x="12343" y="17711"/>
                  </a:cubicBezTo>
                  <a:cubicBezTo>
                    <a:pt x="11657" y="18322"/>
                    <a:pt x="11229" y="18485"/>
                    <a:pt x="11143" y="18322"/>
                  </a:cubicBezTo>
                  <a:cubicBezTo>
                    <a:pt x="11057" y="18159"/>
                    <a:pt x="11314" y="17670"/>
                    <a:pt x="12557" y="16651"/>
                  </a:cubicBezTo>
                  <a:cubicBezTo>
                    <a:pt x="13800" y="15632"/>
                    <a:pt x="16029" y="14084"/>
                    <a:pt x="17400" y="13106"/>
                  </a:cubicBezTo>
                  <a:cubicBezTo>
                    <a:pt x="18771" y="12127"/>
                    <a:pt x="19286" y="11720"/>
                    <a:pt x="19371" y="11638"/>
                  </a:cubicBezTo>
                  <a:cubicBezTo>
                    <a:pt x="19457" y="11557"/>
                    <a:pt x="19114" y="11801"/>
                    <a:pt x="18600" y="12290"/>
                  </a:cubicBezTo>
                  <a:cubicBezTo>
                    <a:pt x="18086" y="12779"/>
                    <a:pt x="17400" y="13513"/>
                    <a:pt x="17014" y="14084"/>
                  </a:cubicBezTo>
                  <a:cubicBezTo>
                    <a:pt x="16629" y="14654"/>
                    <a:pt x="16543" y="15062"/>
                    <a:pt x="16929" y="15795"/>
                  </a:cubicBezTo>
                  <a:cubicBezTo>
                    <a:pt x="17314" y="16529"/>
                    <a:pt x="18171" y="17589"/>
                    <a:pt x="19029" y="18241"/>
                  </a:cubicBezTo>
                  <a:cubicBezTo>
                    <a:pt x="19886" y="18893"/>
                    <a:pt x="20743" y="19137"/>
                    <a:pt x="21600" y="19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312382" y="6886299"/>
              <a:ext cx="2768601" cy="25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561" y="20444"/>
                    <a:pt x="1123" y="19355"/>
                    <a:pt x="1734" y="18175"/>
                  </a:cubicBezTo>
                  <a:cubicBezTo>
                    <a:pt x="2345" y="16995"/>
                    <a:pt x="3006" y="15725"/>
                    <a:pt x="3641" y="14636"/>
                  </a:cubicBezTo>
                  <a:cubicBezTo>
                    <a:pt x="4277" y="13546"/>
                    <a:pt x="4888" y="12639"/>
                    <a:pt x="5425" y="11822"/>
                  </a:cubicBezTo>
                  <a:cubicBezTo>
                    <a:pt x="5961" y="11005"/>
                    <a:pt x="6424" y="10279"/>
                    <a:pt x="6919" y="9644"/>
                  </a:cubicBezTo>
                  <a:cubicBezTo>
                    <a:pt x="7415" y="9009"/>
                    <a:pt x="7943" y="8464"/>
                    <a:pt x="8488" y="7829"/>
                  </a:cubicBezTo>
                  <a:cubicBezTo>
                    <a:pt x="9033" y="7194"/>
                    <a:pt x="9594" y="6467"/>
                    <a:pt x="10172" y="5832"/>
                  </a:cubicBezTo>
                  <a:cubicBezTo>
                    <a:pt x="10750" y="5197"/>
                    <a:pt x="11345" y="4652"/>
                    <a:pt x="11915" y="4108"/>
                  </a:cubicBezTo>
                  <a:cubicBezTo>
                    <a:pt x="12484" y="3563"/>
                    <a:pt x="13029" y="3019"/>
                    <a:pt x="13591" y="2565"/>
                  </a:cubicBezTo>
                  <a:cubicBezTo>
                    <a:pt x="14152" y="2111"/>
                    <a:pt x="14730" y="1748"/>
                    <a:pt x="15283" y="1385"/>
                  </a:cubicBezTo>
                  <a:cubicBezTo>
                    <a:pt x="15837" y="1022"/>
                    <a:pt x="16365" y="659"/>
                    <a:pt x="16984" y="387"/>
                  </a:cubicBezTo>
                  <a:cubicBezTo>
                    <a:pt x="17604" y="115"/>
                    <a:pt x="18314" y="-67"/>
                    <a:pt x="19016" y="24"/>
                  </a:cubicBezTo>
                  <a:cubicBezTo>
                    <a:pt x="19717" y="115"/>
                    <a:pt x="20411" y="478"/>
                    <a:pt x="20840" y="1113"/>
                  </a:cubicBezTo>
                  <a:cubicBezTo>
                    <a:pt x="21270" y="1748"/>
                    <a:pt x="21435" y="2656"/>
                    <a:pt x="21600" y="3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205304" y="7116675"/>
              <a:ext cx="303556" cy="40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66" fill="norm" stroke="1" extrusionOk="0">
                  <a:moveTo>
                    <a:pt x="21175" y="1776"/>
                  </a:moveTo>
                  <a:cubicBezTo>
                    <a:pt x="21324" y="989"/>
                    <a:pt x="21473" y="201"/>
                    <a:pt x="21250" y="33"/>
                  </a:cubicBezTo>
                  <a:cubicBezTo>
                    <a:pt x="21026" y="-136"/>
                    <a:pt x="20430" y="314"/>
                    <a:pt x="18494" y="2170"/>
                  </a:cubicBezTo>
                  <a:cubicBezTo>
                    <a:pt x="16557" y="4026"/>
                    <a:pt x="13280" y="7289"/>
                    <a:pt x="10152" y="10439"/>
                  </a:cubicBezTo>
                  <a:cubicBezTo>
                    <a:pt x="7023" y="13589"/>
                    <a:pt x="4044" y="16627"/>
                    <a:pt x="2256" y="18539"/>
                  </a:cubicBezTo>
                  <a:cubicBezTo>
                    <a:pt x="469" y="20452"/>
                    <a:pt x="-127" y="21239"/>
                    <a:pt x="22" y="21352"/>
                  </a:cubicBezTo>
                  <a:cubicBezTo>
                    <a:pt x="171" y="21464"/>
                    <a:pt x="1065" y="20901"/>
                    <a:pt x="1959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143975" y="7148593"/>
              <a:ext cx="481542" cy="41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59" fill="norm" stroke="1" extrusionOk="0">
                  <a:moveTo>
                    <a:pt x="14380" y="3368"/>
                  </a:moveTo>
                  <a:cubicBezTo>
                    <a:pt x="14380" y="2819"/>
                    <a:pt x="14380" y="2271"/>
                    <a:pt x="14333" y="1668"/>
                  </a:cubicBezTo>
                  <a:cubicBezTo>
                    <a:pt x="14286" y="1065"/>
                    <a:pt x="14192" y="407"/>
                    <a:pt x="14380" y="133"/>
                  </a:cubicBezTo>
                  <a:cubicBezTo>
                    <a:pt x="14567" y="-141"/>
                    <a:pt x="15037" y="-31"/>
                    <a:pt x="15741" y="846"/>
                  </a:cubicBezTo>
                  <a:cubicBezTo>
                    <a:pt x="16446" y="1723"/>
                    <a:pt x="17385" y="3368"/>
                    <a:pt x="18324" y="5067"/>
                  </a:cubicBezTo>
                  <a:cubicBezTo>
                    <a:pt x="19263" y="6767"/>
                    <a:pt x="20202" y="8521"/>
                    <a:pt x="20766" y="10056"/>
                  </a:cubicBezTo>
                  <a:cubicBezTo>
                    <a:pt x="21329" y="11591"/>
                    <a:pt x="21517" y="12907"/>
                    <a:pt x="21235" y="13894"/>
                  </a:cubicBezTo>
                  <a:cubicBezTo>
                    <a:pt x="20954" y="14880"/>
                    <a:pt x="20202" y="15538"/>
                    <a:pt x="18183" y="16306"/>
                  </a:cubicBezTo>
                  <a:cubicBezTo>
                    <a:pt x="16164" y="17073"/>
                    <a:pt x="12877" y="17950"/>
                    <a:pt x="9778" y="18608"/>
                  </a:cubicBezTo>
                  <a:cubicBezTo>
                    <a:pt x="6679" y="19266"/>
                    <a:pt x="3767" y="19705"/>
                    <a:pt x="2077" y="20034"/>
                  </a:cubicBezTo>
                  <a:cubicBezTo>
                    <a:pt x="387" y="20363"/>
                    <a:pt x="-83" y="20582"/>
                    <a:pt x="11" y="20801"/>
                  </a:cubicBezTo>
                  <a:cubicBezTo>
                    <a:pt x="105" y="21020"/>
                    <a:pt x="762" y="21240"/>
                    <a:pt x="142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719595" y="7171266"/>
              <a:ext cx="389838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1504" y="1319"/>
                  </a:moveTo>
                  <a:cubicBezTo>
                    <a:pt x="21154" y="660"/>
                    <a:pt x="20803" y="0"/>
                    <a:pt x="20395" y="0"/>
                  </a:cubicBezTo>
                  <a:cubicBezTo>
                    <a:pt x="19986" y="0"/>
                    <a:pt x="19519" y="660"/>
                    <a:pt x="17709" y="2721"/>
                  </a:cubicBezTo>
                  <a:cubicBezTo>
                    <a:pt x="15900" y="4782"/>
                    <a:pt x="12747" y="8244"/>
                    <a:pt x="9945" y="10388"/>
                  </a:cubicBezTo>
                  <a:cubicBezTo>
                    <a:pt x="7143" y="12531"/>
                    <a:pt x="4691" y="13356"/>
                    <a:pt x="3115" y="13685"/>
                  </a:cubicBezTo>
                  <a:cubicBezTo>
                    <a:pt x="1539" y="14015"/>
                    <a:pt x="838" y="13850"/>
                    <a:pt x="429" y="13273"/>
                  </a:cubicBezTo>
                  <a:cubicBezTo>
                    <a:pt x="21" y="12696"/>
                    <a:pt x="-96" y="11707"/>
                    <a:pt x="79" y="10882"/>
                  </a:cubicBezTo>
                  <a:cubicBezTo>
                    <a:pt x="254" y="10058"/>
                    <a:pt x="721" y="9398"/>
                    <a:pt x="1947" y="8656"/>
                  </a:cubicBezTo>
                  <a:cubicBezTo>
                    <a:pt x="3173" y="7915"/>
                    <a:pt x="5158" y="7090"/>
                    <a:pt x="7318" y="7832"/>
                  </a:cubicBezTo>
                  <a:cubicBezTo>
                    <a:pt x="9478" y="8574"/>
                    <a:pt x="11813" y="10882"/>
                    <a:pt x="13681" y="13438"/>
                  </a:cubicBezTo>
                  <a:cubicBezTo>
                    <a:pt x="15549" y="15994"/>
                    <a:pt x="16950" y="18797"/>
                    <a:pt x="18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874732" y="6693405"/>
              <a:ext cx="7048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1232" y="15496"/>
                    <a:pt x="2465" y="9736"/>
                    <a:pt x="4249" y="6136"/>
                  </a:cubicBezTo>
                  <a:cubicBezTo>
                    <a:pt x="6032" y="2536"/>
                    <a:pt x="8368" y="1096"/>
                    <a:pt x="10768" y="376"/>
                  </a:cubicBezTo>
                  <a:cubicBezTo>
                    <a:pt x="13168" y="-344"/>
                    <a:pt x="15632" y="-344"/>
                    <a:pt x="17449" y="3256"/>
                  </a:cubicBezTo>
                  <a:cubicBezTo>
                    <a:pt x="19265" y="6856"/>
                    <a:pt x="20432" y="14056"/>
                    <a:pt x="21600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882345" y="6890476"/>
              <a:ext cx="811538" cy="3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702" fill="norm" stroke="1" extrusionOk="0">
                  <a:moveTo>
                    <a:pt x="1144" y="18623"/>
                  </a:moveTo>
                  <a:cubicBezTo>
                    <a:pt x="639" y="18623"/>
                    <a:pt x="134" y="18623"/>
                    <a:pt x="22" y="19258"/>
                  </a:cubicBezTo>
                  <a:cubicBezTo>
                    <a:pt x="-90" y="19893"/>
                    <a:pt x="191" y="21164"/>
                    <a:pt x="1425" y="20529"/>
                  </a:cubicBezTo>
                  <a:cubicBezTo>
                    <a:pt x="2659" y="19893"/>
                    <a:pt x="4847" y="17352"/>
                    <a:pt x="7147" y="13540"/>
                  </a:cubicBezTo>
                  <a:cubicBezTo>
                    <a:pt x="9448" y="9729"/>
                    <a:pt x="11860" y="4646"/>
                    <a:pt x="14076" y="2105"/>
                  </a:cubicBezTo>
                  <a:cubicBezTo>
                    <a:pt x="16292" y="-436"/>
                    <a:pt x="18312" y="-436"/>
                    <a:pt x="19518" y="835"/>
                  </a:cubicBezTo>
                  <a:cubicBezTo>
                    <a:pt x="20725" y="2105"/>
                    <a:pt x="21117" y="4646"/>
                    <a:pt x="21510" y="7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792182" y="7017295"/>
              <a:ext cx="251884" cy="35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8536"/>
                  </a:moveTo>
                  <a:cubicBezTo>
                    <a:pt x="726" y="17146"/>
                    <a:pt x="1452" y="15757"/>
                    <a:pt x="3086" y="13420"/>
                  </a:cubicBezTo>
                  <a:cubicBezTo>
                    <a:pt x="4719" y="11083"/>
                    <a:pt x="7261" y="7799"/>
                    <a:pt x="8894" y="5462"/>
                  </a:cubicBezTo>
                  <a:cubicBezTo>
                    <a:pt x="10528" y="3125"/>
                    <a:pt x="11254" y="1736"/>
                    <a:pt x="12071" y="915"/>
                  </a:cubicBezTo>
                  <a:cubicBezTo>
                    <a:pt x="12887" y="94"/>
                    <a:pt x="13795" y="-159"/>
                    <a:pt x="14521" y="94"/>
                  </a:cubicBezTo>
                  <a:cubicBezTo>
                    <a:pt x="15247" y="346"/>
                    <a:pt x="15792" y="1104"/>
                    <a:pt x="16881" y="3378"/>
                  </a:cubicBezTo>
                  <a:cubicBezTo>
                    <a:pt x="17970" y="5652"/>
                    <a:pt x="19603" y="9441"/>
                    <a:pt x="20511" y="12346"/>
                  </a:cubicBezTo>
                  <a:cubicBezTo>
                    <a:pt x="21418" y="15252"/>
                    <a:pt x="21600" y="17273"/>
                    <a:pt x="21600" y="18662"/>
                  </a:cubicBezTo>
                  <a:cubicBezTo>
                    <a:pt x="21600" y="20052"/>
                    <a:pt x="21418" y="20809"/>
                    <a:pt x="20874" y="21125"/>
                  </a:cubicBezTo>
                  <a:cubicBezTo>
                    <a:pt x="20329" y="21441"/>
                    <a:pt x="19422" y="21315"/>
                    <a:pt x="17607" y="20873"/>
                  </a:cubicBezTo>
                  <a:cubicBezTo>
                    <a:pt x="15792" y="20430"/>
                    <a:pt x="13069" y="19673"/>
                    <a:pt x="10709" y="19230"/>
                  </a:cubicBezTo>
                  <a:cubicBezTo>
                    <a:pt x="8350" y="18788"/>
                    <a:pt x="6353" y="18662"/>
                    <a:pt x="4356" y="18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142611" y="7143750"/>
              <a:ext cx="246472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0389" y="0"/>
                  </a:moveTo>
                  <a:cubicBezTo>
                    <a:pt x="18359" y="3411"/>
                    <a:pt x="16328" y="6821"/>
                    <a:pt x="13835" y="9284"/>
                  </a:cubicBezTo>
                  <a:cubicBezTo>
                    <a:pt x="11343" y="11747"/>
                    <a:pt x="8389" y="13263"/>
                    <a:pt x="6451" y="13926"/>
                  </a:cubicBezTo>
                  <a:cubicBezTo>
                    <a:pt x="4512" y="14589"/>
                    <a:pt x="3589" y="14400"/>
                    <a:pt x="2666" y="13358"/>
                  </a:cubicBezTo>
                  <a:cubicBezTo>
                    <a:pt x="1743" y="12316"/>
                    <a:pt x="820" y="10421"/>
                    <a:pt x="359" y="8526"/>
                  </a:cubicBezTo>
                  <a:cubicBezTo>
                    <a:pt x="-103" y="6632"/>
                    <a:pt x="-103" y="4737"/>
                    <a:pt x="266" y="3505"/>
                  </a:cubicBezTo>
                  <a:cubicBezTo>
                    <a:pt x="635" y="2274"/>
                    <a:pt x="1374" y="1705"/>
                    <a:pt x="2666" y="1705"/>
                  </a:cubicBezTo>
                  <a:cubicBezTo>
                    <a:pt x="3959" y="1705"/>
                    <a:pt x="5805" y="2274"/>
                    <a:pt x="8297" y="4168"/>
                  </a:cubicBezTo>
                  <a:cubicBezTo>
                    <a:pt x="10789" y="6063"/>
                    <a:pt x="13928" y="9284"/>
                    <a:pt x="16235" y="12411"/>
                  </a:cubicBezTo>
                  <a:cubicBezTo>
                    <a:pt x="18543" y="15537"/>
                    <a:pt x="20020" y="18568"/>
                    <a:pt x="21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487417" y="7262283"/>
              <a:ext cx="358866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958" y="21600"/>
                  </a:moveTo>
                  <a:cubicBezTo>
                    <a:pt x="450" y="15709"/>
                    <a:pt x="-58" y="9818"/>
                    <a:pt x="6" y="5891"/>
                  </a:cubicBezTo>
                  <a:cubicBezTo>
                    <a:pt x="69" y="1964"/>
                    <a:pt x="704" y="0"/>
                    <a:pt x="2737" y="0"/>
                  </a:cubicBezTo>
                  <a:cubicBezTo>
                    <a:pt x="4770" y="0"/>
                    <a:pt x="8201" y="1964"/>
                    <a:pt x="11568" y="4418"/>
                  </a:cubicBezTo>
                  <a:cubicBezTo>
                    <a:pt x="14935" y="6873"/>
                    <a:pt x="18238" y="9818"/>
                    <a:pt x="21542" y="12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794351" y="7180203"/>
              <a:ext cx="102793" cy="19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313" fill="norm" stroke="1" extrusionOk="0">
                  <a:moveTo>
                    <a:pt x="5309" y="3704"/>
                  </a:moveTo>
                  <a:cubicBezTo>
                    <a:pt x="2768" y="2296"/>
                    <a:pt x="227" y="887"/>
                    <a:pt x="15" y="300"/>
                  </a:cubicBezTo>
                  <a:cubicBezTo>
                    <a:pt x="-197" y="-287"/>
                    <a:pt x="1921" y="-52"/>
                    <a:pt x="5732" y="1356"/>
                  </a:cubicBezTo>
                  <a:cubicBezTo>
                    <a:pt x="9544" y="2765"/>
                    <a:pt x="15050" y="5348"/>
                    <a:pt x="18015" y="7813"/>
                  </a:cubicBezTo>
                  <a:cubicBezTo>
                    <a:pt x="20979" y="10278"/>
                    <a:pt x="21403" y="12626"/>
                    <a:pt x="19074" y="14856"/>
                  </a:cubicBezTo>
                  <a:cubicBezTo>
                    <a:pt x="16744" y="17087"/>
                    <a:pt x="11662" y="19200"/>
                    <a:pt x="6579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003344" y="7228184"/>
              <a:ext cx="202020" cy="17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801" fill="norm" stroke="1" extrusionOk="0">
                  <a:moveTo>
                    <a:pt x="17368" y="2857"/>
                  </a:moveTo>
                  <a:cubicBezTo>
                    <a:pt x="16266" y="1314"/>
                    <a:pt x="15164" y="-229"/>
                    <a:pt x="12849" y="28"/>
                  </a:cubicBezTo>
                  <a:cubicBezTo>
                    <a:pt x="10535" y="285"/>
                    <a:pt x="7008" y="2342"/>
                    <a:pt x="4474" y="4914"/>
                  </a:cubicBezTo>
                  <a:cubicBezTo>
                    <a:pt x="1939" y="7485"/>
                    <a:pt x="396" y="10571"/>
                    <a:pt x="66" y="13657"/>
                  </a:cubicBezTo>
                  <a:cubicBezTo>
                    <a:pt x="-265" y="16742"/>
                    <a:pt x="617" y="19828"/>
                    <a:pt x="3592" y="20600"/>
                  </a:cubicBezTo>
                  <a:cubicBezTo>
                    <a:pt x="6568" y="21371"/>
                    <a:pt x="11637" y="19828"/>
                    <a:pt x="14943" y="17642"/>
                  </a:cubicBezTo>
                  <a:cubicBezTo>
                    <a:pt x="18249" y="15457"/>
                    <a:pt x="19792" y="12628"/>
                    <a:pt x="20564" y="10314"/>
                  </a:cubicBezTo>
                  <a:cubicBezTo>
                    <a:pt x="21335" y="8000"/>
                    <a:pt x="21335" y="6200"/>
                    <a:pt x="19241" y="5428"/>
                  </a:cubicBezTo>
                  <a:cubicBezTo>
                    <a:pt x="17147" y="4657"/>
                    <a:pt x="12959" y="4914"/>
                    <a:pt x="8772" y="5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685225" y="5936183"/>
              <a:ext cx="136095" cy="56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480" fill="norm" stroke="1" extrusionOk="0">
                  <a:moveTo>
                    <a:pt x="19230" y="4858"/>
                  </a:moveTo>
                  <a:cubicBezTo>
                    <a:pt x="20197" y="3734"/>
                    <a:pt x="21164" y="2610"/>
                    <a:pt x="20519" y="1767"/>
                  </a:cubicBezTo>
                  <a:cubicBezTo>
                    <a:pt x="19874" y="924"/>
                    <a:pt x="17618" y="362"/>
                    <a:pt x="14877" y="121"/>
                  </a:cubicBezTo>
                  <a:cubicBezTo>
                    <a:pt x="12137" y="-120"/>
                    <a:pt x="8913" y="-40"/>
                    <a:pt x="6173" y="723"/>
                  </a:cubicBezTo>
                  <a:cubicBezTo>
                    <a:pt x="3433" y="1486"/>
                    <a:pt x="1176" y="2931"/>
                    <a:pt x="370" y="4899"/>
                  </a:cubicBezTo>
                  <a:cubicBezTo>
                    <a:pt x="-436" y="6866"/>
                    <a:pt x="209" y="9355"/>
                    <a:pt x="1015" y="12005"/>
                  </a:cubicBezTo>
                  <a:cubicBezTo>
                    <a:pt x="1821" y="14655"/>
                    <a:pt x="2788" y="17465"/>
                    <a:pt x="3433" y="19071"/>
                  </a:cubicBezTo>
                  <a:cubicBezTo>
                    <a:pt x="4077" y="20677"/>
                    <a:pt x="4400" y="21079"/>
                    <a:pt x="4722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557482" y="6273800"/>
              <a:ext cx="336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5" y="17280"/>
                    <a:pt x="6249" y="12960"/>
                    <a:pt x="9849" y="9360"/>
                  </a:cubicBezTo>
                  <a:cubicBezTo>
                    <a:pt x="13449" y="5760"/>
                    <a:pt x="1752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961449" y="6041935"/>
              <a:ext cx="180234" cy="44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3" fill="norm" stroke="1" extrusionOk="0">
                  <a:moveTo>
                    <a:pt x="21386" y="2908"/>
                  </a:moveTo>
                  <a:cubicBezTo>
                    <a:pt x="20884" y="2195"/>
                    <a:pt x="20381" y="1481"/>
                    <a:pt x="19628" y="921"/>
                  </a:cubicBezTo>
                  <a:cubicBezTo>
                    <a:pt x="18874" y="361"/>
                    <a:pt x="17870" y="-47"/>
                    <a:pt x="16614" y="4"/>
                  </a:cubicBezTo>
                  <a:cubicBezTo>
                    <a:pt x="15358" y="55"/>
                    <a:pt x="13851" y="564"/>
                    <a:pt x="11591" y="2144"/>
                  </a:cubicBezTo>
                  <a:cubicBezTo>
                    <a:pt x="9330" y="3723"/>
                    <a:pt x="6316" y="6372"/>
                    <a:pt x="4056" y="9327"/>
                  </a:cubicBezTo>
                  <a:cubicBezTo>
                    <a:pt x="1795" y="12281"/>
                    <a:pt x="288" y="15542"/>
                    <a:pt x="37" y="17630"/>
                  </a:cubicBezTo>
                  <a:cubicBezTo>
                    <a:pt x="-214" y="19719"/>
                    <a:pt x="791" y="20636"/>
                    <a:pt x="3177" y="21095"/>
                  </a:cubicBezTo>
                  <a:cubicBezTo>
                    <a:pt x="5563" y="21553"/>
                    <a:pt x="9330" y="21553"/>
                    <a:pt x="13098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8193661" y="6134100"/>
              <a:ext cx="33537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9894" y="0"/>
                  </a:moveTo>
                  <a:cubicBezTo>
                    <a:pt x="19079" y="1350"/>
                    <a:pt x="18264" y="2700"/>
                    <a:pt x="16973" y="5100"/>
                  </a:cubicBezTo>
                  <a:cubicBezTo>
                    <a:pt x="15682" y="7500"/>
                    <a:pt x="13916" y="10950"/>
                    <a:pt x="12218" y="13200"/>
                  </a:cubicBezTo>
                  <a:cubicBezTo>
                    <a:pt x="10520" y="15450"/>
                    <a:pt x="8890" y="16500"/>
                    <a:pt x="7192" y="16800"/>
                  </a:cubicBezTo>
                  <a:cubicBezTo>
                    <a:pt x="5494" y="17100"/>
                    <a:pt x="3728" y="16650"/>
                    <a:pt x="2505" y="15825"/>
                  </a:cubicBezTo>
                  <a:cubicBezTo>
                    <a:pt x="1282" y="15000"/>
                    <a:pt x="603" y="13800"/>
                    <a:pt x="264" y="12750"/>
                  </a:cubicBezTo>
                  <a:cubicBezTo>
                    <a:pt x="-76" y="11700"/>
                    <a:pt x="-76" y="10800"/>
                    <a:pt x="196" y="10125"/>
                  </a:cubicBezTo>
                  <a:cubicBezTo>
                    <a:pt x="467" y="9450"/>
                    <a:pt x="1011" y="9000"/>
                    <a:pt x="2641" y="9300"/>
                  </a:cubicBezTo>
                  <a:cubicBezTo>
                    <a:pt x="4271" y="9600"/>
                    <a:pt x="6988" y="10650"/>
                    <a:pt x="10316" y="12825"/>
                  </a:cubicBezTo>
                  <a:cubicBezTo>
                    <a:pt x="13645" y="15000"/>
                    <a:pt x="17584" y="18300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611582" y="6031107"/>
              <a:ext cx="145527" cy="45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65" fill="norm" stroke="1" extrusionOk="0">
                  <a:moveTo>
                    <a:pt x="6389" y="1573"/>
                  </a:moveTo>
                  <a:cubicBezTo>
                    <a:pt x="7301" y="970"/>
                    <a:pt x="8214" y="367"/>
                    <a:pt x="9583" y="116"/>
                  </a:cubicBezTo>
                  <a:cubicBezTo>
                    <a:pt x="10952" y="-135"/>
                    <a:pt x="12777" y="-35"/>
                    <a:pt x="14755" y="970"/>
                  </a:cubicBezTo>
                  <a:cubicBezTo>
                    <a:pt x="16732" y="1975"/>
                    <a:pt x="18862" y="3884"/>
                    <a:pt x="20079" y="6245"/>
                  </a:cubicBezTo>
                  <a:cubicBezTo>
                    <a:pt x="21296" y="8605"/>
                    <a:pt x="21600" y="11418"/>
                    <a:pt x="18101" y="14031"/>
                  </a:cubicBezTo>
                  <a:cubicBezTo>
                    <a:pt x="14603" y="16643"/>
                    <a:pt x="7301" y="19054"/>
                    <a:pt x="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043382" y="63881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9164032" y="5985933"/>
              <a:ext cx="342367" cy="51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600"/>
                  </a:moveTo>
                  <a:cubicBezTo>
                    <a:pt x="1467" y="19090"/>
                    <a:pt x="2933" y="16581"/>
                    <a:pt x="4733" y="13802"/>
                  </a:cubicBezTo>
                  <a:cubicBezTo>
                    <a:pt x="6533" y="11024"/>
                    <a:pt x="8667" y="7977"/>
                    <a:pt x="10200" y="5781"/>
                  </a:cubicBezTo>
                  <a:cubicBezTo>
                    <a:pt x="11733" y="3585"/>
                    <a:pt x="12667" y="2241"/>
                    <a:pt x="13400" y="1344"/>
                  </a:cubicBezTo>
                  <a:cubicBezTo>
                    <a:pt x="14133" y="448"/>
                    <a:pt x="14667" y="0"/>
                    <a:pt x="15200" y="0"/>
                  </a:cubicBezTo>
                  <a:cubicBezTo>
                    <a:pt x="15733" y="0"/>
                    <a:pt x="16267" y="448"/>
                    <a:pt x="16933" y="1748"/>
                  </a:cubicBezTo>
                  <a:cubicBezTo>
                    <a:pt x="17600" y="3047"/>
                    <a:pt x="18400" y="5198"/>
                    <a:pt x="19200" y="7753"/>
                  </a:cubicBezTo>
                  <a:cubicBezTo>
                    <a:pt x="20000" y="10307"/>
                    <a:pt x="20800" y="13265"/>
                    <a:pt x="21200" y="15281"/>
                  </a:cubicBezTo>
                  <a:cubicBezTo>
                    <a:pt x="21600" y="17298"/>
                    <a:pt x="21600" y="18373"/>
                    <a:pt x="21533" y="19225"/>
                  </a:cubicBezTo>
                  <a:cubicBezTo>
                    <a:pt x="21467" y="20076"/>
                    <a:pt x="21333" y="20704"/>
                    <a:pt x="20933" y="21062"/>
                  </a:cubicBezTo>
                  <a:cubicBezTo>
                    <a:pt x="20533" y="21421"/>
                    <a:pt x="19867" y="21510"/>
                    <a:pt x="17733" y="21510"/>
                  </a:cubicBezTo>
                  <a:cubicBezTo>
                    <a:pt x="15600" y="21510"/>
                    <a:pt x="12000" y="21421"/>
                    <a:pt x="9067" y="21421"/>
                  </a:cubicBezTo>
                  <a:cubicBezTo>
                    <a:pt x="6133" y="21421"/>
                    <a:pt x="3867" y="21510"/>
                    <a:pt x="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9664465" y="6153150"/>
              <a:ext cx="30601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1537" y="0"/>
                  </a:moveTo>
                  <a:cubicBezTo>
                    <a:pt x="18856" y="2800"/>
                    <a:pt x="16174" y="5600"/>
                    <a:pt x="13195" y="8067"/>
                  </a:cubicBezTo>
                  <a:cubicBezTo>
                    <a:pt x="10216" y="10533"/>
                    <a:pt x="6938" y="12667"/>
                    <a:pt x="4778" y="13733"/>
                  </a:cubicBezTo>
                  <a:cubicBezTo>
                    <a:pt x="2618" y="14800"/>
                    <a:pt x="1576" y="14800"/>
                    <a:pt x="905" y="14467"/>
                  </a:cubicBezTo>
                  <a:cubicBezTo>
                    <a:pt x="235" y="14133"/>
                    <a:pt x="-63" y="13467"/>
                    <a:pt x="11" y="12333"/>
                  </a:cubicBezTo>
                  <a:cubicBezTo>
                    <a:pt x="86" y="11200"/>
                    <a:pt x="533" y="9600"/>
                    <a:pt x="1129" y="8533"/>
                  </a:cubicBezTo>
                  <a:cubicBezTo>
                    <a:pt x="1725" y="7467"/>
                    <a:pt x="2469" y="6933"/>
                    <a:pt x="3587" y="6800"/>
                  </a:cubicBezTo>
                  <a:cubicBezTo>
                    <a:pt x="4704" y="6667"/>
                    <a:pt x="6194" y="6933"/>
                    <a:pt x="8205" y="8600"/>
                  </a:cubicBezTo>
                  <a:cubicBezTo>
                    <a:pt x="10216" y="10267"/>
                    <a:pt x="12748" y="13333"/>
                    <a:pt x="14238" y="15733"/>
                  </a:cubicBezTo>
                  <a:cubicBezTo>
                    <a:pt x="15727" y="18133"/>
                    <a:pt x="16174" y="19867"/>
                    <a:pt x="166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932132" y="6744341"/>
              <a:ext cx="1549401" cy="9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14578"/>
                  </a:moveTo>
                  <a:cubicBezTo>
                    <a:pt x="649" y="17524"/>
                    <a:pt x="1298" y="20469"/>
                    <a:pt x="2243" y="20960"/>
                  </a:cubicBezTo>
                  <a:cubicBezTo>
                    <a:pt x="3187" y="21451"/>
                    <a:pt x="4426" y="19487"/>
                    <a:pt x="5548" y="17524"/>
                  </a:cubicBezTo>
                  <a:cubicBezTo>
                    <a:pt x="6669" y="15560"/>
                    <a:pt x="7672" y="13596"/>
                    <a:pt x="8808" y="11878"/>
                  </a:cubicBezTo>
                  <a:cubicBezTo>
                    <a:pt x="9944" y="10160"/>
                    <a:pt x="11213" y="8687"/>
                    <a:pt x="12438" y="7215"/>
                  </a:cubicBezTo>
                  <a:cubicBezTo>
                    <a:pt x="13662" y="5742"/>
                    <a:pt x="14843" y="4269"/>
                    <a:pt x="15964" y="3042"/>
                  </a:cubicBezTo>
                  <a:cubicBezTo>
                    <a:pt x="17085" y="1815"/>
                    <a:pt x="18148" y="833"/>
                    <a:pt x="19018" y="342"/>
                  </a:cubicBezTo>
                  <a:cubicBezTo>
                    <a:pt x="19889" y="-149"/>
                    <a:pt x="20567" y="-149"/>
                    <a:pt x="20966" y="587"/>
                  </a:cubicBezTo>
                  <a:cubicBezTo>
                    <a:pt x="21364" y="1324"/>
                    <a:pt x="21482" y="2796"/>
                    <a:pt x="21600" y="4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484582" y="6887262"/>
              <a:ext cx="373368" cy="51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7" fill="norm" stroke="1" extrusionOk="0">
                  <a:moveTo>
                    <a:pt x="0" y="18467"/>
                  </a:moveTo>
                  <a:cubicBezTo>
                    <a:pt x="2197" y="15581"/>
                    <a:pt x="4393" y="12696"/>
                    <a:pt x="6468" y="9897"/>
                  </a:cubicBezTo>
                  <a:cubicBezTo>
                    <a:pt x="8542" y="7099"/>
                    <a:pt x="10495" y="4388"/>
                    <a:pt x="11715" y="2770"/>
                  </a:cubicBezTo>
                  <a:cubicBezTo>
                    <a:pt x="12936" y="1152"/>
                    <a:pt x="13424" y="628"/>
                    <a:pt x="13973" y="322"/>
                  </a:cubicBezTo>
                  <a:cubicBezTo>
                    <a:pt x="14522" y="15"/>
                    <a:pt x="15132" y="-72"/>
                    <a:pt x="15620" y="59"/>
                  </a:cubicBezTo>
                  <a:cubicBezTo>
                    <a:pt x="16108" y="190"/>
                    <a:pt x="16475" y="540"/>
                    <a:pt x="17207" y="2202"/>
                  </a:cubicBezTo>
                  <a:cubicBezTo>
                    <a:pt x="17939" y="3863"/>
                    <a:pt x="19037" y="6837"/>
                    <a:pt x="19831" y="9635"/>
                  </a:cubicBezTo>
                  <a:cubicBezTo>
                    <a:pt x="20624" y="12433"/>
                    <a:pt x="21112" y="15057"/>
                    <a:pt x="21356" y="16981"/>
                  </a:cubicBezTo>
                  <a:cubicBezTo>
                    <a:pt x="21600" y="18905"/>
                    <a:pt x="21600" y="20129"/>
                    <a:pt x="21234" y="20785"/>
                  </a:cubicBezTo>
                  <a:cubicBezTo>
                    <a:pt x="20868" y="21441"/>
                    <a:pt x="20136" y="21528"/>
                    <a:pt x="18122" y="21309"/>
                  </a:cubicBezTo>
                  <a:cubicBezTo>
                    <a:pt x="16108" y="21091"/>
                    <a:pt x="12814" y="20566"/>
                    <a:pt x="9580" y="20085"/>
                  </a:cubicBezTo>
                  <a:cubicBezTo>
                    <a:pt x="6346" y="19604"/>
                    <a:pt x="3173" y="19167"/>
                    <a:pt x="0" y="18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013453" y="7004050"/>
              <a:ext cx="34108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160" y="0"/>
                  </a:moveTo>
                  <a:cubicBezTo>
                    <a:pt x="18703" y="3840"/>
                    <a:pt x="17245" y="7680"/>
                    <a:pt x="15257" y="10880"/>
                  </a:cubicBezTo>
                  <a:cubicBezTo>
                    <a:pt x="13270" y="14080"/>
                    <a:pt x="10752" y="16640"/>
                    <a:pt x="8632" y="18160"/>
                  </a:cubicBezTo>
                  <a:cubicBezTo>
                    <a:pt x="6511" y="19680"/>
                    <a:pt x="4789" y="20160"/>
                    <a:pt x="3331" y="19360"/>
                  </a:cubicBezTo>
                  <a:cubicBezTo>
                    <a:pt x="1873" y="18560"/>
                    <a:pt x="681" y="16480"/>
                    <a:pt x="217" y="14080"/>
                  </a:cubicBezTo>
                  <a:cubicBezTo>
                    <a:pt x="-247" y="11680"/>
                    <a:pt x="18" y="8960"/>
                    <a:pt x="1144" y="7360"/>
                  </a:cubicBezTo>
                  <a:cubicBezTo>
                    <a:pt x="2271" y="5760"/>
                    <a:pt x="4259" y="5280"/>
                    <a:pt x="6379" y="6160"/>
                  </a:cubicBezTo>
                  <a:cubicBezTo>
                    <a:pt x="8499" y="7040"/>
                    <a:pt x="10752" y="9280"/>
                    <a:pt x="13270" y="12080"/>
                  </a:cubicBezTo>
                  <a:cubicBezTo>
                    <a:pt x="15787" y="14880"/>
                    <a:pt x="18570" y="18240"/>
                    <a:pt x="21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0249882" y="6720001"/>
              <a:ext cx="2794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909" y="3953"/>
                    <a:pt x="9818" y="-1447"/>
                    <a:pt x="13418" y="353"/>
                  </a:cubicBezTo>
                  <a:cubicBezTo>
                    <a:pt x="17018" y="2153"/>
                    <a:pt x="19309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0310117" y="6870700"/>
              <a:ext cx="295366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700" fill="norm" stroke="1" extrusionOk="0">
                  <a:moveTo>
                    <a:pt x="1163" y="0"/>
                  </a:moveTo>
                  <a:cubicBezTo>
                    <a:pt x="546" y="7200"/>
                    <a:pt x="-71" y="14400"/>
                    <a:pt x="6" y="18000"/>
                  </a:cubicBezTo>
                  <a:cubicBezTo>
                    <a:pt x="83" y="21600"/>
                    <a:pt x="855" y="21600"/>
                    <a:pt x="3786" y="18000"/>
                  </a:cubicBezTo>
                  <a:cubicBezTo>
                    <a:pt x="6718" y="14400"/>
                    <a:pt x="11809" y="7200"/>
                    <a:pt x="15126" y="3600"/>
                  </a:cubicBezTo>
                  <a:cubicBezTo>
                    <a:pt x="18443" y="0"/>
                    <a:pt x="19986" y="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0916632" y="6371974"/>
              <a:ext cx="256117" cy="61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7" fill="norm" stroke="1" extrusionOk="0">
                  <a:moveTo>
                    <a:pt x="21246" y="6800"/>
                  </a:moveTo>
                  <a:cubicBezTo>
                    <a:pt x="21423" y="5019"/>
                    <a:pt x="21600" y="3237"/>
                    <a:pt x="21069" y="2087"/>
                  </a:cubicBezTo>
                  <a:cubicBezTo>
                    <a:pt x="20538" y="936"/>
                    <a:pt x="19298" y="417"/>
                    <a:pt x="17793" y="157"/>
                  </a:cubicBezTo>
                  <a:cubicBezTo>
                    <a:pt x="16289" y="-103"/>
                    <a:pt x="14518" y="-103"/>
                    <a:pt x="12659" y="639"/>
                  </a:cubicBezTo>
                  <a:cubicBezTo>
                    <a:pt x="10800" y="1382"/>
                    <a:pt x="8852" y="2866"/>
                    <a:pt x="7702" y="5093"/>
                  </a:cubicBezTo>
                  <a:cubicBezTo>
                    <a:pt x="6551" y="7320"/>
                    <a:pt x="6197" y="10289"/>
                    <a:pt x="5666" y="12775"/>
                  </a:cubicBezTo>
                  <a:cubicBezTo>
                    <a:pt x="5134" y="15262"/>
                    <a:pt x="4426" y="17266"/>
                    <a:pt x="3452" y="18639"/>
                  </a:cubicBezTo>
                  <a:cubicBezTo>
                    <a:pt x="2479" y="20012"/>
                    <a:pt x="1239" y="20755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844666" y="6775450"/>
              <a:ext cx="24976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81" y="21600"/>
                  </a:moveTo>
                  <a:cubicBezTo>
                    <a:pt x="0" y="16971"/>
                    <a:pt x="-182" y="12343"/>
                    <a:pt x="363" y="9257"/>
                  </a:cubicBezTo>
                  <a:cubicBezTo>
                    <a:pt x="907" y="6171"/>
                    <a:pt x="2178" y="4629"/>
                    <a:pt x="5808" y="3343"/>
                  </a:cubicBezTo>
                  <a:cubicBezTo>
                    <a:pt x="9438" y="2057"/>
                    <a:pt x="15428" y="1029"/>
                    <a:pt x="214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1202316" y="6462824"/>
              <a:ext cx="186381" cy="50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82" fill="norm" stroke="1" extrusionOk="0">
                  <a:moveTo>
                    <a:pt x="19234" y="3587"/>
                  </a:moveTo>
                  <a:cubicBezTo>
                    <a:pt x="19709" y="2864"/>
                    <a:pt x="20184" y="2141"/>
                    <a:pt x="20540" y="1509"/>
                  </a:cubicBezTo>
                  <a:cubicBezTo>
                    <a:pt x="20896" y="876"/>
                    <a:pt x="21133" y="334"/>
                    <a:pt x="20540" y="108"/>
                  </a:cubicBezTo>
                  <a:cubicBezTo>
                    <a:pt x="19946" y="-118"/>
                    <a:pt x="18522" y="-28"/>
                    <a:pt x="16267" y="741"/>
                  </a:cubicBezTo>
                  <a:cubicBezTo>
                    <a:pt x="14012" y="1509"/>
                    <a:pt x="10926" y="2955"/>
                    <a:pt x="8078" y="5440"/>
                  </a:cubicBezTo>
                  <a:cubicBezTo>
                    <a:pt x="5230" y="7926"/>
                    <a:pt x="2619" y="11450"/>
                    <a:pt x="1195" y="14207"/>
                  </a:cubicBezTo>
                  <a:cubicBezTo>
                    <a:pt x="-230" y="16963"/>
                    <a:pt x="-467" y="18951"/>
                    <a:pt x="957" y="20036"/>
                  </a:cubicBezTo>
                  <a:cubicBezTo>
                    <a:pt x="2381" y="21120"/>
                    <a:pt x="5467" y="21301"/>
                    <a:pt x="8553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1343141" y="6578600"/>
              <a:ext cx="31644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0"/>
                  </a:moveTo>
                  <a:cubicBezTo>
                    <a:pt x="19368" y="3423"/>
                    <a:pt x="17208" y="6846"/>
                    <a:pt x="14904" y="9738"/>
                  </a:cubicBezTo>
                  <a:cubicBezTo>
                    <a:pt x="12600" y="12630"/>
                    <a:pt x="10152" y="14990"/>
                    <a:pt x="8424" y="16466"/>
                  </a:cubicBezTo>
                  <a:cubicBezTo>
                    <a:pt x="6696" y="17941"/>
                    <a:pt x="5688" y="18531"/>
                    <a:pt x="4680" y="18826"/>
                  </a:cubicBezTo>
                  <a:cubicBezTo>
                    <a:pt x="3672" y="19121"/>
                    <a:pt x="2664" y="19121"/>
                    <a:pt x="1872" y="18708"/>
                  </a:cubicBezTo>
                  <a:cubicBezTo>
                    <a:pt x="1080" y="18295"/>
                    <a:pt x="504" y="17469"/>
                    <a:pt x="216" y="16525"/>
                  </a:cubicBezTo>
                  <a:cubicBezTo>
                    <a:pt x="-72" y="15580"/>
                    <a:pt x="-72" y="14518"/>
                    <a:pt x="216" y="13692"/>
                  </a:cubicBezTo>
                  <a:cubicBezTo>
                    <a:pt x="504" y="12866"/>
                    <a:pt x="1080" y="12275"/>
                    <a:pt x="2160" y="11980"/>
                  </a:cubicBezTo>
                  <a:cubicBezTo>
                    <a:pt x="3240" y="11685"/>
                    <a:pt x="4824" y="11685"/>
                    <a:pt x="6840" y="12570"/>
                  </a:cubicBezTo>
                  <a:cubicBezTo>
                    <a:pt x="8856" y="13456"/>
                    <a:pt x="11304" y="15226"/>
                    <a:pt x="13320" y="16879"/>
                  </a:cubicBezTo>
                  <a:cubicBezTo>
                    <a:pt x="15336" y="18531"/>
                    <a:pt x="16920" y="20066"/>
                    <a:pt x="185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1564332" y="6523780"/>
              <a:ext cx="298077" cy="58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15" fill="norm" stroke="1" extrusionOk="0">
                  <a:moveTo>
                    <a:pt x="15407" y="380"/>
                  </a:moveTo>
                  <a:cubicBezTo>
                    <a:pt x="16162" y="147"/>
                    <a:pt x="16917" y="-85"/>
                    <a:pt x="17748" y="31"/>
                  </a:cubicBezTo>
                  <a:cubicBezTo>
                    <a:pt x="18579" y="147"/>
                    <a:pt x="19485" y="612"/>
                    <a:pt x="20241" y="1850"/>
                  </a:cubicBezTo>
                  <a:cubicBezTo>
                    <a:pt x="20996" y="3089"/>
                    <a:pt x="21600" y="5102"/>
                    <a:pt x="21071" y="7347"/>
                  </a:cubicBezTo>
                  <a:cubicBezTo>
                    <a:pt x="20543" y="9592"/>
                    <a:pt x="18881" y="12070"/>
                    <a:pt x="15936" y="14238"/>
                  </a:cubicBezTo>
                  <a:cubicBezTo>
                    <a:pt x="12990" y="16405"/>
                    <a:pt x="8761" y="18263"/>
                    <a:pt x="5891" y="19425"/>
                  </a:cubicBezTo>
                  <a:cubicBezTo>
                    <a:pt x="3021" y="20586"/>
                    <a:pt x="1510" y="21050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086832" y="0"/>
              <a:ext cx="5537153" cy="204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6" fill="norm" stroke="1" extrusionOk="0">
                  <a:moveTo>
                    <a:pt x="916" y="2817"/>
                  </a:moveTo>
                  <a:cubicBezTo>
                    <a:pt x="933" y="2661"/>
                    <a:pt x="949" y="2504"/>
                    <a:pt x="982" y="2415"/>
                  </a:cubicBezTo>
                  <a:cubicBezTo>
                    <a:pt x="1015" y="2325"/>
                    <a:pt x="1065" y="2303"/>
                    <a:pt x="1234" y="2258"/>
                  </a:cubicBezTo>
                  <a:cubicBezTo>
                    <a:pt x="1403" y="2214"/>
                    <a:pt x="1692" y="2147"/>
                    <a:pt x="1997" y="2068"/>
                  </a:cubicBezTo>
                  <a:cubicBezTo>
                    <a:pt x="2303" y="1990"/>
                    <a:pt x="2625" y="1901"/>
                    <a:pt x="2938" y="1811"/>
                  </a:cubicBezTo>
                  <a:cubicBezTo>
                    <a:pt x="3252" y="1722"/>
                    <a:pt x="3557" y="1632"/>
                    <a:pt x="3863" y="1543"/>
                  </a:cubicBezTo>
                  <a:cubicBezTo>
                    <a:pt x="4168" y="1453"/>
                    <a:pt x="4474" y="1364"/>
                    <a:pt x="4787" y="1263"/>
                  </a:cubicBezTo>
                  <a:cubicBezTo>
                    <a:pt x="5101" y="1163"/>
                    <a:pt x="5423" y="1051"/>
                    <a:pt x="5749" y="939"/>
                  </a:cubicBezTo>
                  <a:cubicBezTo>
                    <a:pt x="6075" y="827"/>
                    <a:pt x="6405" y="716"/>
                    <a:pt x="6690" y="626"/>
                  </a:cubicBezTo>
                  <a:cubicBezTo>
                    <a:pt x="6974" y="537"/>
                    <a:pt x="7214" y="470"/>
                    <a:pt x="7461" y="414"/>
                  </a:cubicBezTo>
                  <a:cubicBezTo>
                    <a:pt x="7709" y="358"/>
                    <a:pt x="7965" y="313"/>
                    <a:pt x="8217" y="268"/>
                  </a:cubicBezTo>
                  <a:cubicBezTo>
                    <a:pt x="8468" y="224"/>
                    <a:pt x="8716" y="179"/>
                    <a:pt x="8964" y="145"/>
                  </a:cubicBezTo>
                  <a:cubicBezTo>
                    <a:pt x="9211" y="112"/>
                    <a:pt x="9459" y="89"/>
                    <a:pt x="9719" y="67"/>
                  </a:cubicBezTo>
                  <a:cubicBezTo>
                    <a:pt x="9979" y="45"/>
                    <a:pt x="10251" y="22"/>
                    <a:pt x="10524" y="11"/>
                  </a:cubicBezTo>
                  <a:cubicBezTo>
                    <a:pt x="10796" y="0"/>
                    <a:pt x="11068" y="0"/>
                    <a:pt x="11336" y="0"/>
                  </a:cubicBezTo>
                  <a:cubicBezTo>
                    <a:pt x="11605" y="0"/>
                    <a:pt x="11869" y="0"/>
                    <a:pt x="12129" y="0"/>
                  </a:cubicBezTo>
                  <a:cubicBezTo>
                    <a:pt x="12389" y="0"/>
                    <a:pt x="12645" y="0"/>
                    <a:pt x="12954" y="22"/>
                  </a:cubicBezTo>
                  <a:cubicBezTo>
                    <a:pt x="13264" y="45"/>
                    <a:pt x="13627" y="89"/>
                    <a:pt x="13978" y="145"/>
                  </a:cubicBezTo>
                  <a:cubicBezTo>
                    <a:pt x="14328" y="201"/>
                    <a:pt x="14667" y="268"/>
                    <a:pt x="14997" y="347"/>
                  </a:cubicBezTo>
                  <a:cubicBezTo>
                    <a:pt x="15327" y="425"/>
                    <a:pt x="15649" y="514"/>
                    <a:pt x="15959" y="604"/>
                  </a:cubicBezTo>
                  <a:cubicBezTo>
                    <a:pt x="16268" y="693"/>
                    <a:pt x="16565" y="783"/>
                    <a:pt x="16854" y="861"/>
                  </a:cubicBezTo>
                  <a:cubicBezTo>
                    <a:pt x="17143" y="939"/>
                    <a:pt x="17424" y="1006"/>
                    <a:pt x="17733" y="1062"/>
                  </a:cubicBezTo>
                  <a:cubicBezTo>
                    <a:pt x="18043" y="1118"/>
                    <a:pt x="18381" y="1163"/>
                    <a:pt x="18719" y="1219"/>
                  </a:cubicBezTo>
                  <a:cubicBezTo>
                    <a:pt x="19058" y="1275"/>
                    <a:pt x="19396" y="1342"/>
                    <a:pt x="19722" y="1431"/>
                  </a:cubicBezTo>
                  <a:cubicBezTo>
                    <a:pt x="20048" y="1520"/>
                    <a:pt x="20362" y="1632"/>
                    <a:pt x="20626" y="1778"/>
                  </a:cubicBezTo>
                  <a:cubicBezTo>
                    <a:pt x="20890" y="1923"/>
                    <a:pt x="21105" y="2102"/>
                    <a:pt x="21253" y="2314"/>
                  </a:cubicBezTo>
                  <a:cubicBezTo>
                    <a:pt x="21402" y="2527"/>
                    <a:pt x="21484" y="2773"/>
                    <a:pt x="21534" y="3265"/>
                  </a:cubicBezTo>
                  <a:cubicBezTo>
                    <a:pt x="21583" y="3757"/>
                    <a:pt x="21600" y="4494"/>
                    <a:pt x="21588" y="5255"/>
                  </a:cubicBezTo>
                  <a:cubicBezTo>
                    <a:pt x="21575" y="6015"/>
                    <a:pt x="21534" y="6798"/>
                    <a:pt x="21509" y="7614"/>
                  </a:cubicBezTo>
                  <a:cubicBezTo>
                    <a:pt x="21484" y="8430"/>
                    <a:pt x="21476" y="9280"/>
                    <a:pt x="21484" y="10107"/>
                  </a:cubicBezTo>
                  <a:cubicBezTo>
                    <a:pt x="21493" y="10934"/>
                    <a:pt x="21517" y="11739"/>
                    <a:pt x="21526" y="12533"/>
                  </a:cubicBezTo>
                  <a:cubicBezTo>
                    <a:pt x="21534" y="13327"/>
                    <a:pt x="21526" y="14109"/>
                    <a:pt x="21480" y="14881"/>
                  </a:cubicBezTo>
                  <a:cubicBezTo>
                    <a:pt x="21435" y="15652"/>
                    <a:pt x="21352" y="16412"/>
                    <a:pt x="21262" y="17117"/>
                  </a:cubicBezTo>
                  <a:cubicBezTo>
                    <a:pt x="21171" y="17821"/>
                    <a:pt x="21072" y="18470"/>
                    <a:pt x="20969" y="18950"/>
                  </a:cubicBezTo>
                  <a:cubicBezTo>
                    <a:pt x="20865" y="19431"/>
                    <a:pt x="20758" y="19744"/>
                    <a:pt x="20568" y="19934"/>
                  </a:cubicBezTo>
                  <a:cubicBezTo>
                    <a:pt x="20378" y="20124"/>
                    <a:pt x="20106" y="20191"/>
                    <a:pt x="19805" y="20214"/>
                  </a:cubicBezTo>
                  <a:cubicBezTo>
                    <a:pt x="19504" y="20236"/>
                    <a:pt x="19173" y="20214"/>
                    <a:pt x="18852" y="20169"/>
                  </a:cubicBezTo>
                  <a:cubicBezTo>
                    <a:pt x="18530" y="20124"/>
                    <a:pt x="18216" y="20057"/>
                    <a:pt x="17898" y="20001"/>
                  </a:cubicBezTo>
                  <a:cubicBezTo>
                    <a:pt x="17580" y="19945"/>
                    <a:pt x="17259" y="19901"/>
                    <a:pt x="16949" y="19867"/>
                  </a:cubicBezTo>
                  <a:cubicBezTo>
                    <a:pt x="16640" y="19834"/>
                    <a:pt x="16342" y="19811"/>
                    <a:pt x="16029" y="19800"/>
                  </a:cubicBezTo>
                  <a:cubicBezTo>
                    <a:pt x="15715" y="19789"/>
                    <a:pt x="15385" y="19789"/>
                    <a:pt x="15047" y="19789"/>
                  </a:cubicBezTo>
                  <a:cubicBezTo>
                    <a:pt x="14708" y="19789"/>
                    <a:pt x="14361" y="19789"/>
                    <a:pt x="14064" y="19800"/>
                  </a:cubicBezTo>
                  <a:cubicBezTo>
                    <a:pt x="13767" y="19811"/>
                    <a:pt x="13520" y="19834"/>
                    <a:pt x="13218" y="19856"/>
                  </a:cubicBezTo>
                  <a:cubicBezTo>
                    <a:pt x="12917" y="19878"/>
                    <a:pt x="12562" y="19901"/>
                    <a:pt x="12203" y="19923"/>
                  </a:cubicBezTo>
                  <a:cubicBezTo>
                    <a:pt x="11844" y="19945"/>
                    <a:pt x="11481" y="19968"/>
                    <a:pt x="11126" y="20001"/>
                  </a:cubicBezTo>
                  <a:cubicBezTo>
                    <a:pt x="10771" y="20035"/>
                    <a:pt x="10424" y="20080"/>
                    <a:pt x="10074" y="20124"/>
                  </a:cubicBezTo>
                  <a:cubicBezTo>
                    <a:pt x="9723" y="20169"/>
                    <a:pt x="9368" y="20214"/>
                    <a:pt x="9017" y="20270"/>
                  </a:cubicBezTo>
                  <a:cubicBezTo>
                    <a:pt x="8666" y="20325"/>
                    <a:pt x="8320" y="20393"/>
                    <a:pt x="7969" y="20471"/>
                  </a:cubicBezTo>
                  <a:cubicBezTo>
                    <a:pt x="7618" y="20549"/>
                    <a:pt x="7263" y="20639"/>
                    <a:pt x="6921" y="20717"/>
                  </a:cubicBezTo>
                  <a:cubicBezTo>
                    <a:pt x="6578" y="20795"/>
                    <a:pt x="6248" y="20862"/>
                    <a:pt x="5910" y="20940"/>
                  </a:cubicBezTo>
                  <a:cubicBezTo>
                    <a:pt x="5571" y="21019"/>
                    <a:pt x="5225" y="21108"/>
                    <a:pt x="4894" y="21186"/>
                  </a:cubicBezTo>
                  <a:cubicBezTo>
                    <a:pt x="4564" y="21265"/>
                    <a:pt x="4251" y="21332"/>
                    <a:pt x="3954" y="21399"/>
                  </a:cubicBezTo>
                  <a:cubicBezTo>
                    <a:pt x="3656" y="21466"/>
                    <a:pt x="3376" y="21533"/>
                    <a:pt x="3054" y="21566"/>
                  </a:cubicBezTo>
                  <a:cubicBezTo>
                    <a:pt x="2732" y="21600"/>
                    <a:pt x="2369" y="21600"/>
                    <a:pt x="2055" y="21589"/>
                  </a:cubicBezTo>
                  <a:cubicBezTo>
                    <a:pt x="1742" y="21578"/>
                    <a:pt x="1477" y="21555"/>
                    <a:pt x="1217" y="21432"/>
                  </a:cubicBezTo>
                  <a:cubicBezTo>
                    <a:pt x="957" y="21309"/>
                    <a:pt x="702" y="21086"/>
                    <a:pt x="508" y="20739"/>
                  </a:cubicBezTo>
                  <a:cubicBezTo>
                    <a:pt x="314" y="20393"/>
                    <a:pt x="182" y="19923"/>
                    <a:pt x="103" y="19330"/>
                  </a:cubicBezTo>
                  <a:cubicBezTo>
                    <a:pt x="25" y="18738"/>
                    <a:pt x="0" y="18022"/>
                    <a:pt x="0" y="17273"/>
                  </a:cubicBezTo>
                  <a:cubicBezTo>
                    <a:pt x="0" y="16524"/>
                    <a:pt x="25" y="15742"/>
                    <a:pt x="45" y="14959"/>
                  </a:cubicBezTo>
                  <a:cubicBezTo>
                    <a:pt x="66" y="14176"/>
                    <a:pt x="83" y="13394"/>
                    <a:pt x="95" y="12600"/>
                  </a:cubicBezTo>
                  <a:cubicBezTo>
                    <a:pt x="107" y="11806"/>
                    <a:pt x="116" y="11001"/>
                    <a:pt x="153" y="10163"/>
                  </a:cubicBezTo>
                  <a:cubicBezTo>
                    <a:pt x="190" y="9324"/>
                    <a:pt x="256" y="8452"/>
                    <a:pt x="343" y="7591"/>
                  </a:cubicBezTo>
                  <a:cubicBezTo>
                    <a:pt x="429" y="6730"/>
                    <a:pt x="536" y="5881"/>
                    <a:pt x="656" y="5076"/>
                  </a:cubicBezTo>
                  <a:cubicBezTo>
                    <a:pt x="776" y="4271"/>
                    <a:pt x="908" y="3511"/>
                    <a:pt x="1073" y="2728"/>
                  </a:cubicBezTo>
                  <a:cubicBezTo>
                    <a:pt x="1238" y="1945"/>
                    <a:pt x="1436" y="1140"/>
                    <a:pt x="1552" y="682"/>
                  </a:cubicBezTo>
                  <a:cubicBezTo>
                    <a:pt x="1667" y="224"/>
                    <a:pt x="1700" y="112"/>
                    <a:pt x="17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5" name="Drawing"/>
          <p:cNvGrpSpPr/>
          <p:nvPr/>
        </p:nvGrpSpPr>
        <p:grpSpPr>
          <a:xfrm>
            <a:off x="407189" y="1562100"/>
            <a:ext cx="11994361" cy="6864351"/>
            <a:chOff x="0" y="0"/>
            <a:chExt cx="11994360" cy="6864350"/>
          </a:xfrm>
        </p:grpSpPr>
        <p:sp>
          <p:nvSpPr>
            <p:cNvPr id="572" name="Line"/>
            <p:cNvSpPr/>
            <p:nvPr/>
          </p:nvSpPr>
          <p:spPr>
            <a:xfrm>
              <a:off x="662660" y="116097"/>
              <a:ext cx="352551" cy="44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93" fill="norm" stroke="1" extrusionOk="0">
                  <a:moveTo>
                    <a:pt x="2129" y="1731"/>
                  </a:moveTo>
                  <a:cubicBezTo>
                    <a:pt x="1229" y="1529"/>
                    <a:pt x="329" y="1327"/>
                    <a:pt x="72" y="1428"/>
                  </a:cubicBezTo>
                  <a:cubicBezTo>
                    <a:pt x="-185" y="1529"/>
                    <a:pt x="201" y="1933"/>
                    <a:pt x="2001" y="2135"/>
                  </a:cubicBezTo>
                  <a:cubicBezTo>
                    <a:pt x="3801" y="2336"/>
                    <a:pt x="7015" y="2336"/>
                    <a:pt x="9394" y="2135"/>
                  </a:cubicBezTo>
                  <a:cubicBezTo>
                    <a:pt x="11772" y="1933"/>
                    <a:pt x="13315" y="1529"/>
                    <a:pt x="14279" y="1125"/>
                  </a:cubicBezTo>
                  <a:cubicBezTo>
                    <a:pt x="15244" y="721"/>
                    <a:pt x="15629" y="318"/>
                    <a:pt x="15244" y="116"/>
                  </a:cubicBezTo>
                  <a:cubicBezTo>
                    <a:pt x="14858" y="-86"/>
                    <a:pt x="13701" y="-86"/>
                    <a:pt x="11901" y="621"/>
                  </a:cubicBezTo>
                  <a:cubicBezTo>
                    <a:pt x="10101" y="1327"/>
                    <a:pt x="7658" y="2740"/>
                    <a:pt x="6051" y="4052"/>
                  </a:cubicBezTo>
                  <a:cubicBezTo>
                    <a:pt x="4444" y="5364"/>
                    <a:pt x="3672" y="6576"/>
                    <a:pt x="3286" y="7434"/>
                  </a:cubicBezTo>
                  <a:cubicBezTo>
                    <a:pt x="2901" y="8292"/>
                    <a:pt x="2901" y="8796"/>
                    <a:pt x="3158" y="9200"/>
                  </a:cubicBezTo>
                  <a:cubicBezTo>
                    <a:pt x="3415" y="9604"/>
                    <a:pt x="3929" y="9907"/>
                    <a:pt x="4508" y="10108"/>
                  </a:cubicBezTo>
                  <a:cubicBezTo>
                    <a:pt x="5086" y="10310"/>
                    <a:pt x="5729" y="10411"/>
                    <a:pt x="6436" y="10512"/>
                  </a:cubicBezTo>
                  <a:cubicBezTo>
                    <a:pt x="7144" y="10613"/>
                    <a:pt x="7915" y="10714"/>
                    <a:pt x="8429" y="11017"/>
                  </a:cubicBezTo>
                  <a:cubicBezTo>
                    <a:pt x="8944" y="11320"/>
                    <a:pt x="9201" y="11824"/>
                    <a:pt x="8879" y="12480"/>
                  </a:cubicBezTo>
                  <a:cubicBezTo>
                    <a:pt x="8558" y="13136"/>
                    <a:pt x="7658" y="13944"/>
                    <a:pt x="6501" y="15155"/>
                  </a:cubicBezTo>
                  <a:cubicBezTo>
                    <a:pt x="5344" y="16366"/>
                    <a:pt x="3929" y="17981"/>
                    <a:pt x="3222" y="19041"/>
                  </a:cubicBezTo>
                  <a:cubicBezTo>
                    <a:pt x="2515" y="20101"/>
                    <a:pt x="2515" y="20606"/>
                    <a:pt x="2901" y="20959"/>
                  </a:cubicBezTo>
                  <a:cubicBezTo>
                    <a:pt x="3286" y="21312"/>
                    <a:pt x="4058" y="21514"/>
                    <a:pt x="6436" y="21312"/>
                  </a:cubicBezTo>
                  <a:cubicBezTo>
                    <a:pt x="8815" y="21110"/>
                    <a:pt x="12801" y="20505"/>
                    <a:pt x="15565" y="19950"/>
                  </a:cubicBezTo>
                  <a:cubicBezTo>
                    <a:pt x="18329" y="19394"/>
                    <a:pt x="19872" y="18890"/>
                    <a:pt x="21415" y="18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32179" y="305459"/>
              <a:ext cx="319582" cy="19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65" fill="norm" stroke="1" extrusionOk="0">
                  <a:moveTo>
                    <a:pt x="1418" y="7593"/>
                  </a:moveTo>
                  <a:cubicBezTo>
                    <a:pt x="992" y="6431"/>
                    <a:pt x="566" y="5270"/>
                    <a:pt x="281" y="4109"/>
                  </a:cubicBezTo>
                  <a:cubicBezTo>
                    <a:pt x="-3" y="2947"/>
                    <a:pt x="-145" y="1786"/>
                    <a:pt x="210" y="1089"/>
                  </a:cubicBezTo>
                  <a:cubicBezTo>
                    <a:pt x="566" y="393"/>
                    <a:pt x="1418" y="160"/>
                    <a:pt x="2200" y="44"/>
                  </a:cubicBezTo>
                  <a:cubicBezTo>
                    <a:pt x="2981" y="-72"/>
                    <a:pt x="3692" y="-72"/>
                    <a:pt x="4402" y="1554"/>
                  </a:cubicBezTo>
                  <a:cubicBezTo>
                    <a:pt x="5113" y="3180"/>
                    <a:pt x="5823" y="6431"/>
                    <a:pt x="5681" y="9799"/>
                  </a:cubicBezTo>
                  <a:cubicBezTo>
                    <a:pt x="5539" y="13167"/>
                    <a:pt x="4544" y="16651"/>
                    <a:pt x="3763" y="18741"/>
                  </a:cubicBezTo>
                  <a:cubicBezTo>
                    <a:pt x="2981" y="20831"/>
                    <a:pt x="2413" y="21528"/>
                    <a:pt x="2200" y="21180"/>
                  </a:cubicBezTo>
                  <a:cubicBezTo>
                    <a:pt x="1987" y="20831"/>
                    <a:pt x="2129" y="19438"/>
                    <a:pt x="3194" y="16883"/>
                  </a:cubicBezTo>
                  <a:cubicBezTo>
                    <a:pt x="4260" y="14328"/>
                    <a:pt x="6250" y="10612"/>
                    <a:pt x="7671" y="7941"/>
                  </a:cubicBezTo>
                  <a:cubicBezTo>
                    <a:pt x="9092" y="5270"/>
                    <a:pt x="9944" y="3644"/>
                    <a:pt x="10229" y="3528"/>
                  </a:cubicBezTo>
                  <a:cubicBezTo>
                    <a:pt x="10513" y="3412"/>
                    <a:pt x="10229" y="4805"/>
                    <a:pt x="10158" y="6663"/>
                  </a:cubicBezTo>
                  <a:cubicBezTo>
                    <a:pt x="10087" y="8522"/>
                    <a:pt x="10229" y="10844"/>
                    <a:pt x="11721" y="12586"/>
                  </a:cubicBezTo>
                  <a:cubicBezTo>
                    <a:pt x="13213" y="14328"/>
                    <a:pt x="16055" y="15489"/>
                    <a:pt x="17902" y="15722"/>
                  </a:cubicBezTo>
                  <a:cubicBezTo>
                    <a:pt x="19750" y="15954"/>
                    <a:pt x="20602" y="15257"/>
                    <a:pt x="21455" y="14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511754" y="120650"/>
              <a:ext cx="4955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0"/>
                  </a:moveTo>
                  <a:cubicBezTo>
                    <a:pt x="356" y="2631"/>
                    <a:pt x="-1372" y="5262"/>
                    <a:pt x="1652" y="8862"/>
                  </a:cubicBezTo>
                  <a:cubicBezTo>
                    <a:pt x="4676" y="12462"/>
                    <a:pt x="12452" y="17031"/>
                    <a:pt x="20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50110" y="603250"/>
              <a:ext cx="7302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9" y="16920"/>
                    <a:pt x="4758" y="12240"/>
                    <a:pt x="7106" y="8640"/>
                  </a:cubicBezTo>
                  <a:cubicBezTo>
                    <a:pt x="9454" y="5040"/>
                    <a:pt x="11770" y="2520"/>
                    <a:pt x="14181" y="1260"/>
                  </a:cubicBezTo>
                  <a:cubicBezTo>
                    <a:pt x="16591" y="0"/>
                    <a:pt x="1909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149558" y="635000"/>
              <a:ext cx="392703" cy="9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992" fill="norm" stroke="1" extrusionOk="0">
                  <a:moveTo>
                    <a:pt x="1687" y="12409"/>
                  </a:moveTo>
                  <a:cubicBezTo>
                    <a:pt x="874" y="15166"/>
                    <a:pt x="61" y="17923"/>
                    <a:pt x="3" y="19532"/>
                  </a:cubicBezTo>
                  <a:cubicBezTo>
                    <a:pt x="-55" y="21140"/>
                    <a:pt x="642" y="21600"/>
                    <a:pt x="2790" y="19991"/>
                  </a:cubicBezTo>
                  <a:cubicBezTo>
                    <a:pt x="4939" y="18383"/>
                    <a:pt x="8539" y="14706"/>
                    <a:pt x="11906" y="11030"/>
                  </a:cubicBezTo>
                  <a:cubicBezTo>
                    <a:pt x="15274" y="7353"/>
                    <a:pt x="18410" y="3677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783560" y="2476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783560" y="419100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593914" y="115297"/>
              <a:ext cx="313597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45" fill="norm" stroke="1" extrusionOk="0">
                  <a:moveTo>
                    <a:pt x="1038" y="1687"/>
                  </a:moveTo>
                  <a:cubicBezTo>
                    <a:pt x="458" y="874"/>
                    <a:pt x="-122" y="61"/>
                    <a:pt x="23" y="3"/>
                  </a:cubicBezTo>
                  <a:cubicBezTo>
                    <a:pt x="168" y="-55"/>
                    <a:pt x="1038" y="642"/>
                    <a:pt x="3140" y="2500"/>
                  </a:cubicBezTo>
                  <a:cubicBezTo>
                    <a:pt x="5242" y="4358"/>
                    <a:pt x="8576" y="7377"/>
                    <a:pt x="11475" y="10455"/>
                  </a:cubicBezTo>
                  <a:cubicBezTo>
                    <a:pt x="14375" y="13532"/>
                    <a:pt x="16839" y="16668"/>
                    <a:pt x="18289" y="18526"/>
                  </a:cubicBezTo>
                  <a:cubicBezTo>
                    <a:pt x="19738" y="20384"/>
                    <a:pt x="20173" y="20964"/>
                    <a:pt x="20536" y="21255"/>
                  </a:cubicBezTo>
                  <a:cubicBezTo>
                    <a:pt x="20898" y="21545"/>
                    <a:pt x="21188" y="21545"/>
                    <a:pt x="21478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614691" y="40490"/>
              <a:ext cx="337270" cy="50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22" fill="norm" stroke="1" extrusionOk="0">
                  <a:moveTo>
                    <a:pt x="21377" y="1254"/>
                  </a:moveTo>
                  <a:cubicBezTo>
                    <a:pt x="21109" y="802"/>
                    <a:pt x="20840" y="350"/>
                    <a:pt x="20371" y="124"/>
                  </a:cubicBezTo>
                  <a:cubicBezTo>
                    <a:pt x="19901" y="-102"/>
                    <a:pt x="19230" y="-102"/>
                    <a:pt x="18090" y="847"/>
                  </a:cubicBezTo>
                  <a:cubicBezTo>
                    <a:pt x="16950" y="1796"/>
                    <a:pt x="15340" y="3694"/>
                    <a:pt x="13126" y="6270"/>
                  </a:cubicBezTo>
                  <a:cubicBezTo>
                    <a:pt x="10912" y="8845"/>
                    <a:pt x="8095" y="12099"/>
                    <a:pt x="5814" y="14539"/>
                  </a:cubicBezTo>
                  <a:cubicBezTo>
                    <a:pt x="3534" y="16979"/>
                    <a:pt x="1789" y="18606"/>
                    <a:pt x="850" y="19645"/>
                  </a:cubicBezTo>
                  <a:cubicBezTo>
                    <a:pt x="-89" y="20685"/>
                    <a:pt x="-223" y="21136"/>
                    <a:pt x="314" y="21317"/>
                  </a:cubicBezTo>
                  <a:cubicBezTo>
                    <a:pt x="850" y="21498"/>
                    <a:pt x="2058" y="21408"/>
                    <a:pt x="3265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083592" y="317500"/>
              <a:ext cx="344619" cy="13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88" fill="norm" stroke="1" extrusionOk="0">
                  <a:moveTo>
                    <a:pt x="3267" y="8972"/>
                  </a:moveTo>
                  <a:cubicBezTo>
                    <a:pt x="2872" y="10302"/>
                    <a:pt x="2477" y="11631"/>
                    <a:pt x="1950" y="12960"/>
                  </a:cubicBezTo>
                  <a:cubicBezTo>
                    <a:pt x="1423" y="14289"/>
                    <a:pt x="765" y="15618"/>
                    <a:pt x="370" y="14954"/>
                  </a:cubicBezTo>
                  <a:cubicBezTo>
                    <a:pt x="-25" y="14289"/>
                    <a:pt x="-157" y="11631"/>
                    <a:pt x="238" y="9138"/>
                  </a:cubicBezTo>
                  <a:cubicBezTo>
                    <a:pt x="633" y="6646"/>
                    <a:pt x="1555" y="4320"/>
                    <a:pt x="2741" y="3157"/>
                  </a:cubicBezTo>
                  <a:cubicBezTo>
                    <a:pt x="3926" y="1994"/>
                    <a:pt x="5375" y="1994"/>
                    <a:pt x="6823" y="4154"/>
                  </a:cubicBezTo>
                  <a:cubicBezTo>
                    <a:pt x="8272" y="6314"/>
                    <a:pt x="9721" y="10634"/>
                    <a:pt x="10906" y="13957"/>
                  </a:cubicBezTo>
                  <a:cubicBezTo>
                    <a:pt x="12092" y="17280"/>
                    <a:pt x="13014" y="19606"/>
                    <a:pt x="13870" y="20603"/>
                  </a:cubicBezTo>
                  <a:cubicBezTo>
                    <a:pt x="14726" y="21600"/>
                    <a:pt x="15516" y="21268"/>
                    <a:pt x="16767" y="17612"/>
                  </a:cubicBezTo>
                  <a:cubicBezTo>
                    <a:pt x="18019" y="13957"/>
                    <a:pt x="19731" y="6978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738845" y="71746"/>
              <a:ext cx="218145" cy="4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83" fill="norm" stroke="1" extrusionOk="0">
                  <a:moveTo>
                    <a:pt x="5604" y="1767"/>
                  </a:moveTo>
                  <a:cubicBezTo>
                    <a:pt x="4781" y="940"/>
                    <a:pt x="3958" y="114"/>
                    <a:pt x="3341" y="10"/>
                  </a:cubicBezTo>
                  <a:cubicBezTo>
                    <a:pt x="2724" y="-93"/>
                    <a:pt x="2313" y="527"/>
                    <a:pt x="1695" y="2852"/>
                  </a:cubicBezTo>
                  <a:cubicBezTo>
                    <a:pt x="1078" y="5178"/>
                    <a:pt x="255" y="9208"/>
                    <a:pt x="50" y="12309"/>
                  </a:cubicBezTo>
                  <a:cubicBezTo>
                    <a:pt x="-156" y="15409"/>
                    <a:pt x="255" y="17580"/>
                    <a:pt x="1593" y="19027"/>
                  </a:cubicBezTo>
                  <a:cubicBezTo>
                    <a:pt x="2930" y="20474"/>
                    <a:pt x="5193" y="21197"/>
                    <a:pt x="7867" y="21352"/>
                  </a:cubicBezTo>
                  <a:cubicBezTo>
                    <a:pt x="10541" y="21507"/>
                    <a:pt x="13627" y="21094"/>
                    <a:pt x="15993" y="19750"/>
                  </a:cubicBezTo>
                  <a:cubicBezTo>
                    <a:pt x="18358" y="18407"/>
                    <a:pt x="20004" y="16133"/>
                    <a:pt x="20724" y="13497"/>
                  </a:cubicBezTo>
                  <a:cubicBezTo>
                    <a:pt x="21444" y="10862"/>
                    <a:pt x="21238" y="7865"/>
                    <a:pt x="20827" y="6056"/>
                  </a:cubicBezTo>
                  <a:cubicBezTo>
                    <a:pt x="20415" y="4248"/>
                    <a:pt x="19798" y="3628"/>
                    <a:pt x="19078" y="3163"/>
                  </a:cubicBezTo>
                  <a:cubicBezTo>
                    <a:pt x="18358" y="2697"/>
                    <a:pt x="17535" y="2387"/>
                    <a:pt x="17227" y="2491"/>
                  </a:cubicBezTo>
                  <a:cubicBezTo>
                    <a:pt x="16918" y="2594"/>
                    <a:pt x="17124" y="3111"/>
                    <a:pt x="17741" y="3834"/>
                  </a:cubicBezTo>
                  <a:cubicBezTo>
                    <a:pt x="18358" y="4558"/>
                    <a:pt x="19387" y="5488"/>
                    <a:pt x="20415" y="6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009732" y="306719"/>
              <a:ext cx="142379" cy="21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78" fill="norm" stroke="1" extrusionOk="0">
                  <a:moveTo>
                    <a:pt x="3261" y="7989"/>
                  </a:moveTo>
                  <a:cubicBezTo>
                    <a:pt x="1991" y="8827"/>
                    <a:pt x="720" y="9666"/>
                    <a:pt x="243" y="11134"/>
                  </a:cubicBezTo>
                  <a:cubicBezTo>
                    <a:pt x="-233" y="12602"/>
                    <a:pt x="85" y="14699"/>
                    <a:pt x="402" y="16692"/>
                  </a:cubicBezTo>
                  <a:cubicBezTo>
                    <a:pt x="720" y="18684"/>
                    <a:pt x="1038" y="20571"/>
                    <a:pt x="1355" y="20991"/>
                  </a:cubicBezTo>
                  <a:cubicBezTo>
                    <a:pt x="1673" y="21410"/>
                    <a:pt x="1991" y="20361"/>
                    <a:pt x="2467" y="17006"/>
                  </a:cubicBezTo>
                  <a:cubicBezTo>
                    <a:pt x="2943" y="13651"/>
                    <a:pt x="3579" y="7989"/>
                    <a:pt x="4373" y="4738"/>
                  </a:cubicBezTo>
                  <a:cubicBezTo>
                    <a:pt x="5167" y="1488"/>
                    <a:pt x="6120" y="649"/>
                    <a:pt x="7391" y="229"/>
                  </a:cubicBezTo>
                  <a:cubicBezTo>
                    <a:pt x="8661" y="-190"/>
                    <a:pt x="10249" y="-190"/>
                    <a:pt x="12155" y="1593"/>
                  </a:cubicBezTo>
                  <a:cubicBezTo>
                    <a:pt x="14061" y="3375"/>
                    <a:pt x="16285" y="6940"/>
                    <a:pt x="17873" y="10086"/>
                  </a:cubicBezTo>
                  <a:cubicBezTo>
                    <a:pt x="19461" y="13231"/>
                    <a:pt x="20414" y="15958"/>
                    <a:pt x="21367" y="18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209260" y="35560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244367" y="190500"/>
              <a:ext cx="1569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6000"/>
                    <a:pt x="-1582" y="10400"/>
                    <a:pt x="1118" y="6800"/>
                  </a:cubicBezTo>
                  <a:cubicBezTo>
                    <a:pt x="3818" y="3200"/>
                    <a:pt x="11918" y="1600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368010" y="5027"/>
              <a:ext cx="152401" cy="57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2909"/>
                  </a:moveTo>
                  <a:cubicBezTo>
                    <a:pt x="21300" y="2273"/>
                    <a:pt x="21000" y="1638"/>
                    <a:pt x="20400" y="1162"/>
                  </a:cubicBezTo>
                  <a:cubicBezTo>
                    <a:pt x="19800" y="685"/>
                    <a:pt x="18900" y="367"/>
                    <a:pt x="17250" y="169"/>
                  </a:cubicBezTo>
                  <a:cubicBezTo>
                    <a:pt x="15600" y="-30"/>
                    <a:pt x="13200" y="-109"/>
                    <a:pt x="11250" y="248"/>
                  </a:cubicBezTo>
                  <a:cubicBezTo>
                    <a:pt x="9300" y="606"/>
                    <a:pt x="7800" y="1400"/>
                    <a:pt x="6300" y="3067"/>
                  </a:cubicBezTo>
                  <a:cubicBezTo>
                    <a:pt x="4800" y="4735"/>
                    <a:pt x="3300" y="7276"/>
                    <a:pt x="2400" y="10135"/>
                  </a:cubicBezTo>
                  <a:cubicBezTo>
                    <a:pt x="1500" y="12994"/>
                    <a:pt x="1200" y="16170"/>
                    <a:pt x="900" y="18116"/>
                  </a:cubicBezTo>
                  <a:cubicBezTo>
                    <a:pt x="600" y="20062"/>
                    <a:pt x="300" y="20776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336260" y="317500"/>
              <a:ext cx="222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947"/>
                    <a:pt x="0" y="16295"/>
                    <a:pt x="3600" y="12695"/>
                  </a:cubicBezTo>
                  <a:cubicBezTo>
                    <a:pt x="7200" y="9095"/>
                    <a:pt x="14400" y="45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732760" y="71804"/>
              <a:ext cx="155951" cy="45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08" fill="norm" stroke="1" extrusionOk="0">
                  <a:moveTo>
                    <a:pt x="19235" y="3508"/>
                  </a:moveTo>
                  <a:cubicBezTo>
                    <a:pt x="19235" y="2808"/>
                    <a:pt x="19235" y="2108"/>
                    <a:pt x="19235" y="1508"/>
                  </a:cubicBezTo>
                  <a:cubicBezTo>
                    <a:pt x="19235" y="908"/>
                    <a:pt x="19235" y="408"/>
                    <a:pt x="18382" y="158"/>
                  </a:cubicBezTo>
                  <a:cubicBezTo>
                    <a:pt x="17529" y="-92"/>
                    <a:pt x="15824" y="-92"/>
                    <a:pt x="13977" y="508"/>
                  </a:cubicBezTo>
                  <a:cubicBezTo>
                    <a:pt x="12129" y="1108"/>
                    <a:pt x="10140" y="2308"/>
                    <a:pt x="7582" y="4358"/>
                  </a:cubicBezTo>
                  <a:cubicBezTo>
                    <a:pt x="5024" y="6408"/>
                    <a:pt x="1898" y="9308"/>
                    <a:pt x="619" y="11608"/>
                  </a:cubicBezTo>
                  <a:cubicBezTo>
                    <a:pt x="-660" y="13908"/>
                    <a:pt x="-92" y="15608"/>
                    <a:pt x="3603" y="17158"/>
                  </a:cubicBezTo>
                  <a:cubicBezTo>
                    <a:pt x="7298" y="18708"/>
                    <a:pt x="14119" y="20108"/>
                    <a:pt x="2094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977626" y="238253"/>
              <a:ext cx="260335" cy="16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772" fill="norm" stroke="1" extrusionOk="0">
                  <a:moveTo>
                    <a:pt x="10972" y="9416"/>
                  </a:moveTo>
                  <a:cubicBezTo>
                    <a:pt x="9579" y="6135"/>
                    <a:pt x="8185" y="2854"/>
                    <a:pt x="7053" y="1214"/>
                  </a:cubicBezTo>
                  <a:cubicBezTo>
                    <a:pt x="5921" y="-427"/>
                    <a:pt x="5050" y="-427"/>
                    <a:pt x="4005" y="1350"/>
                  </a:cubicBezTo>
                  <a:cubicBezTo>
                    <a:pt x="2959" y="3127"/>
                    <a:pt x="1740" y="6682"/>
                    <a:pt x="956" y="10100"/>
                  </a:cubicBezTo>
                  <a:cubicBezTo>
                    <a:pt x="172" y="13517"/>
                    <a:pt x="-176" y="16798"/>
                    <a:pt x="85" y="18712"/>
                  </a:cubicBezTo>
                  <a:cubicBezTo>
                    <a:pt x="347" y="20626"/>
                    <a:pt x="1218" y="21173"/>
                    <a:pt x="2263" y="20489"/>
                  </a:cubicBezTo>
                  <a:cubicBezTo>
                    <a:pt x="3308" y="19806"/>
                    <a:pt x="4527" y="17892"/>
                    <a:pt x="5485" y="16251"/>
                  </a:cubicBezTo>
                  <a:cubicBezTo>
                    <a:pt x="6443" y="14611"/>
                    <a:pt x="7140" y="13244"/>
                    <a:pt x="7837" y="12150"/>
                  </a:cubicBezTo>
                  <a:cubicBezTo>
                    <a:pt x="8534" y="11057"/>
                    <a:pt x="9230" y="10236"/>
                    <a:pt x="11059" y="11330"/>
                  </a:cubicBezTo>
                  <a:cubicBezTo>
                    <a:pt x="12889" y="12424"/>
                    <a:pt x="15850" y="15431"/>
                    <a:pt x="17766" y="17072"/>
                  </a:cubicBezTo>
                  <a:cubicBezTo>
                    <a:pt x="19682" y="18712"/>
                    <a:pt x="20553" y="18986"/>
                    <a:pt x="21424" y="19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263360" y="450850"/>
              <a:ext cx="444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31"/>
                    <a:pt x="21600" y="8862"/>
                    <a:pt x="18000" y="12462"/>
                  </a:cubicBezTo>
                  <a:cubicBezTo>
                    <a:pt x="14400" y="16062"/>
                    <a:pt x="72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631660" y="0"/>
              <a:ext cx="172541" cy="48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41" fill="norm" stroke="1" extrusionOk="0">
                  <a:moveTo>
                    <a:pt x="0" y="0"/>
                  </a:moveTo>
                  <a:cubicBezTo>
                    <a:pt x="1041" y="2979"/>
                    <a:pt x="2082" y="5959"/>
                    <a:pt x="2602" y="9124"/>
                  </a:cubicBezTo>
                  <a:cubicBezTo>
                    <a:pt x="3123" y="12290"/>
                    <a:pt x="3123" y="15641"/>
                    <a:pt x="3253" y="17597"/>
                  </a:cubicBezTo>
                  <a:cubicBezTo>
                    <a:pt x="3383" y="19552"/>
                    <a:pt x="3643" y="20110"/>
                    <a:pt x="3773" y="20622"/>
                  </a:cubicBezTo>
                  <a:cubicBezTo>
                    <a:pt x="3904" y="21134"/>
                    <a:pt x="3904" y="21600"/>
                    <a:pt x="4424" y="20297"/>
                  </a:cubicBezTo>
                  <a:cubicBezTo>
                    <a:pt x="4945" y="18993"/>
                    <a:pt x="5986" y="15921"/>
                    <a:pt x="6896" y="14105"/>
                  </a:cubicBezTo>
                  <a:cubicBezTo>
                    <a:pt x="7807" y="12290"/>
                    <a:pt x="8588" y="11731"/>
                    <a:pt x="9629" y="11359"/>
                  </a:cubicBezTo>
                  <a:cubicBezTo>
                    <a:pt x="10670" y="10986"/>
                    <a:pt x="11971" y="10800"/>
                    <a:pt x="13142" y="10893"/>
                  </a:cubicBezTo>
                  <a:cubicBezTo>
                    <a:pt x="14313" y="10986"/>
                    <a:pt x="15354" y="11359"/>
                    <a:pt x="16916" y="12243"/>
                  </a:cubicBezTo>
                  <a:cubicBezTo>
                    <a:pt x="18477" y="13128"/>
                    <a:pt x="20559" y="14524"/>
                    <a:pt x="21080" y="15734"/>
                  </a:cubicBezTo>
                  <a:cubicBezTo>
                    <a:pt x="21600" y="16945"/>
                    <a:pt x="20559" y="17969"/>
                    <a:pt x="18737" y="18714"/>
                  </a:cubicBezTo>
                  <a:cubicBezTo>
                    <a:pt x="16916" y="19459"/>
                    <a:pt x="14313" y="19924"/>
                    <a:pt x="12361" y="20110"/>
                  </a:cubicBezTo>
                  <a:cubicBezTo>
                    <a:pt x="10410" y="20297"/>
                    <a:pt x="9108" y="20203"/>
                    <a:pt x="8458" y="18947"/>
                  </a:cubicBezTo>
                  <a:cubicBezTo>
                    <a:pt x="7807" y="17690"/>
                    <a:pt x="7807" y="15269"/>
                    <a:pt x="7807" y="12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879310" y="18487"/>
              <a:ext cx="102669" cy="51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35" fill="norm" stroke="1" extrusionOk="0">
                  <a:moveTo>
                    <a:pt x="1296" y="289"/>
                  </a:moveTo>
                  <a:cubicBezTo>
                    <a:pt x="3888" y="112"/>
                    <a:pt x="6480" y="-65"/>
                    <a:pt x="8424" y="24"/>
                  </a:cubicBezTo>
                  <a:cubicBezTo>
                    <a:pt x="10368" y="112"/>
                    <a:pt x="11664" y="466"/>
                    <a:pt x="14040" y="1838"/>
                  </a:cubicBezTo>
                  <a:cubicBezTo>
                    <a:pt x="16416" y="3210"/>
                    <a:pt x="19872" y="5601"/>
                    <a:pt x="20736" y="8301"/>
                  </a:cubicBezTo>
                  <a:cubicBezTo>
                    <a:pt x="21600" y="11001"/>
                    <a:pt x="19872" y="14010"/>
                    <a:pt x="15984" y="16268"/>
                  </a:cubicBezTo>
                  <a:cubicBezTo>
                    <a:pt x="12096" y="18525"/>
                    <a:pt x="6048" y="20030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076160" y="622300"/>
              <a:ext cx="69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958810" y="96248"/>
              <a:ext cx="173963" cy="44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5" fill="norm" stroke="1" extrusionOk="0">
                  <a:moveTo>
                    <a:pt x="0" y="1494"/>
                  </a:moveTo>
                  <a:cubicBezTo>
                    <a:pt x="514" y="774"/>
                    <a:pt x="1029" y="54"/>
                    <a:pt x="1286" y="2"/>
                  </a:cubicBezTo>
                  <a:cubicBezTo>
                    <a:pt x="1543" y="-49"/>
                    <a:pt x="1543" y="568"/>
                    <a:pt x="1671" y="2677"/>
                  </a:cubicBezTo>
                  <a:cubicBezTo>
                    <a:pt x="1800" y="4785"/>
                    <a:pt x="2057" y="8385"/>
                    <a:pt x="2186" y="11368"/>
                  </a:cubicBezTo>
                  <a:cubicBezTo>
                    <a:pt x="2314" y="14351"/>
                    <a:pt x="2314" y="16717"/>
                    <a:pt x="2314" y="18157"/>
                  </a:cubicBezTo>
                  <a:cubicBezTo>
                    <a:pt x="2314" y="19597"/>
                    <a:pt x="2314" y="20111"/>
                    <a:pt x="2314" y="20111"/>
                  </a:cubicBezTo>
                  <a:cubicBezTo>
                    <a:pt x="2314" y="20111"/>
                    <a:pt x="2314" y="19597"/>
                    <a:pt x="2829" y="18054"/>
                  </a:cubicBezTo>
                  <a:cubicBezTo>
                    <a:pt x="3343" y="16511"/>
                    <a:pt x="4371" y="13940"/>
                    <a:pt x="5400" y="12500"/>
                  </a:cubicBezTo>
                  <a:cubicBezTo>
                    <a:pt x="6429" y="11060"/>
                    <a:pt x="7457" y="10751"/>
                    <a:pt x="8871" y="10597"/>
                  </a:cubicBezTo>
                  <a:cubicBezTo>
                    <a:pt x="10286" y="10442"/>
                    <a:pt x="12086" y="10442"/>
                    <a:pt x="14014" y="11008"/>
                  </a:cubicBezTo>
                  <a:cubicBezTo>
                    <a:pt x="15943" y="11574"/>
                    <a:pt x="18000" y="12705"/>
                    <a:pt x="19414" y="14197"/>
                  </a:cubicBezTo>
                  <a:cubicBezTo>
                    <a:pt x="20829" y="15688"/>
                    <a:pt x="21600" y="17540"/>
                    <a:pt x="20829" y="18825"/>
                  </a:cubicBezTo>
                  <a:cubicBezTo>
                    <a:pt x="20057" y="20111"/>
                    <a:pt x="17743" y="20831"/>
                    <a:pt x="15686" y="21191"/>
                  </a:cubicBezTo>
                  <a:cubicBezTo>
                    <a:pt x="13629" y="21551"/>
                    <a:pt x="11829" y="21551"/>
                    <a:pt x="9771" y="21345"/>
                  </a:cubicBezTo>
                  <a:cubicBezTo>
                    <a:pt x="7714" y="21140"/>
                    <a:pt x="5400" y="20728"/>
                    <a:pt x="5014" y="20420"/>
                  </a:cubicBezTo>
                  <a:cubicBezTo>
                    <a:pt x="4629" y="20111"/>
                    <a:pt x="6171" y="19905"/>
                    <a:pt x="7714" y="19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428710" y="254000"/>
              <a:ext cx="19830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0" y="0"/>
                  </a:moveTo>
                  <a:cubicBezTo>
                    <a:pt x="4950" y="2451"/>
                    <a:pt x="9900" y="4902"/>
                    <a:pt x="13275" y="6664"/>
                  </a:cubicBezTo>
                  <a:cubicBezTo>
                    <a:pt x="16650" y="8426"/>
                    <a:pt x="18450" y="9498"/>
                    <a:pt x="19687" y="10417"/>
                  </a:cubicBezTo>
                  <a:cubicBezTo>
                    <a:pt x="20925" y="11336"/>
                    <a:pt x="21600" y="12102"/>
                    <a:pt x="20588" y="13251"/>
                  </a:cubicBezTo>
                  <a:cubicBezTo>
                    <a:pt x="19575" y="14400"/>
                    <a:pt x="16875" y="15932"/>
                    <a:pt x="13275" y="17387"/>
                  </a:cubicBezTo>
                  <a:cubicBezTo>
                    <a:pt x="9675" y="18843"/>
                    <a:pt x="5175" y="20221"/>
                    <a:pt x="6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755257" y="225297"/>
              <a:ext cx="321154" cy="25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75" fill="norm" stroke="1" extrusionOk="0">
                  <a:moveTo>
                    <a:pt x="12102" y="10201"/>
                  </a:moveTo>
                  <a:cubicBezTo>
                    <a:pt x="12244" y="8459"/>
                    <a:pt x="12385" y="6717"/>
                    <a:pt x="12173" y="4801"/>
                  </a:cubicBezTo>
                  <a:cubicBezTo>
                    <a:pt x="11961" y="2885"/>
                    <a:pt x="11396" y="794"/>
                    <a:pt x="9773" y="185"/>
                  </a:cubicBezTo>
                  <a:cubicBezTo>
                    <a:pt x="8149" y="-425"/>
                    <a:pt x="5467" y="446"/>
                    <a:pt x="3491" y="3233"/>
                  </a:cubicBezTo>
                  <a:cubicBezTo>
                    <a:pt x="1514" y="6020"/>
                    <a:pt x="244" y="10723"/>
                    <a:pt x="32" y="13859"/>
                  </a:cubicBezTo>
                  <a:cubicBezTo>
                    <a:pt x="-180" y="16994"/>
                    <a:pt x="667" y="18562"/>
                    <a:pt x="2502" y="18562"/>
                  </a:cubicBezTo>
                  <a:cubicBezTo>
                    <a:pt x="4338" y="18562"/>
                    <a:pt x="7161" y="16994"/>
                    <a:pt x="9067" y="15340"/>
                  </a:cubicBezTo>
                  <a:cubicBezTo>
                    <a:pt x="10973" y="13685"/>
                    <a:pt x="11961" y="11943"/>
                    <a:pt x="12596" y="10636"/>
                  </a:cubicBezTo>
                  <a:cubicBezTo>
                    <a:pt x="13232" y="9330"/>
                    <a:pt x="13514" y="8459"/>
                    <a:pt x="13514" y="8546"/>
                  </a:cubicBezTo>
                  <a:cubicBezTo>
                    <a:pt x="13514" y="8633"/>
                    <a:pt x="13232" y="9678"/>
                    <a:pt x="13726" y="11507"/>
                  </a:cubicBezTo>
                  <a:cubicBezTo>
                    <a:pt x="14220" y="13336"/>
                    <a:pt x="15491" y="15949"/>
                    <a:pt x="16902" y="17691"/>
                  </a:cubicBezTo>
                  <a:cubicBezTo>
                    <a:pt x="18314" y="19433"/>
                    <a:pt x="19867" y="20304"/>
                    <a:pt x="21420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184360" y="5080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489216" y="1433970"/>
              <a:ext cx="31845" cy="54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561" fill="norm" stroke="1" extrusionOk="0">
                  <a:moveTo>
                    <a:pt x="5959" y="1058"/>
                  </a:moveTo>
                  <a:cubicBezTo>
                    <a:pt x="4609" y="552"/>
                    <a:pt x="3259" y="45"/>
                    <a:pt x="1909" y="3"/>
                  </a:cubicBezTo>
                  <a:cubicBezTo>
                    <a:pt x="559" y="-39"/>
                    <a:pt x="-791" y="383"/>
                    <a:pt x="559" y="1775"/>
                  </a:cubicBezTo>
                  <a:cubicBezTo>
                    <a:pt x="1909" y="3167"/>
                    <a:pt x="5959" y="5530"/>
                    <a:pt x="9334" y="8061"/>
                  </a:cubicBezTo>
                  <a:cubicBezTo>
                    <a:pt x="12709" y="10592"/>
                    <a:pt x="15409" y="13292"/>
                    <a:pt x="17434" y="15486"/>
                  </a:cubicBezTo>
                  <a:cubicBezTo>
                    <a:pt x="19459" y="17680"/>
                    <a:pt x="20809" y="19367"/>
                    <a:pt x="20134" y="20295"/>
                  </a:cubicBezTo>
                  <a:cubicBezTo>
                    <a:pt x="19459" y="21223"/>
                    <a:pt x="16759" y="21392"/>
                    <a:pt x="14059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527864" y="1772013"/>
              <a:ext cx="225387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53" fill="norm" stroke="1" extrusionOk="0">
                  <a:moveTo>
                    <a:pt x="145" y="21353"/>
                  </a:moveTo>
                  <a:cubicBezTo>
                    <a:pt x="64" y="15593"/>
                    <a:pt x="-17" y="9833"/>
                    <a:pt x="3" y="6233"/>
                  </a:cubicBezTo>
                  <a:cubicBezTo>
                    <a:pt x="23" y="2633"/>
                    <a:pt x="145" y="1193"/>
                    <a:pt x="519" y="1913"/>
                  </a:cubicBezTo>
                  <a:cubicBezTo>
                    <a:pt x="894" y="2633"/>
                    <a:pt x="1522" y="5513"/>
                    <a:pt x="2240" y="7673"/>
                  </a:cubicBezTo>
                  <a:cubicBezTo>
                    <a:pt x="2959" y="9833"/>
                    <a:pt x="3769" y="11273"/>
                    <a:pt x="4588" y="11273"/>
                  </a:cubicBezTo>
                  <a:cubicBezTo>
                    <a:pt x="5408" y="11273"/>
                    <a:pt x="6238" y="9833"/>
                    <a:pt x="7008" y="8393"/>
                  </a:cubicBezTo>
                  <a:cubicBezTo>
                    <a:pt x="7777" y="6953"/>
                    <a:pt x="8485" y="5513"/>
                    <a:pt x="9174" y="4073"/>
                  </a:cubicBezTo>
                  <a:cubicBezTo>
                    <a:pt x="9862" y="2633"/>
                    <a:pt x="10530" y="1193"/>
                    <a:pt x="11289" y="473"/>
                  </a:cubicBezTo>
                  <a:cubicBezTo>
                    <a:pt x="12048" y="-247"/>
                    <a:pt x="12898" y="-247"/>
                    <a:pt x="13749" y="1193"/>
                  </a:cubicBezTo>
                  <a:cubicBezTo>
                    <a:pt x="14599" y="2633"/>
                    <a:pt x="15449" y="5513"/>
                    <a:pt x="16218" y="9113"/>
                  </a:cubicBezTo>
                  <a:cubicBezTo>
                    <a:pt x="16988" y="12713"/>
                    <a:pt x="17676" y="17033"/>
                    <a:pt x="18384" y="19193"/>
                  </a:cubicBezTo>
                  <a:cubicBezTo>
                    <a:pt x="19093" y="21353"/>
                    <a:pt x="19822" y="21353"/>
                    <a:pt x="20267" y="20633"/>
                  </a:cubicBezTo>
                  <a:cubicBezTo>
                    <a:pt x="20713" y="19913"/>
                    <a:pt x="20874" y="18473"/>
                    <a:pt x="21077" y="16313"/>
                  </a:cubicBezTo>
                  <a:cubicBezTo>
                    <a:pt x="21279" y="14153"/>
                    <a:pt x="21522" y="11273"/>
                    <a:pt x="21553" y="11273"/>
                  </a:cubicBezTo>
                  <a:cubicBezTo>
                    <a:pt x="21583" y="11273"/>
                    <a:pt x="21401" y="14153"/>
                    <a:pt x="21219" y="17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817104" y="1428749"/>
              <a:ext cx="24607" cy="60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66" fill="norm" stroke="1" extrusionOk="0">
                  <a:moveTo>
                    <a:pt x="20925" y="0"/>
                  </a:moveTo>
                  <a:cubicBezTo>
                    <a:pt x="15525" y="1505"/>
                    <a:pt x="10125" y="3010"/>
                    <a:pt x="9225" y="5043"/>
                  </a:cubicBezTo>
                  <a:cubicBezTo>
                    <a:pt x="8325" y="7075"/>
                    <a:pt x="11925" y="9633"/>
                    <a:pt x="11025" y="12343"/>
                  </a:cubicBezTo>
                  <a:cubicBezTo>
                    <a:pt x="10125" y="15052"/>
                    <a:pt x="4725" y="17912"/>
                    <a:pt x="2025" y="19530"/>
                  </a:cubicBezTo>
                  <a:cubicBezTo>
                    <a:pt x="-675" y="21148"/>
                    <a:pt x="-675" y="21525"/>
                    <a:pt x="2025" y="21562"/>
                  </a:cubicBezTo>
                  <a:cubicBezTo>
                    <a:pt x="4725" y="21600"/>
                    <a:pt x="10125" y="21299"/>
                    <a:pt x="15525" y="20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488022" y="2300353"/>
              <a:ext cx="321689" cy="22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864" fill="norm" stroke="1" extrusionOk="0">
                  <a:moveTo>
                    <a:pt x="12060" y="7437"/>
                  </a:moveTo>
                  <a:cubicBezTo>
                    <a:pt x="10798" y="5102"/>
                    <a:pt x="9535" y="2767"/>
                    <a:pt x="8203" y="1307"/>
                  </a:cubicBezTo>
                  <a:cubicBezTo>
                    <a:pt x="6870" y="-152"/>
                    <a:pt x="5468" y="-736"/>
                    <a:pt x="3995" y="1405"/>
                  </a:cubicBezTo>
                  <a:cubicBezTo>
                    <a:pt x="2522" y="3545"/>
                    <a:pt x="979" y="8410"/>
                    <a:pt x="348" y="11913"/>
                  </a:cubicBezTo>
                  <a:cubicBezTo>
                    <a:pt x="-283" y="15415"/>
                    <a:pt x="-2" y="17556"/>
                    <a:pt x="769" y="18918"/>
                  </a:cubicBezTo>
                  <a:cubicBezTo>
                    <a:pt x="1540" y="20280"/>
                    <a:pt x="2803" y="20864"/>
                    <a:pt x="4486" y="18626"/>
                  </a:cubicBezTo>
                  <a:cubicBezTo>
                    <a:pt x="6169" y="16388"/>
                    <a:pt x="8273" y="11329"/>
                    <a:pt x="9465" y="8313"/>
                  </a:cubicBezTo>
                  <a:cubicBezTo>
                    <a:pt x="10657" y="5296"/>
                    <a:pt x="10938" y="4323"/>
                    <a:pt x="11218" y="4323"/>
                  </a:cubicBezTo>
                  <a:cubicBezTo>
                    <a:pt x="11499" y="4323"/>
                    <a:pt x="11779" y="5296"/>
                    <a:pt x="13112" y="8118"/>
                  </a:cubicBezTo>
                  <a:cubicBezTo>
                    <a:pt x="14444" y="10940"/>
                    <a:pt x="16829" y="15610"/>
                    <a:pt x="18372" y="18042"/>
                  </a:cubicBezTo>
                  <a:cubicBezTo>
                    <a:pt x="19914" y="20475"/>
                    <a:pt x="20616" y="20669"/>
                    <a:pt x="21317" y="20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854410" y="2208668"/>
              <a:ext cx="215031" cy="39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47" fill="norm" stroke="1" extrusionOk="0">
                  <a:moveTo>
                    <a:pt x="10066" y="1090"/>
                  </a:moveTo>
                  <a:cubicBezTo>
                    <a:pt x="10066" y="518"/>
                    <a:pt x="10066" y="-53"/>
                    <a:pt x="9961" y="4"/>
                  </a:cubicBezTo>
                  <a:cubicBezTo>
                    <a:pt x="9856" y="61"/>
                    <a:pt x="9647" y="747"/>
                    <a:pt x="9542" y="3318"/>
                  </a:cubicBezTo>
                  <a:cubicBezTo>
                    <a:pt x="9437" y="5890"/>
                    <a:pt x="9437" y="10347"/>
                    <a:pt x="9332" y="13433"/>
                  </a:cubicBezTo>
                  <a:cubicBezTo>
                    <a:pt x="9227" y="16518"/>
                    <a:pt x="9017" y="18233"/>
                    <a:pt x="8703" y="19490"/>
                  </a:cubicBezTo>
                  <a:cubicBezTo>
                    <a:pt x="8388" y="20747"/>
                    <a:pt x="7969" y="21547"/>
                    <a:pt x="7654" y="21547"/>
                  </a:cubicBezTo>
                  <a:cubicBezTo>
                    <a:pt x="7340" y="21547"/>
                    <a:pt x="7130" y="20747"/>
                    <a:pt x="7550" y="18976"/>
                  </a:cubicBezTo>
                  <a:cubicBezTo>
                    <a:pt x="7969" y="17204"/>
                    <a:pt x="9017" y="14461"/>
                    <a:pt x="9961" y="12861"/>
                  </a:cubicBezTo>
                  <a:cubicBezTo>
                    <a:pt x="10905" y="11261"/>
                    <a:pt x="11744" y="10804"/>
                    <a:pt x="12792" y="10576"/>
                  </a:cubicBezTo>
                  <a:cubicBezTo>
                    <a:pt x="13841" y="10347"/>
                    <a:pt x="15099" y="10347"/>
                    <a:pt x="16462" y="10918"/>
                  </a:cubicBezTo>
                  <a:cubicBezTo>
                    <a:pt x="17825" y="11490"/>
                    <a:pt x="19293" y="12633"/>
                    <a:pt x="20237" y="13890"/>
                  </a:cubicBezTo>
                  <a:cubicBezTo>
                    <a:pt x="21181" y="15147"/>
                    <a:pt x="21600" y="16518"/>
                    <a:pt x="21076" y="17661"/>
                  </a:cubicBezTo>
                  <a:cubicBezTo>
                    <a:pt x="20551" y="18804"/>
                    <a:pt x="19083" y="19718"/>
                    <a:pt x="15833" y="19661"/>
                  </a:cubicBezTo>
                  <a:cubicBezTo>
                    <a:pt x="12583" y="19604"/>
                    <a:pt x="7550" y="18576"/>
                    <a:pt x="4614" y="17833"/>
                  </a:cubicBezTo>
                  <a:cubicBezTo>
                    <a:pt x="1678" y="17090"/>
                    <a:pt x="839" y="16633"/>
                    <a:pt x="0" y="16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96110" y="1505901"/>
              <a:ext cx="152401" cy="59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4774"/>
                  </a:moveTo>
                  <a:cubicBezTo>
                    <a:pt x="20700" y="3401"/>
                    <a:pt x="19800" y="2027"/>
                    <a:pt x="18900" y="1187"/>
                  </a:cubicBezTo>
                  <a:cubicBezTo>
                    <a:pt x="18000" y="348"/>
                    <a:pt x="17100" y="42"/>
                    <a:pt x="16050" y="4"/>
                  </a:cubicBezTo>
                  <a:cubicBezTo>
                    <a:pt x="15000" y="-34"/>
                    <a:pt x="13800" y="195"/>
                    <a:pt x="11550" y="1416"/>
                  </a:cubicBezTo>
                  <a:cubicBezTo>
                    <a:pt x="9300" y="2637"/>
                    <a:pt x="6000" y="4851"/>
                    <a:pt x="4050" y="7217"/>
                  </a:cubicBezTo>
                  <a:cubicBezTo>
                    <a:pt x="2100" y="9583"/>
                    <a:pt x="1500" y="12102"/>
                    <a:pt x="1350" y="14201"/>
                  </a:cubicBezTo>
                  <a:cubicBezTo>
                    <a:pt x="1200" y="16300"/>
                    <a:pt x="1500" y="17979"/>
                    <a:pt x="2100" y="19238"/>
                  </a:cubicBezTo>
                  <a:cubicBezTo>
                    <a:pt x="2700" y="20497"/>
                    <a:pt x="3600" y="21337"/>
                    <a:pt x="3300" y="21452"/>
                  </a:cubicBezTo>
                  <a:cubicBezTo>
                    <a:pt x="3000" y="21566"/>
                    <a:pt x="1500" y="20955"/>
                    <a:pt x="0" y="20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78550" y="1873250"/>
              <a:ext cx="28901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4499" y="21600"/>
                  </a:moveTo>
                  <a:cubicBezTo>
                    <a:pt x="3553" y="21273"/>
                    <a:pt x="2607" y="20945"/>
                    <a:pt x="1740" y="20455"/>
                  </a:cubicBezTo>
                  <a:cubicBezTo>
                    <a:pt x="873" y="19964"/>
                    <a:pt x="85" y="19309"/>
                    <a:pt x="6" y="18491"/>
                  </a:cubicBezTo>
                  <a:cubicBezTo>
                    <a:pt x="-73" y="17673"/>
                    <a:pt x="558" y="16691"/>
                    <a:pt x="3474" y="14236"/>
                  </a:cubicBezTo>
                  <a:cubicBezTo>
                    <a:pt x="6391" y="11782"/>
                    <a:pt x="11594" y="7855"/>
                    <a:pt x="14984" y="5236"/>
                  </a:cubicBezTo>
                  <a:cubicBezTo>
                    <a:pt x="18374" y="2618"/>
                    <a:pt x="19950" y="1309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92403" y="1663261"/>
              <a:ext cx="299008" cy="45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78" fill="norm" stroke="1" extrusionOk="0">
                  <a:moveTo>
                    <a:pt x="11905" y="317"/>
                  </a:moveTo>
                  <a:cubicBezTo>
                    <a:pt x="10080" y="20"/>
                    <a:pt x="8254" y="-277"/>
                    <a:pt x="6505" y="466"/>
                  </a:cubicBezTo>
                  <a:cubicBezTo>
                    <a:pt x="4756" y="1209"/>
                    <a:pt x="3082" y="2993"/>
                    <a:pt x="1942" y="5569"/>
                  </a:cubicBezTo>
                  <a:cubicBezTo>
                    <a:pt x="801" y="8145"/>
                    <a:pt x="192" y="11514"/>
                    <a:pt x="40" y="14090"/>
                  </a:cubicBezTo>
                  <a:cubicBezTo>
                    <a:pt x="-112" y="16666"/>
                    <a:pt x="192" y="18450"/>
                    <a:pt x="573" y="19589"/>
                  </a:cubicBezTo>
                  <a:cubicBezTo>
                    <a:pt x="953" y="20729"/>
                    <a:pt x="1409" y="21224"/>
                    <a:pt x="1942" y="21273"/>
                  </a:cubicBezTo>
                  <a:cubicBezTo>
                    <a:pt x="2474" y="21323"/>
                    <a:pt x="3082" y="20927"/>
                    <a:pt x="3311" y="19490"/>
                  </a:cubicBezTo>
                  <a:cubicBezTo>
                    <a:pt x="3539" y="18053"/>
                    <a:pt x="3387" y="15576"/>
                    <a:pt x="3311" y="13842"/>
                  </a:cubicBezTo>
                  <a:cubicBezTo>
                    <a:pt x="3234" y="12108"/>
                    <a:pt x="3234" y="11117"/>
                    <a:pt x="3463" y="10374"/>
                  </a:cubicBezTo>
                  <a:cubicBezTo>
                    <a:pt x="3691" y="9631"/>
                    <a:pt x="4147" y="9136"/>
                    <a:pt x="4908" y="8888"/>
                  </a:cubicBezTo>
                  <a:cubicBezTo>
                    <a:pt x="5668" y="8640"/>
                    <a:pt x="6733" y="8640"/>
                    <a:pt x="7950" y="9086"/>
                  </a:cubicBezTo>
                  <a:cubicBezTo>
                    <a:pt x="9167" y="9532"/>
                    <a:pt x="10536" y="10424"/>
                    <a:pt x="11449" y="11712"/>
                  </a:cubicBezTo>
                  <a:cubicBezTo>
                    <a:pt x="12361" y="13000"/>
                    <a:pt x="12818" y="14684"/>
                    <a:pt x="12894" y="15774"/>
                  </a:cubicBezTo>
                  <a:cubicBezTo>
                    <a:pt x="12970" y="16864"/>
                    <a:pt x="12665" y="17360"/>
                    <a:pt x="12209" y="17855"/>
                  </a:cubicBezTo>
                  <a:cubicBezTo>
                    <a:pt x="11753" y="18351"/>
                    <a:pt x="11144" y="18846"/>
                    <a:pt x="10764" y="18846"/>
                  </a:cubicBezTo>
                  <a:cubicBezTo>
                    <a:pt x="10384" y="18846"/>
                    <a:pt x="10232" y="18351"/>
                    <a:pt x="10916" y="16765"/>
                  </a:cubicBezTo>
                  <a:cubicBezTo>
                    <a:pt x="11601" y="15180"/>
                    <a:pt x="13122" y="12505"/>
                    <a:pt x="14187" y="10820"/>
                  </a:cubicBezTo>
                  <a:cubicBezTo>
                    <a:pt x="15251" y="9136"/>
                    <a:pt x="15860" y="8442"/>
                    <a:pt x="16088" y="8393"/>
                  </a:cubicBezTo>
                  <a:cubicBezTo>
                    <a:pt x="16316" y="8343"/>
                    <a:pt x="16164" y="8938"/>
                    <a:pt x="15784" y="10374"/>
                  </a:cubicBezTo>
                  <a:cubicBezTo>
                    <a:pt x="15403" y="11811"/>
                    <a:pt x="14795" y="14090"/>
                    <a:pt x="14871" y="15675"/>
                  </a:cubicBezTo>
                  <a:cubicBezTo>
                    <a:pt x="14947" y="17261"/>
                    <a:pt x="15708" y="18152"/>
                    <a:pt x="16925" y="18549"/>
                  </a:cubicBezTo>
                  <a:cubicBezTo>
                    <a:pt x="18142" y="18945"/>
                    <a:pt x="19815" y="18846"/>
                    <a:pt x="21488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142210" y="1663700"/>
              <a:ext cx="92498" cy="44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3" h="21504" fill="norm" stroke="1" extrusionOk="0">
                  <a:moveTo>
                    <a:pt x="1379" y="0"/>
                  </a:moveTo>
                  <a:cubicBezTo>
                    <a:pt x="9191" y="3514"/>
                    <a:pt x="17004" y="7028"/>
                    <a:pt x="19302" y="10335"/>
                  </a:cubicBezTo>
                  <a:cubicBezTo>
                    <a:pt x="21600" y="13642"/>
                    <a:pt x="18383" y="16743"/>
                    <a:pt x="15396" y="18603"/>
                  </a:cubicBezTo>
                  <a:cubicBezTo>
                    <a:pt x="12409" y="20463"/>
                    <a:pt x="9651" y="21083"/>
                    <a:pt x="7123" y="21342"/>
                  </a:cubicBezTo>
                  <a:cubicBezTo>
                    <a:pt x="4596" y="21600"/>
                    <a:pt x="2298" y="21497"/>
                    <a:pt x="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440660" y="1892300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447010" y="20828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904309" y="1435741"/>
              <a:ext cx="336452" cy="149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60" fill="norm" stroke="1" extrusionOk="0">
                  <a:moveTo>
                    <a:pt x="16093" y="1727"/>
                  </a:moveTo>
                  <a:cubicBezTo>
                    <a:pt x="16093" y="1300"/>
                    <a:pt x="16093" y="874"/>
                    <a:pt x="15556" y="569"/>
                  </a:cubicBezTo>
                  <a:cubicBezTo>
                    <a:pt x="15019" y="265"/>
                    <a:pt x="13946" y="82"/>
                    <a:pt x="12269" y="21"/>
                  </a:cubicBezTo>
                  <a:cubicBezTo>
                    <a:pt x="10592" y="-40"/>
                    <a:pt x="8311" y="21"/>
                    <a:pt x="6165" y="326"/>
                  </a:cubicBezTo>
                  <a:cubicBezTo>
                    <a:pt x="4018" y="630"/>
                    <a:pt x="2006" y="1179"/>
                    <a:pt x="932" y="1910"/>
                  </a:cubicBezTo>
                  <a:cubicBezTo>
                    <a:pt x="-141" y="2641"/>
                    <a:pt x="-275" y="3555"/>
                    <a:pt x="463" y="4393"/>
                  </a:cubicBezTo>
                  <a:cubicBezTo>
                    <a:pt x="1201" y="5231"/>
                    <a:pt x="2811" y="5992"/>
                    <a:pt x="4354" y="6693"/>
                  </a:cubicBezTo>
                  <a:cubicBezTo>
                    <a:pt x="5896" y="7394"/>
                    <a:pt x="7372" y="8033"/>
                    <a:pt x="7775" y="8597"/>
                  </a:cubicBezTo>
                  <a:cubicBezTo>
                    <a:pt x="8177" y="9161"/>
                    <a:pt x="7506" y="9648"/>
                    <a:pt x="6903" y="9937"/>
                  </a:cubicBezTo>
                  <a:cubicBezTo>
                    <a:pt x="6299" y="10227"/>
                    <a:pt x="5762" y="10318"/>
                    <a:pt x="5159" y="10394"/>
                  </a:cubicBezTo>
                  <a:cubicBezTo>
                    <a:pt x="4555" y="10471"/>
                    <a:pt x="3884" y="10532"/>
                    <a:pt x="3884" y="10547"/>
                  </a:cubicBezTo>
                  <a:cubicBezTo>
                    <a:pt x="3884" y="10562"/>
                    <a:pt x="4555" y="10532"/>
                    <a:pt x="5561" y="10577"/>
                  </a:cubicBezTo>
                  <a:cubicBezTo>
                    <a:pt x="6567" y="10623"/>
                    <a:pt x="7909" y="10745"/>
                    <a:pt x="9183" y="10912"/>
                  </a:cubicBezTo>
                  <a:cubicBezTo>
                    <a:pt x="10458" y="11080"/>
                    <a:pt x="11665" y="11293"/>
                    <a:pt x="12336" y="11552"/>
                  </a:cubicBezTo>
                  <a:cubicBezTo>
                    <a:pt x="13007" y="11811"/>
                    <a:pt x="13141" y="12116"/>
                    <a:pt x="12269" y="12710"/>
                  </a:cubicBezTo>
                  <a:cubicBezTo>
                    <a:pt x="11397" y="13304"/>
                    <a:pt x="9519" y="14187"/>
                    <a:pt x="7641" y="15071"/>
                  </a:cubicBezTo>
                  <a:cubicBezTo>
                    <a:pt x="5762" y="15954"/>
                    <a:pt x="3884" y="16838"/>
                    <a:pt x="2677" y="17676"/>
                  </a:cubicBezTo>
                  <a:cubicBezTo>
                    <a:pt x="1469" y="18513"/>
                    <a:pt x="932" y="19306"/>
                    <a:pt x="1268" y="19900"/>
                  </a:cubicBezTo>
                  <a:cubicBezTo>
                    <a:pt x="1603" y="20494"/>
                    <a:pt x="2811" y="20890"/>
                    <a:pt x="5091" y="21103"/>
                  </a:cubicBezTo>
                  <a:cubicBezTo>
                    <a:pt x="7372" y="21316"/>
                    <a:pt x="10726" y="21347"/>
                    <a:pt x="13611" y="21392"/>
                  </a:cubicBezTo>
                  <a:cubicBezTo>
                    <a:pt x="16495" y="21438"/>
                    <a:pt x="18910" y="21499"/>
                    <a:pt x="21325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528802" y="1238250"/>
              <a:ext cx="180174" cy="32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10" fill="norm" stroke="1" extrusionOk="0">
                  <a:moveTo>
                    <a:pt x="14461" y="5400"/>
                  </a:moveTo>
                  <a:cubicBezTo>
                    <a:pt x="14216" y="3877"/>
                    <a:pt x="13970" y="2354"/>
                    <a:pt x="13357" y="1385"/>
                  </a:cubicBezTo>
                  <a:cubicBezTo>
                    <a:pt x="12743" y="415"/>
                    <a:pt x="11761" y="0"/>
                    <a:pt x="10779" y="0"/>
                  </a:cubicBezTo>
                  <a:cubicBezTo>
                    <a:pt x="9798" y="0"/>
                    <a:pt x="8816" y="415"/>
                    <a:pt x="6975" y="2354"/>
                  </a:cubicBezTo>
                  <a:cubicBezTo>
                    <a:pt x="5134" y="4292"/>
                    <a:pt x="2434" y="7754"/>
                    <a:pt x="1084" y="10662"/>
                  </a:cubicBezTo>
                  <a:cubicBezTo>
                    <a:pt x="-266" y="13569"/>
                    <a:pt x="-266" y="15923"/>
                    <a:pt x="593" y="17654"/>
                  </a:cubicBezTo>
                  <a:cubicBezTo>
                    <a:pt x="1452" y="19385"/>
                    <a:pt x="3170" y="20492"/>
                    <a:pt x="5257" y="21046"/>
                  </a:cubicBezTo>
                  <a:cubicBezTo>
                    <a:pt x="7343" y="21600"/>
                    <a:pt x="9798" y="21600"/>
                    <a:pt x="12375" y="20492"/>
                  </a:cubicBezTo>
                  <a:cubicBezTo>
                    <a:pt x="14952" y="19385"/>
                    <a:pt x="17652" y="17169"/>
                    <a:pt x="19248" y="14331"/>
                  </a:cubicBezTo>
                  <a:cubicBezTo>
                    <a:pt x="20843" y="11492"/>
                    <a:pt x="21334" y="8031"/>
                    <a:pt x="20475" y="5815"/>
                  </a:cubicBezTo>
                  <a:cubicBezTo>
                    <a:pt x="19616" y="3600"/>
                    <a:pt x="17407" y="2631"/>
                    <a:pt x="15689" y="2146"/>
                  </a:cubicBezTo>
                  <a:cubicBezTo>
                    <a:pt x="13970" y="1662"/>
                    <a:pt x="12743" y="1662"/>
                    <a:pt x="11516" y="2146"/>
                  </a:cubicBezTo>
                  <a:cubicBezTo>
                    <a:pt x="10289" y="2631"/>
                    <a:pt x="9061" y="3600"/>
                    <a:pt x="7834" y="4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451493" y="1403350"/>
              <a:ext cx="846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453610" y="127000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561525" y="1128183"/>
              <a:ext cx="101636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1167" y="2559"/>
                  </a:moveTo>
                  <a:cubicBezTo>
                    <a:pt x="20726" y="2047"/>
                    <a:pt x="20285" y="1536"/>
                    <a:pt x="17640" y="1024"/>
                  </a:cubicBezTo>
                  <a:cubicBezTo>
                    <a:pt x="14996" y="512"/>
                    <a:pt x="10147" y="0"/>
                    <a:pt x="7061" y="0"/>
                  </a:cubicBezTo>
                  <a:cubicBezTo>
                    <a:pt x="3975" y="0"/>
                    <a:pt x="2653" y="512"/>
                    <a:pt x="1551" y="1996"/>
                  </a:cubicBezTo>
                  <a:cubicBezTo>
                    <a:pt x="449" y="3481"/>
                    <a:pt x="-433" y="5937"/>
                    <a:pt x="228" y="9367"/>
                  </a:cubicBezTo>
                  <a:cubicBezTo>
                    <a:pt x="889" y="12796"/>
                    <a:pt x="3094" y="17198"/>
                    <a:pt x="52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3510760" y="137160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000"/>
                    <a:pt x="480" y="14400"/>
                    <a:pt x="1920" y="10800"/>
                  </a:cubicBezTo>
                  <a:cubicBezTo>
                    <a:pt x="3360" y="7200"/>
                    <a:pt x="6000" y="3600"/>
                    <a:pt x="9480" y="18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251447" y="1297577"/>
              <a:ext cx="243564" cy="25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9" fill="norm" stroke="1" extrusionOk="0">
                  <a:moveTo>
                    <a:pt x="199" y="2453"/>
                  </a:moveTo>
                  <a:cubicBezTo>
                    <a:pt x="13" y="1575"/>
                    <a:pt x="-173" y="697"/>
                    <a:pt x="293" y="258"/>
                  </a:cubicBezTo>
                  <a:cubicBezTo>
                    <a:pt x="758" y="-181"/>
                    <a:pt x="1875" y="-181"/>
                    <a:pt x="3737" y="1224"/>
                  </a:cubicBezTo>
                  <a:cubicBezTo>
                    <a:pt x="5599" y="2629"/>
                    <a:pt x="8206" y="5439"/>
                    <a:pt x="9324" y="8336"/>
                  </a:cubicBezTo>
                  <a:cubicBezTo>
                    <a:pt x="10441" y="11234"/>
                    <a:pt x="10068" y="14219"/>
                    <a:pt x="9044" y="16326"/>
                  </a:cubicBezTo>
                  <a:cubicBezTo>
                    <a:pt x="8020" y="18434"/>
                    <a:pt x="6344" y="19663"/>
                    <a:pt x="5134" y="20014"/>
                  </a:cubicBezTo>
                  <a:cubicBezTo>
                    <a:pt x="3924" y="20365"/>
                    <a:pt x="3179" y="19839"/>
                    <a:pt x="3458" y="17907"/>
                  </a:cubicBezTo>
                  <a:cubicBezTo>
                    <a:pt x="3737" y="15975"/>
                    <a:pt x="5041" y="12639"/>
                    <a:pt x="6530" y="10180"/>
                  </a:cubicBezTo>
                  <a:cubicBezTo>
                    <a:pt x="8020" y="7721"/>
                    <a:pt x="9696" y="6141"/>
                    <a:pt x="11558" y="4648"/>
                  </a:cubicBezTo>
                  <a:cubicBezTo>
                    <a:pt x="13420" y="3156"/>
                    <a:pt x="15468" y="1751"/>
                    <a:pt x="16213" y="1839"/>
                  </a:cubicBezTo>
                  <a:cubicBezTo>
                    <a:pt x="16958" y="1926"/>
                    <a:pt x="16399" y="3507"/>
                    <a:pt x="15934" y="5878"/>
                  </a:cubicBezTo>
                  <a:cubicBezTo>
                    <a:pt x="15468" y="8248"/>
                    <a:pt x="15096" y="11409"/>
                    <a:pt x="16027" y="14131"/>
                  </a:cubicBezTo>
                  <a:cubicBezTo>
                    <a:pt x="16958" y="16853"/>
                    <a:pt x="19193" y="19136"/>
                    <a:pt x="21427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832505" y="1267883"/>
              <a:ext cx="195732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8510" y="1929"/>
                  </a:moveTo>
                  <a:cubicBezTo>
                    <a:pt x="19659" y="964"/>
                    <a:pt x="20808" y="0"/>
                    <a:pt x="21152" y="0"/>
                  </a:cubicBezTo>
                  <a:cubicBezTo>
                    <a:pt x="21497" y="0"/>
                    <a:pt x="21037" y="964"/>
                    <a:pt x="17706" y="3471"/>
                  </a:cubicBezTo>
                  <a:cubicBezTo>
                    <a:pt x="14374" y="5979"/>
                    <a:pt x="8169" y="10029"/>
                    <a:pt x="4608" y="12343"/>
                  </a:cubicBezTo>
                  <a:cubicBezTo>
                    <a:pt x="1046" y="14657"/>
                    <a:pt x="127" y="15236"/>
                    <a:pt x="12" y="15911"/>
                  </a:cubicBezTo>
                  <a:cubicBezTo>
                    <a:pt x="-103" y="16586"/>
                    <a:pt x="586" y="17357"/>
                    <a:pt x="2310" y="17936"/>
                  </a:cubicBezTo>
                  <a:cubicBezTo>
                    <a:pt x="4033" y="18514"/>
                    <a:pt x="6791" y="18900"/>
                    <a:pt x="10008" y="19479"/>
                  </a:cubicBezTo>
                  <a:cubicBezTo>
                    <a:pt x="13225" y="20057"/>
                    <a:pt x="16901" y="20829"/>
                    <a:pt x="205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868528" y="1574800"/>
              <a:ext cx="172583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21600"/>
                  </a:moveTo>
                  <a:cubicBezTo>
                    <a:pt x="1194" y="21600"/>
                    <a:pt x="-123" y="21600"/>
                    <a:pt x="9" y="19800"/>
                  </a:cubicBezTo>
                  <a:cubicBezTo>
                    <a:pt x="140" y="18000"/>
                    <a:pt x="1721" y="14400"/>
                    <a:pt x="5540" y="10800"/>
                  </a:cubicBezTo>
                  <a:cubicBezTo>
                    <a:pt x="9360" y="7200"/>
                    <a:pt x="15418" y="3600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174108" y="1333659"/>
              <a:ext cx="292453" cy="24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14" fill="norm" stroke="1" extrusionOk="0">
                  <a:moveTo>
                    <a:pt x="11134" y="6131"/>
                  </a:moveTo>
                  <a:cubicBezTo>
                    <a:pt x="11288" y="5200"/>
                    <a:pt x="11443" y="4269"/>
                    <a:pt x="11520" y="3245"/>
                  </a:cubicBezTo>
                  <a:cubicBezTo>
                    <a:pt x="11597" y="2221"/>
                    <a:pt x="11597" y="1104"/>
                    <a:pt x="10826" y="452"/>
                  </a:cubicBezTo>
                  <a:cubicBezTo>
                    <a:pt x="10054" y="-200"/>
                    <a:pt x="8511" y="-386"/>
                    <a:pt x="6583" y="1569"/>
                  </a:cubicBezTo>
                  <a:cubicBezTo>
                    <a:pt x="4654" y="3524"/>
                    <a:pt x="2340" y="7621"/>
                    <a:pt x="1106" y="10786"/>
                  </a:cubicBezTo>
                  <a:cubicBezTo>
                    <a:pt x="-129" y="13952"/>
                    <a:pt x="-283" y="16186"/>
                    <a:pt x="411" y="17676"/>
                  </a:cubicBezTo>
                  <a:cubicBezTo>
                    <a:pt x="1106" y="19166"/>
                    <a:pt x="2648" y="19911"/>
                    <a:pt x="4654" y="18700"/>
                  </a:cubicBezTo>
                  <a:cubicBezTo>
                    <a:pt x="6660" y="17490"/>
                    <a:pt x="9128" y="14324"/>
                    <a:pt x="10671" y="11997"/>
                  </a:cubicBezTo>
                  <a:cubicBezTo>
                    <a:pt x="12214" y="9669"/>
                    <a:pt x="12831" y="8180"/>
                    <a:pt x="13063" y="7993"/>
                  </a:cubicBezTo>
                  <a:cubicBezTo>
                    <a:pt x="13294" y="7807"/>
                    <a:pt x="13140" y="8924"/>
                    <a:pt x="13294" y="10414"/>
                  </a:cubicBezTo>
                  <a:cubicBezTo>
                    <a:pt x="13448" y="11904"/>
                    <a:pt x="13911" y="13766"/>
                    <a:pt x="15300" y="15628"/>
                  </a:cubicBezTo>
                  <a:cubicBezTo>
                    <a:pt x="16688" y="17490"/>
                    <a:pt x="19003" y="19352"/>
                    <a:pt x="21317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538120" y="2661596"/>
              <a:ext cx="229765" cy="33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109" fill="norm" stroke="1" extrusionOk="0">
                  <a:moveTo>
                    <a:pt x="13985" y="7940"/>
                  </a:moveTo>
                  <a:cubicBezTo>
                    <a:pt x="13985" y="6340"/>
                    <a:pt x="13985" y="4740"/>
                    <a:pt x="12828" y="3540"/>
                  </a:cubicBezTo>
                  <a:cubicBezTo>
                    <a:pt x="11671" y="2340"/>
                    <a:pt x="9357" y="1540"/>
                    <a:pt x="7235" y="1940"/>
                  </a:cubicBezTo>
                  <a:cubicBezTo>
                    <a:pt x="5114" y="2340"/>
                    <a:pt x="3185" y="3940"/>
                    <a:pt x="1835" y="6607"/>
                  </a:cubicBezTo>
                  <a:cubicBezTo>
                    <a:pt x="485" y="9274"/>
                    <a:pt x="-286" y="13007"/>
                    <a:pt x="100" y="15674"/>
                  </a:cubicBezTo>
                  <a:cubicBezTo>
                    <a:pt x="485" y="18340"/>
                    <a:pt x="2028" y="19940"/>
                    <a:pt x="3764" y="20674"/>
                  </a:cubicBezTo>
                  <a:cubicBezTo>
                    <a:pt x="5500" y="21407"/>
                    <a:pt x="7428" y="21274"/>
                    <a:pt x="10321" y="19807"/>
                  </a:cubicBezTo>
                  <a:cubicBezTo>
                    <a:pt x="13214" y="18340"/>
                    <a:pt x="17071" y="15540"/>
                    <a:pt x="19096" y="12740"/>
                  </a:cubicBezTo>
                  <a:cubicBezTo>
                    <a:pt x="21121" y="9940"/>
                    <a:pt x="21314" y="7140"/>
                    <a:pt x="20446" y="5074"/>
                  </a:cubicBezTo>
                  <a:cubicBezTo>
                    <a:pt x="19578" y="3007"/>
                    <a:pt x="17650" y="1674"/>
                    <a:pt x="16107" y="874"/>
                  </a:cubicBezTo>
                  <a:cubicBezTo>
                    <a:pt x="14564" y="74"/>
                    <a:pt x="13407" y="-193"/>
                    <a:pt x="12828" y="140"/>
                  </a:cubicBezTo>
                  <a:cubicBezTo>
                    <a:pt x="12250" y="474"/>
                    <a:pt x="12250" y="1407"/>
                    <a:pt x="12250" y="2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593310" y="2794000"/>
              <a:ext cx="1" cy="133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599660" y="2625635"/>
              <a:ext cx="444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736095" y="2497666"/>
              <a:ext cx="117566" cy="51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3927"/>
                  </a:moveTo>
                  <a:cubicBezTo>
                    <a:pt x="20266" y="2856"/>
                    <a:pt x="19109" y="1785"/>
                    <a:pt x="17952" y="1071"/>
                  </a:cubicBezTo>
                  <a:cubicBezTo>
                    <a:pt x="16794" y="357"/>
                    <a:pt x="15637" y="0"/>
                    <a:pt x="13323" y="0"/>
                  </a:cubicBezTo>
                  <a:cubicBezTo>
                    <a:pt x="11009" y="0"/>
                    <a:pt x="7537" y="357"/>
                    <a:pt x="4837" y="1785"/>
                  </a:cubicBezTo>
                  <a:cubicBezTo>
                    <a:pt x="2137" y="3213"/>
                    <a:pt x="209" y="5712"/>
                    <a:pt x="16" y="8479"/>
                  </a:cubicBezTo>
                  <a:cubicBezTo>
                    <a:pt x="-177" y="11246"/>
                    <a:pt x="1366" y="14281"/>
                    <a:pt x="3102" y="16512"/>
                  </a:cubicBezTo>
                  <a:cubicBezTo>
                    <a:pt x="4837" y="18744"/>
                    <a:pt x="6766" y="20172"/>
                    <a:pt x="86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686138" y="2800350"/>
              <a:ext cx="224673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653" y="21600"/>
                  </a:moveTo>
                  <a:cubicBezTo>
                    <a:pt x="1442" y="18450"/>
                    <a:pt x="231" y="15300"/>
                    <a:pt x="29" y="12825"/>
                  </a:cubicBezTo>
                  <a:cubicBezTo>
                    <a:pt x="-173" y="10350"/>
                    <a:pt x="634" y="8550"/>
                    <a:pt x="3763" y="6750"/>
                  </a:cubicBezTo>
                  <a:cubicBezTo>
                    <a:pt x="6892" y="4950"/>
                    <a:pt x="12343" y="3150"/>
                    <a:pt x="15674" y="2025"/>
                  </a:cubicBezTo>
                  <a:cubicBezTo>
                    <a:pt x="19005" y="900"/>
                    <a:pt x="20216" y="450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529845" y="2662373"/>
              <a:ext cx="339816" cy="25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31" fill="norm" stroke="1" extrusionOk="0">
                  <a:moveTo>
                    <a:pt x="1012" y="4139"/>
                  </a:moveTo>
                  <a:cubicBezTo>
                    <a:pt x="476" y="3425"/>
                    <a:pt x="-61" y="2711"/>
                    <a:pt x="6" y="2265"/>
                  </a:cubicBezTo>
                  <a:cubicBezTo>
                    <a:pt x="73" y="1819"/>
                    <a:pt x="744" y="1640"/>
                    <a:pt x="1482" y="1551"/>
                  </a:cubicBezTo>
                  <a:cubicBezTo>
                    <a:pt x="2220" y="1462"/>
                    <a:pt x="3025" y="1462"/>
                    <a:pt x="3897" y="3782"/>
                  </a:cubicBezTo>
                  <a:cubicBezTo>
                    <a:pt x="4769" y="6103"/>
                    <a:pt x="5708" y="10744"/>
                    <a:pt x="5708" y="13957"/>
                  </a:cubicBezTo>
                  <a:cubicBezTo>
                    <a:pt x="5708" y="17171"/>
                    <a:pt x="4769" y="18956"/>
                    <a:pt x="3964" y="20027"/>
                  </a:cubicBezTo>
                  <a:cubicBezTo>
                    <a:pt x="3159" y="21098"/>
                    <a:pt x="2488" y="21455"/>
                    <a:pt x="2086" y="21098"/>
                  </a:cubicBezTo>
                  <a:cubicBezTo>
                    <a:pt x="1683" y="20741"/>
                    <a:pt x="1549" y="19670"/>
                    <a:pt x="2153" y="17349"/>
                  </a:cubicBezTo>
                  <a:cubicBezTo>
                    <a:pt x="2756" y="15029"/>
                    <a:pt x="4098" y="11458"/>
                    <a:pt x="5641" y="8513"/>
                  </a:cubicBezTo>
                  <a:cubicBezTo>
                    <a:pt x="7184" y="5567"/>
                    <a:pt x="8928" y="3247"/>
                    <a:pt x="10068" y="1819"/>
                  </a:cubicBezTo>
                  <a:cubicBezTo>
                    <a:pt x="11209" y="391"/>
                    <a:pt x="11745" y="-145"/>
                    <a:pt x="11879" y="34"/>
                  </a:cubicBezTo>
                  <a:cubicBezTo>
                    <a:pt x="12014" y="212"/>
                    <a:pt x="11745" y="1105"/>
                    <a:pt x="11477" y="3068"/>
                  </a:cubicBezTo>
                  <a:cubicBezTo>
                    <a:pt x="11209" y="5032"/>
                    <a:pt x="10940" y="8067"/>
                    <a:pt x="12215" y="10476"/>
                  </a:cubicBezTo>
                  <a:cubicBezTo>
                    <a:pt x="13489" y="12886"/>
                    <a:pt x="16307" y="14672"/>
                    <a:pt x="18118" y="15386"/>
                  </a:cubicBezTo>
                  <a:cubicBezTo>
                    <a:pt x="19929" y="16100"/>
                    <a:pt x="20734" y="15743"/>
                    <a:pt x="21539" y="15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091910" y="2647950"/>
              <a:ext cx="18557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84" y="0"/>
                  </a:moveTo>
                  <a:cubicBezTo>
                    <a:pt x="7281" y="2400"/>
                    <a:pt x="12378" y="4800"/>
                    <a:pt x="15654" y="6300"/>
                  </a:cubicBezTo>
                  <a:cubicBezTo>
                    <a:pt x="18930" y="7800"/>
                    <a:pt x="20387" y="8400"/>
                    <a:pt x="20993" y="9200"/>
                  </a:cubicBezTo>
                  <a:cubicBezTo>
                    <a:pt x="21600" y="10000"/>
                    <a:pt x="21357" y="11000"/>
                    <a:pt x="19052" y="12300"/>
                  </a:cubicBezTo>
                  <a:cubicBezTo>
                    <a:pt x="16746" y="13600"/>
                    <a:pt x="12378" y="15200"/>
                    <a:pt x="8858" y="16800"/>
                  </a:cubicBezTo>
                  <a:cubicBezTo>
                    <a:pt x="5339" y="18400"/>
                    <a:pt x="267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174460" y="2870200"/>
              <a:ext cx="152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600"/>
                    <a:pt x="9000" y="11200"/>
                    <a:pt x="5400" y="14800"/>
                  </a:cubicBezTo>
                  <a:cubicBezTo>
                    <a:pt x="1800" y="18400"/>
                    <a:pt x="9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460210" y="2540000"/>
              <a:ext cx="188977" cy="42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7" fill="norm" stroke="1" extrusionOk="0">
                  <a:moveTo>
                    <a:pt x="11520" y="0"/>
                  </a:moveTo>
                  <a:cubicBezTo>
                    <a:pt x="11520" y="1809"/>
                    <a:pt x="11520" y="3618"/>
                    <a:pt x="10920" y="6225"/>
                  </a:cubicBezTo>
                  <a:cubicBezTo>
                    <a:pt x="10320" y="8832"/>
                    <a:pt x="9120" y="12236"/>
                    <a:pt x="8280" y="14577"/>
                  </a:cubicBezTo>
                  <a:cubicBezTo>
                    <a:pt x="7440" y="16918"/>
                    <a:pt x="6960" y="18195"/>
                    <a:pt x="6600" y="19100"/>
                  </a:cubicBezTo>
                  <a:cubicBezTo>
                    <a:pt x="6240" y="20004"/>
                    <a:pt x="6000" y="20536"/>
                    <a:pt x="6000" y="20483"/>
                  </a:cubicBezTo>
                  <a:cubicBezTo>
                    <a:pt x="6000" y="20430"/>
                    <a:pt x="6240" y="19791"/>
                    <a:pt x="7560" y="18621"/>
                  </a:cubicBezTo>
                  <a:cubicBezTo>
                    <a:pt x="8880" y="17450"/>
                    <a:pt x="11280" y="15748"/>
                    <a:pt x="13320" y="14790"/>
                  </a:cubicBezTo>
                  <a:cubicBezTo>
                    <a:pt x="15360" y="13833"/>
                    <a:pt x="17040" y="13620"/>
                    <a:pt x="18360" y="13886"/>
                  </a:cubicBezTo>
                  <a:cubicBezTo>
                    <a:pt x="19680" y="14152"/>
                    <a:pt x="20640" y="14897"/>
                    <a:pt x="21120" y="15854"/>
                  </a:cubicBezTo>
                  <a:cubicBezTo>
                    <a:pt x="21600" y="16812"/>
                    <a:pt x="21600" y="17982"/>
                    <a:pt x="20520" y="19046"/>
                  </a:cubicBezTo>
                  <a:cubicBezTo>
                    <a:pt x="19440" y="20110"/>
                    <a:pt x="17280" y="21068"/>
                    <a:pt x="13680" y="21334"/>
                  </a:cubicBezTo>
                  <a:cubicBezTo>
                    <a:pt x="10080" y="21600"/>
                    <a:pt x="5040" y="21174"/>
                    <a:pt x="0" y="20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825210" y="1999052"/>
              <a:ext cx="260351" cy="21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3202"/>
                  </a:moveTo>
                  <a:cubicBezTo>
                    <a:pt x="0" y="2174"/>
                    <a:pt x="0" y="1145"/>
                    <a:pt x="439" y="528"/>
                  </a:cubicBezTo>
                  <a:cubicBezTo>
                    <a:pt x="878" y="-89"/>
                    <a:pt x="1756" y="-295"/>
                    <a:pt x="2985" y="631"/>
                  </a:cubicBezTo>
                  <a:cubicBezTo>
                    <a:pt x="4215" y="1556"/>
                    <a:pt x="5795" y="3614"/>
                    <a:pt x="6761" y="6185"/>
                  </a:cubicBezTo>
                  <a:cubicBezTo>
                    <a:pt x="7727" y="8756"/>
                    <a:pt x="8078" y="11842"/>
                    <a:pt x="7815" y="14311"/>
                  </a:cubicBezTo>
                  <a:cubicBezTo>
                    <a:pt x="7551" y="16779"/>
                    <a:pt x="6673" y="18631"/>
                    <a:pt x="5795" y="19762"/>
                  </a:cubicBezTo>
                  <a:cubicBezTo>
                    <a:pt x="4917" y="20894"/>
                    <a:pt x="4039" y="21305"/>
                    <a:pt x="3512" y="20585"/>
                  </a:cubicBezTo>
                  <a:cubicBezTo>
                    <a:pt x="2985" y="19865"/>
                    <a:pt x="2810" y="18014"/>
                    <a:pt x="3776" y="15031"/>
                  </a:cubicBezTo>
                  <a:cubicBezTo>
                    <a:pt x="4741" y="12048"/>
                    <a:pt x="6849" y="7934"/>
                    <a:pt x="8429" y="5465"/>
                  </a:cubicBezTo>
                  <a:cubicBezTo>
                    <a:pt x="10010" y="2996"/>
                    <a:pt x="11063" y="2174"/>
                    <a:pt x="11590" y="2276"/>
                  </a:cubicBezTo>
                  <a:cubicBezTo>
                    <a:pt x="12117" y="2379"/>
                    <a:pt x="12117" y="3408"/>
                    <a:pt x="12117" y="5156"/>
                  </a:cubicBezTo>
                  <a:cubicBezTo>
                    <a:pt x="12117" y="6905"/>
                    <a:pt x="12117" y="9374"/>
                    <a:pt x="13698" y="11431"/>
                  </a:cubicBezTo>
                  <a:cubicBezTo>
                    <a:pt x="15278" y="13488"/>
                    <a:pt x="18439" y="15134"/>
                    <a:pt x="21600" y="16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170294" y="1993900"/>
              <a:ext cx="25816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8258" y="0"/>
                  </a:moveTo>
                  <a:cubicBezTo>
                    <a:pt x="15624" y="1906"/>
                    <a:pt x="12990" y="3812"/>
                    <a:pt x="10268" y="5824"/>
                  </a:cubicBezTo>
                  <a:cubicBezTo>
                    <a:pt x="7546" y="7835"/>
                    <a:pt x="4736" y="9953"/>
                    <a:pt x="2980" y="11329"/>
                  </a:cubicBezTo>
                  <a:cubicBezTo>
                    <a:pt x="1224" y="12706"/>
                    <a:pt x="521" y="13341"/>
                    <a:pt x="170" y="14188"/>
                  </a:cubicBezTo>
                  <a:cubicBezTo>
                    <a:pt x="-181" y="15035"/>
                    <a:pt x="-181" y="16094"/>
                    <a:pt x="2102" y="17365"/>
                  </a:cubicBezTo>
                  <a:cubicBezTo>
                    <a:pt x="4385" y="18635"/>
                    <a:pt x="8951" y="20118"/>
                    <a:pt x="12551" y="20859"/>
                  </a:cubicBezTo>
                  <a:cubicBezTo>
                    <a:pt x="16151" y="21600"/>
                    <a:pt x="18785" y="21600"/>
                    <a:pt x="214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593560" y="1860550"/>
              <a:ext cx="147403" cy="35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46" fill="norm" stroke="1" extrusionOk="0">
                  <a:moveTo>
                    <a:pt x="6389" y="0"/>
                  </a:moveTo>
                  <a:cubicBezTo>
                    <a:pt x="6997" y="4066"/>
                    <a:pt x="7606" y="8132"/>
                    <a:pt x="7758" y="10546"/>
                  </a:cubicBezTo>
                  <a:cubicBezTo>
                    <a:pt x="7910" y="12960"/>
                    <a:pt x="7606" y="13722"/>
                    <a:pt x="7301" y="14421"/>
                  </a:cubicBezTo>
                  <a:cubicBezTo>
                    <a:pt x="6997" y="15120"/>
                    <a:pt x="6693" y="15755"/>
                    <a:pt x="6541" y="16454"/>
                  </a:cubicBezTo>
                  <a:cubicBezTo>
                    <a:pt x="6389" y="17153"/>
                    <a:pt x="6389" y="17915"/>
                    <a:pt x="6693" y="17979"/>
                  </a:cubicBezTo>
                  <a:cubicBezTo>
                    <a:pt x="6997" y="18042"/>
                    <a:pt x="7606" y="17407"/>
                    <a:pt x="8366" y="16772"/>
                  </a:cubicBezTo>
                  <a:cubicBezTo>
                    <a:pt x="9127" y="16136"/>
                    <a:pt x="10039" y="15501"/>
                    <a:pt x="10952" y="14929"/>
                  </a:cubicBezTo>
                  <a:cubicBezTo>
                    <a:pt x="11865" y="14358"/>
                    <a:pt x="12777" y="13849"/>
                    <a:pt x="13994" y="13659"/>
                  </a:cubicBezTo>
                  <a:cubicBezTo>
                    <a:pt x="15211" y="13468"/>
                    <a:pt x="16732" y="13595"/>
                    <a:pt x="17949" y="13913"/>
                  </a:cubicBezTo>
                  <a:cubicBezTo>
                    <a:pt x="19166" y="14231"/>
                    <a:pt x="20079" y="14739"/>
                    <a:pt x="20687" y="15311"/>
                  </a:cubicBezTo>
                  <a:cubicBezTo>
                    <a:pt x="21296" y="15882"/>
                    <a:pt x="21600" y="16518"/>
                    <a:pt x="20079" y="17598"/>
                  </a:cubicBezTo>
                  <a:cubicBezTo>
                    <a:pt x="18558" y="18678"/>
                    <a:pt x="15211" y="20202"/>
                    <a:pt x="11561" y="20901"/>
                  </a:cubicBezTo>
                  <a:cubicBezTo>
                    <a:pt x="7910" y="21600"/>
                    <a:pt x="3955" y="21473"/>
                    <a:pt x="0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530760" y="2012950"/>
              <a:ext cx="2373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6842" y="0"/>
                  </a:moveTo>
                  <a:cubicBezTo>
                    <a:pt x="14740" y="1108"/>
                    <a:pt x="12637" y="2215"/>
                    <a:pt x="10152" y="4154"/>
                  </a:cubicBezTo>
                  <a:cubicBezTo>
                    <a:pt x="7667" y="6092"/>
                    <a:pt x="4800" y="8862"/>
                    <a:pt x="2984" y="10523"/>
                  </a:cubicBezTo>
                  <a:cubicBezTo>
                    <a:pt x="1168" y="12185"/>
                    <a:pt x="403" y="12738"/>
                    <a:pt x="117" y="13477"/>
                  </a:cubicBezTo>
                  <a:cubicBezTo>
                    <a:pt x="-170" y="14215"/>
                    <a:pt x="21" y="15138"/>
                    <a:pt x="1264" y="15969"/>
                  </a:cubicBezTo>
                  <a:cubicBezTo>
                    <a:pt x="2506" y="16800"/>
                    <a:pt x="4800" y="17538"/>
                    <a:pt x="8336" y="18462"/>
                  </a:cubicBezTo>
                  <a:cubicBezTo>
                    <a:pt x="11872" y="19385"/>
                    <a:pt x="16651" y="20492"/>
                    <a:pt x="214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149672" y="2033741"/>
              <a:ext cx="281839" cy="22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31" fill="norm" stroke="1" extrusionOk="0">
                  <a:moveTo>
                    <a:pt x="11308" y="5385"/>
                  </a:moveTo>
                  <a:cubicBezTo>
                    <a:pt x="11308" y="4357"/>
                    <a:pt x="11308" y="3328"/>
                    <a:pt x="10582" y="2300"/>
                  </a:cubicBezTo>
                  <a:cubicBezTo>
                    <a:pt x="9857" y="1271"/>
                    <a:pt x="8406" y="242"/>
                    <a:pt x="6875" y="37"/>
                  </a:cubicBezTo>
                  <a:cubicBezTo>
                    <a:pt x="5344" y="-169"/>
                    <a:pt x="3732" y="448"/>
                    <a:pt x="2442" y="3122"/>
                  </a:cubicBezTo>
                  <a:cubicBezTo>
                    <a:pt x="1153" y="5797"/>
                    <a:pt x="185" y="10528"/>
                    <a:pt x="24" y="13820"/>
                  </a:cubicBezTo>
                  <a:cubicBezTo>
                    <a:pt x="-137" y="17111"/>
                    <a:pt x="508" y="18962"/>
                    <a:pt x="1636" y="19991"/>
                  </a:cubicBezTo>
                  <a:cubicBezTo>
                    <a:pt x="2764" y="21020"/>
                    <a:pt x="4376" y="21225"/>
                    <a:pt x="6311" y="19271"/>
                  </a:cubicBezTo>
                  <a:cubicBezTo>
                    <a:pt x="8245" y="17317"/>
                    <a:pt x="10502" y="13202"/>
                    <a:pt x="11630" y="10220"/>
                  </a:cubicBezTo>
                  <a:cubicBezTo>
                    <a:pt x="12759" y="7237"/>
                    <a:pt x="12759" y="5385"/>
                    <a:pt x="12759" y="5077"/>
                  </a:cubicBezTo>
                  <a:cubicBezTo>
                    <a:pt x="12759" y="4768"/>
                    <a:pt x="12759" y="6002"/>
                    <a:pt x="13645" y="8574"/>
                  </a:cubicBezTo>
                  <a:cubicBezTo>
                    <a:pt x="14532" y="11145"/>
                    <a:pt x="16305" y="15054"/>
                    <a:pt x="17756" y="17420"/>
                  </a:cubicBezTo>
                  <a:cubicBezTo>
                    <a:pt x="19206" y="19785"/>
                    <a:pt x="20335" y="20608"/>
                    <a:pt x="21463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504006" y="1927080"/>
              <a:ext cx="308255" cy="28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71" fill="norm" stroke="1" extrusionOk="0">
                  <a:moveTo>
                    <a:pt x="13811" y="5051"/>
                  </a:moveTo>
                  <a:cubicBezTo>
                    <a:pt x="13665" y="4251"/>
                    <a:pt x="13519" y="3451"/>
                    <a:pt x="13008" y="2491"/>
                  </a:cubicBezTo>
                  <a:cubicBezTo>
                    <a:pt x="12497" y="1531"/>
                    <a:pt x="11622" y="411"/>
                    <a:pt x="10381" y="91"/>
                  </a:cubicBezTo>
                  <a:cubicBezTo>
                    <a:pt x="9140" y="-229"/>
                    <a:pt x="7535" y="251"/>
                    <a:pt x="5784" y="2251"/>
                  </a:cubicBezTo>
                  <a:cubicBezTo>
                    <a:pt x="4032" y="4251"/>
                    <a:pt x="2135" y="7771"/>
                    <a:pt x="1040" y="10811"/>
                  </a:cubicBezTo>
                  <a:cubicBezTo>
                    <a:pt x="-54" y="13851"/>
                    <a:pt x="-346" y="16411"/>
                    <a:pt x="457" y="18091"/>
                  </a:cubicBezTo>
                  <a:cubicBezTo>
                    <a:pt x="1259" y="19771"/>
                    <a:pt x="3157" y="20571"/>
                    <a:pt x="6805" y="20971"/>
                  </a:cubicBezTo>
                  <a:cubicBezTo>
                    <a:pt x="10454" y="21371"/>
                    <a:pt x="15854" y="21371"/>
                    <a:pt x="21254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368260" y="1784350"/>
              <a:ext cx="539751" cy="506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46" y="298"/>
                    <a:pt x="21092" y="596"/>
                    <a:pt x="20880" y="894"/>
                  </a:cubicBezTo>
                  <a:cubicBezTo>
                    <a:pt x="20668" y="1192"/>
                    <a:pt x="20499" y="1491"/>
                    <a:pt x="20372" y="1825"/>
                  </a:cubicBezTo>
                  <a:cubicBezTo>
                    <a:pt x="20245" y="2159"/>
                    <a:pt x="20160" y="2529"/>
                    <a:pt x="20075" y="2900"/>
                  </a:cubicBezTo>
                  <a:cubicBezTo>
                    <a:pt x="19991" y="3270"/>
                    <a:pt x="19906" y="3641"/>
                    <a:pt x="19779" y="3993"/>
                  </a:cubicBezTo>
                  <a:cubicBezTo>
                    <a:pt x="19652" y="4345"/>
                    <a:pt x="19482" y="4680"/>
                    <a:pt x="19228" y="5018"/>
                  </a:cubicBezTo>
                  <a:cubicBezTo>
                    <a:pt x="18974" y="5357"/>
                    <a:pt x="18635" y="5700"/>
                    <a:pt x="18381" y="6048"/>
                  </a:cubicBezTo>
                  <a:cubicBezTo>
                    <a:pt x="18127" y="6396"/>
                    <a:pt x="17958" y="6748"/>
                    <a:pt x="17831" y="7114"/>
                  </a:cubicBezTo>
                  <a:cubicBezTo>
                    <a:pt x="17704" y="7480"/>
                    <a:pt x="17619" y="7859"/>
                    <a:pt x="17492" y="8207"/>
                  </a:cubicBezTo>
                  <a:cubicBezTo>
                    <a:pt x="17365" y="8555"/>
                    <a:pt x="17195" y="8871"/>
                    <a:pt x="17026" y="9187"/>
                  </a:cubicBezTo>
                  <a:cubicBezTo>
                    <a:pt x="16856" y="9504"/>
                    <a:pt x="16687" y="9820"/>
                    <a:pt x="16475" y="10141"/>
                  </a:cubicBezTo>
                  <a:cubicBezTo>
                    <a:pt x="16264" y="10461"/>
                    <a:pt x="16009" y="10786"/>
                    <a:pt x="15713" y="11107"/>
                  </a:cubicBezTo>
                  <a:cubicBezTo>
                    <a:pt x="15416" y="11428"/>
                    <a:pt x="15078" y="11744"/>
                    <a:pt x="14654" y="12065"/>
                  </a:cubicBezTo>
                  <a:cubicBezTo>
                    <a:pt x="14231" y="12385"/>
                    <a:pt x="13722" y="12711"/>
                    <a:pt x="13172" y="13027"/>
                  </a:cubicBezTo>
                  <a:cubicBezTo>
                    <a:pt x="12621" y="13343"/>
                    <a:pt x="12028" y="13650"/>
                    <a:pt x="11393" y="13962"/>
                  </a:cubicBezTo>
                  <a:cubicBezTo>
                    <a:pt x="10758" y="14274"/>
                    <a:pt x="10080" y="14590"/>
                    <a:pt x="9402" y="14892"/>
                  </a:cubicBezTo>
                  <a:cubicBezTo>
                    <a:pt x="8725" y="15195"/>
                    <a:pt x="8047" y="15484"/>
                    <a:pt x="7412" y="15814"/>
                  </a:cubicBezTo>
                  <a:cubicBezTo>
                    <a:pt x="6776" y="16144"/>
                    <a:pt x="6184" y="16514"/>
                    <a:pt x="5718" y="16871"/>
                  </a:cubicBezTo>
                  <a:cubicBezTo>
                    <a:pt x="5252" y="17228"/>
                    <a:pt x="4913" y="17571"/>
                    <a:pt x="4616" y="17905"/>
                  </a:cubicBezTo>
                  <a:cubicBezTo>
                    <a:pt x="4320" y="18239"/>
                    <a:pt x="4066" y="18565"/>
                    <a:pt x="3812" y="18908"/>
                  </a:cubicBezTo>
                  <a:cubicBezTo>
                    <a:pt x="3558" y="19251"/>
                    <a:pt x="3304" y="19613"/>
                    <a:pt x="2880" y="19960"/>
                  </a:cubicBezTo>
                  <a:cubicBezTo>
                    <a:pt x="2456" y="20308"/>
                    <a:pt x="1864" y="20642"/>
                    <a:pt x="1355" y="20913"/>
                  </a:cubicBezTo>
                  <a:cubicBezTo>
                    <a:pt x="847" y="21184"/>
                    <a:pt x="424" y="213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968460" y="3587750"/>
              <a:ext cx="23495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22" y="66"/>
                    <a:pt x="20043" y="131"/>
                    <a:pt x="19557" y="394"/>
                  </a:cubicBezTo>
                  <a:cubicBezTo>
                    <a:pt x="19070" y="657"/>
                    <a:pt x="18876" y="1116"/>
                    <a:pt x="18584" y="1740"/>
                  </a:cubicBezTo>
                  <a:cubicBezTo>
                    <a:pt x="18292" y="2364"/>
                    <a:pt x="17903" y="3151"/>
                    <a:pt x="17514" y="3928"/>
                  </a:cubicBezTo>
                  <a:cubicBezTo>
                    <a:pt x="17124" y="4705"/>
                    <a:pt x="16735" y="5471"/>
                    <a:pt x="16346" y="6248"/>
                  </a:cubicBezTo>
                  <a:cubicBezTo>
                    <a:pt x="15957" y="7025"/>
                    <a:pt x="15568" y="7813"/>
                    <a:pt x="15373" y="8688"/>
                  </a:cubicBezTo>
                  <a:cubicBezTo>
                    <a:pt x="15178" y="9564"/>
                    <a:pt x="15178" y="10526"/>
                    <a:pt x="15178" y="11424"/>
                  </a:cubicBezTo>
                  <a:cubicBezTo>
                    <a:pt x="15178" y="12321"/>
                    <a:pt x="15178" y="13153"/>
                    <a:pt x="14984" y="14006"/>
                  </a:cubicBezTo>
                  <a:cubicBezTo>
                    <a:pt x="14789" y="14860"/>
                    <a:pt x="14400" y="15735"/>
                    <a:pt x="13330" y="16556"/>
                  </a:cubicBezTo>
                  <a:cubicBezTo>
                    <a:pt x="12259" y="17376"/>
                    <a:pt x="10508" y="18142"/>
                    <a:pt x="8854" y="18853"/>
                  </a:cubicBezTo>
                  <a:cubicBezTo>
                    <a:pt x="7200" y="19565"/>
                    <a:pt x="5643" y="20221"/>
                    <a:pt x="4184" y="20670"/>
                  </a:cubicBezTo>
                  <a:cubicBezTo>
                    <a:pt x="2724" y="21119"/>
                    <a:pt x="1362" y="21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596706" y="5454650"/>
              <a:ext cx="337107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306" y="11270"/>
                  </a:moveTo>
                  <a:cubicBezTo>
                    <a:pt x="225" y="10643"/>
                    <a:pt x="144" y="10017"/>
                    <a:pt x="83" y="9078"/>
                  </a:cubicBezTo>
                  <a:cubicBezTo>
                    <a:pt x="22" y="8139"/>
                    <a:pt x="-19" y="6887"/>
                    <a:pt x="8" y="5948"/>
                  </a:cubicBezTo>
                  <a:cubicBezTo>
                    <a:pt x="35" y="5009"/>
                    <a:pt x="130" y="4383"/>
                    <a:pt x="408" y="3600"/>
                  </a:cubicBezTo>
                  <a:cubicBezTo>
                    <a:pt x="686" y="2817"/>
                    <a:pt x="1146" y="1878"/>
                    <a:pt x="1634" y="1252"/>
                  </a:cubicBezTo>
                  <a:cubicBezTo>
                    <a:pt x="2122" y="626"/>
                    <a:pt x="2637" y="313"/>
                    <a:pt x="3186" y="157"/>
                  </a:cubicBezTo>
                  <a:cubicBezTo>
                    <a:pt x="3735" y="0"/>
                    <a:pt x="4317" y="0"/>
                    <a:pt x="4900" y="0"/>
                  </a:cubicBezTo>
                  <a:cubicBezTo>
                    <a:pt x="5483" y="0"/>
                    <a:pt x="6065" y="0"/>
                    <a:pt x="6648" y="157"/>
                  </a:cubicBezTo>
                  <a:cubicBezTo>
                    <a:pt x="7231" y="313"/>
                    <a:pt x="7813" y="626"/>
                    <a:pt x="8308" y="783"/>
                  </a:cubicBezTo>
                  <a:cubicBezTo>
                    <a:pt x="8803" y="939"/>
                    <a:pt x="9209" y="939"/>
                    <a:pt x="9622" y="939"/>
                  </a:cubicBezTo>
                  <a:cubicBezTo>
                    <a:pt x="10036" y="939"/>
                    <a:pt x="10456" y="939"/>
                    <a:pt x="10869" y="1096"/>
                  </a:cubicBezTo>
                  <a:cubicBezTo>
                    <a:pt x="11282" y="1252"/>
                    <a:pt x="11689" y="1565"/>
                    <a:pt x="12102" y="1722"/>
                  </a:cubicBezTo>
                  <a:cubicBezTo>
                    <a:pt x="12516" y="1878"/>
                    <a:pt x="12936" y="1878"/>
                    <a:pt x="13362" y="2035"/>
                  </a:cubicBezTo>
                  <a:cubicBezTo>
                    <a:pt x="13789" y="2191"/>
                    <a:pt x="14223" y="2504"/>
                    <a:pt x="14731" y="2974"/>
                  </a:cubicBezTo>
                  <a:cubicBezTo>
                    <a:pt x="15239" y="3443"/>
                    <a:pt x="15822" y="4070"/>
                    <a:pt x="16384" y="4696"/>
                  </a:cubicBezTo>
                  <a:cubicBezTo>
                    <a:pt x="16947" y="5322"/>
                    <a:pt x="17489" y="5948"/>
                    <a:pt x="18010" y="6417"/>
                  </a:cubicBezTo>
                  <a:cubicBezTo>
                    <a:pt x="18532" y="6887"/>
                    <a:pt x="19033" y="7200"/>
                    <a:pt x="19535" y="7513"/>
                  </a:cubicBezTo>
                  <a:cubicBezTo>
                    <a:pt x="20036" y="7826"/>
                    <a:pt x="20538" y="8139"/>
                    <a:pt x="20856" y="8452"/>
                  </a:cubicBezTo>
                  <a:cubicBezTo>
                    <a:pt x="21174" y="8765"/>
                    <a:pt x="21310" y="9078"/>
                    <a:pt x="21412" y="9235"/>
                  </a:cubicBezTo>
                  <a:cubicBezTo>
                    <a:pt x="21513" y="9391"/>
                    <a:pt x="21581" y="9391"/>
                    <a:pt x="21581" y="9861"/>
                  </a:cubicBezTo>
                  <a:cubicBezTo>
                    <a:pt x="21581" y="10330"/>
                    <a:pt x="21513" y="11270"/>
                    <a:pt x="21276" y="13304"/>
                  </a:cubicBezTo>
                  <a:cubicBezTo>
                    <a:pt x="21039" y="15339"/>
                    <a:pt x="20632" y="18470"/>
                    <a:pt x="20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528204" y="6148821"/>
              <a:ext cx="329257" cy="24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50" fill="norm" stroke="1" extrusionOk="0">
                  <a:moveTo>
                    <a:pt x="1184" y="3701"/>
                  </a:moveTo>
                  <a:cubicBezTo>
                    <a:pt x="630" y="3147"/>
                    <a:pt x="76" y="2593"/>
                    <a:pt x="7" y="1947"/>
                  </a:cubicBezTo>
                  <a:cubicBezTo>
                    <a:pt x="-62" y="1301"/>
                    <a:pt x="353" y="562"/>
                    <a:pt x="1046" y="193"/>
                  </a:cubicBezTo>
                  <a:cubicBezTo>
                    <a:pt x="1738" y="-176"/>
                    <a:pt x="2707" y="-176"/>
                    <a:pt x="4023" y="1670"/>
                  </a:cubicBezTo>
                  <a:cubicBezTo>
                    <a:pt x="5338" y="3516"/>
                    <a:pt x="7000" y="7209"/>
                    <a:pt x="7207" y="10624"/>
                  </a:cubicBezTo>
                  <a:cubicBezTo>
                    <a:pt x="7415" y="14039"/>
                    <a:pt x="6169" y="17178"/>
                    <a:pt x="5200" y="18932"/>
                  </a:cubicBezTo>
                  <a:cubicBezTo>
                    <a:pt x="4230" y="20686"/>
                    <a:pt x="3538" y="21055"/>
                    <a:pt x="2846" y="21239"/>
                  </a:cubicBezTo>
                  <a:cubicBezTo>
                    <a:pt x="2153" y="21424"/>
                    <a:pt x="1461" y="21424"/>
                    <a:pt x="1115" y="20870"/>
                  </a:cubicBezTo>
                  <a:cubicBezTo>
                    <a:pt x="769" y="20316"/>
                    <a:pt x="769" y="19209"/>
                    <a:pt x="1600" y="17916"/>
                  </a:cubicBezTo>
                  <a:cubicBezTo>
                    <a:pt x="2430" y="16624"/>
                    <a:pt x="4092" y="15147"/>
                    <a:pt x="6238" y="13486"/>
                  </a:cubicBezTo>
                  <a:cubicBezTo>
                    <a:pt x="8384" y="11824"/>
                    <a:pt x="11015" y="9978"/>
                    <a:pt x="13230" y="8593"/>
                  </a:cubicBezTo>
                  <a:cubicBezTo>
                    <a:pt x="15446" y="7209"/>
                    <a:pt x="17246" y="6286"/>
                    <a:pt x="18492" y="5732"/>
                  </a:cubicBezTo>
                  <a:cubicBezTo>
                    <a:pt x="19738" y="5178"/>
                    <a:pt x="20430" y="4993"/>
                    <a:pt x="20223" y="5455"/>
                  </a:cubicBezTo>
                  <a:cubicBezTo>
                    <a:pt x="20015" y="5916"/>
                    <a:pt x="18907" y="7024"/>
                    <a:pt x="17730" y="8316"/>
                  </a:cubicBezTo>
                  <a:cubicBezTo>
                    <a:pt x="16553" y="9609"/>
                    <a:pt x="15307" y="11086"/>
                    <a:pt x="14546" y="12286"/>
                  </a:cubicBezTo>
                  <a:cubicBezTo>
                    <a:pt x="13784" y="13486"/>
                    <a:pt x="13507" y="14409"/>
                    <a:pt x="13715" y="14870"/>
                  </a:cubicBezTo>
                  <a:cubicBezTo>
                    <a:pt x="13923" y="15332"/>
                    <a:pt x="14615" y="15332"/>
                    <a:pt x="16000" y="15332"/>
                  </a:cubicBezTo>
                  <a:cubicBezTo>
                    <a:pt x="17384" y="15332"/>
                    <a:pt x="19461" y="15332"/>
                    <a:pt x="21538" y="15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105110" y="6183683"/>
              <a:ext cx="884944" cy="26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8" fill="norm" stroke="1" extrusionOk="0">
                  <a:moveTo>
                    <a:pt x="2309" y="11323"/>
                  </a:moveTo>
                  <a:cubicBezTo>
                    <a:pt x="1744" y="11153"/>
                    <a:pt x="1180" y="10983"/>
                    <a:pt x="744" y="10898"/>
                  </a:cubicBezTo>
                  <a:cubicBezTo>
                    <a:pt x="308" y="10813"/>
                    <a:pt x="0" y="10813"/>
                    <a:pt x="0" y="10728"/>
                  </a:cubicBezTo>
                  <a:cubicBezTo>
                    <a:pt x="0" y="10643"/>
                    <a:pt x="308" y="10473"/>
                    <a:pt x="1385" y="10218"/>
                  </a:cubicBezTo>
                  <a:cubicBezTo>
                    <a:pt x="2463" y="9963"/>
                    <a:pt x="4310" y="9622"/>
                    <a:pt x="6208" y="9282"/>
                  </a:cubicBezTo>
                  <a:cubicBezTo>
                    <a:pt x="8106" y="8942"/>
                    <a:pt x="10056" y="8602"/>
                    <a:pt x="11980" y="8432"/>
                  </a:cubicBezTo>
                  <a:cubicBezTo>
                    <a:pt x="13904" y="8262"/>
                    <a:pt x="15802" y="8262"/>
                    <a:pt x="17239" y="8177"/>
                  </a:cubicBezTo>
                  <a:cubicBezTo>
                    <a:pt x="18676" y="8092"/>
                    <a:pt x="19650" y="7922"/>
                    <a:pt x="20163" y="7241"/>
                  </a:cubicBezTo>
                  <a:cubicBezTo>
                    <a:pt x="20676" y="6561"/>
                    <a:pt x="20728" y="5371"/>
                    <a:pt x="20574" y="4180"/>
                  </a:cubicBezTo>
                  <a:cubicBezTo>
                    <a:pt x="20420" y="2989"/>
                    <a:pt x="20061" y="1799"/>
                    <a:pt x="19702" y="1034"/>
                  </a:cubicBezTo>
                  <a:cubicBezTo>
                    <a:pt x="19343" y="268"/>
                    <a:pt x="18983" y="-72"/>
                    <a:pt x="18906" y="13"/>
                  </a:cubicBezTo>
                  <a:cubicBezTo>
                    <a:pt x="18829" y="98"/>
                    <a:pt x="19035" y="608"/>
                    <a:pt x="19548" y="1714"/>
                  </a:cubicBezTo>
                  <a:cubicBezTo>
                    <a:pt x="20061" y="2819"/>
                    <a:pt x="20882" y="4520"/>
                    <a:pt x="21241" y="6476"/>
                  </a:cubicBezTo>
                  <a:cubicBezTo>
                    <a:pt x="21600" y="8432"/>
                    <a:pt x="21497" y="10643"/>
                    <a:pt x="20933" y="13194"/>
                  </a:cubicBezTo>
                  <a:cubicBezTo>
                    <a:pt x="20369" y="15745"/>
                    <a:pt x="19343" y="18637"/>
                    <a:pt x="18316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863810" y="5277792"/>
              <a:ext cx="95251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678"/>
                  </a:moveTo>
                  <a:cubicBezTo>
                    <a:pt x="1920" y="312"/>
                    <a:pt x="3840" y="-54"/>
                    <a:pt x="5760" y="7"/>
                  </a:cubicBezTo>
                  <a:cubicBezTo>
                    <a:pt x="7680" y="68"/>
                    <a:pt x="9600" y="556"/>
                    <a:pt x="11520" y="2265"/>
                  </a:cubicBezTo>
                  <a:cubicBezTo>
                    <a:pt x="13440" y="3973"/>
                    <a:pt x="15360" y="6902"/>
                    <a:pt x="16560" y="10014"/>
                  </a:cubicBezTo>
                  <a:cubicBezTo>
                    <a:pt x="17760" y="13126"/>
                    <a:pt x="18240" y="16421"/>
                    <a:pt x="18960" y="18373"/>
                  </a:cubicBezTo>
                  <a:cubicBezTo>
                    <a:pt x="19680" y="20326"/>
                    <a:pt x="20640" y="20936"/>
                    <a:pt x="2160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841413" y="5735890"/>
              <a:ext cx="276398" cy="18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1" fill="norm" stroke="1" extrusionOk="0">
                  <a:moveTo>
                    <a:pt x="11550" y="9871"/>
                  </a:moveTo>
                  <a:cubicBezTo>
                    <a:pt x="11386" y="7471"/>
                    <a:pt x="11223" y="5071"/>
                    <a:pt x="10895" y="3391"/>
                  </a:cubicBezTo>
                  <a:cubicBezTo>
                    <a:pt x="10568" y="1711"/>
                    <a:pt x="10077" y="751"/>
                    <a:pt x="9013" y="271"/>
                  </a:cubicBezTo>
                  <a:cubicBezTo>
                    <a:pt x="7950" y="-209"/>
                    <a:pt x="6313" y="-209"/>
                    <a:pt x="4677" y="1591"/>
                  </a:cubicBezTo>
                  <a:cubicBezTo>
                    <a:pt x="3041" y="3391"/>
                    <a:pt x="1404" y="6991"/>
                    <a:pt x="586" y="9751"/>
                  </a:cubicBezTo>
                  <a:cubicBezTo>
                    <a:pt x="-232" y="12511"/>
                    <a:pt x="-232" y="14431"/>
                    <a:pt x="832" y="15631"/>
                  </a:cubicBezTo>
                  <a:cubicBezTo>
                    <a:pt x="1895" y="16831"/>
                    <a:pt x="4023" y="17311"/>
                    <a:pt x="5741" y="16951"/>
                  </a:cubicBezTo>
                  <a:cubicBezTo>
                    <a:pt x="7459" y="16591"/>
                    <a:pt x="8768" y="15391"/>
                    <a:pt x="9832" y="14191"/>
                  </a:cubicBezTo>
                  <a:cubicBezTo>
                    <a:pt x="10895" y="12991"/>
                    <a:pt x="11713" y="11791"/>
                    <a:pt x="12368" y="11671"/>
                  </a:cubicBezTo>
                  <a:cubicBezTo>
                    <a:pt x="13023" y="11551"/>
                    <a:pt x="13513" y="12511"/>
                    <a:pt x="14986" y="14311"/>
                  </a:cubicBezTo>
                  <a:cubicBezTo>
                    <a:pt x="16459" y="16111"/>
                    <a:pt x="18913" y="18751"/>
                    <a:pt x="21368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159210" y="5295900"/>
              <a:ext cx="190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93"/>
                    <a:pt x="4800" y="9186"/>
                    <a:pt x="8400" y="12786"/>
                  </a:cubicBezTo>
                  <a:cubicBezTo>
                    <a:pt x="12000" y="16386"/>
                    <a:pt x="16800" y="189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177034" y="5765800"/>
              <a:ext cx="11451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228" y="0"/>
                  </a:moveTo>
                  <a:cubicBezTo>
                    <a:pt x="620" y="4062"/>
                    <a:pt x="1013" y="8123"/>
                    <a:pt x="1210" y="10615"/>
                  </a:cubicBezTo>
                  <a:cubicBezTo>
                    <a:pt x="1406" y="13108"/>
                    <a:pt x="1406" y="14031"/>
                    <a:pt x="1013" y="15046"/>
                  </a:cubicBezTo>
                  <a:cubicBezTo>
                    <a:pt x="620" y="16062"/>
                    <a:pt x="-165" y="17169"/>
                    <a:pt x="31" y="17354"/>
                  </a:cubicBezTo>
                  <a:cubicBezTo>
                    <a:pt x="228" y="17538"/>
                    <a:pt x="1406" y="16800"/>
                    <a:pt x="3566" y="15508"/>
                  </a:cubicBezTo>
                  <a:cubicBezTo>
                    <a:pt x="5726" y="14215"/>
                    <a:pt x="8868" y="12369"/>
                    <a:pt x="11420" y="11262"/>
                  </a:cubicBezTo>
                  <a:cubicBezTo>
                    <a:pt x="13973" y="10154"/>
                    <a:pt x="15937" y="9785"/>
                    <a:pt x="17508" y="10246"/>
                  </a:cubicBezTo>
                  <a:cubicBezTo>
                    <a:pt x="19079" y="10708"/>
                    <a:pt x="20257" y="12000"/>
                    <a:pt x="20846" y="13569"/>
                  </a:cubicBezTo>
                  <a:cubicBezTo>
                    <a:pt x="21435" y="15138"/>
                    <a:pt x="21435" y="16985"/>
                    <a:pt x="20453" y="18277"/>
                  </a:cubicBezTo>
                  <a:cubicBezTo>
                    <a:pt x="19471" y="19569"/>
                    <a:pt x="17508" y="20308"/>
                    <a:pt x="13973" y="20769"/>
                  </a:cubicBezTo>
                  <a:cubicBezTo>
                    <a:pt x="10439" y="21231"/>
                    <a:pt x="5333" y="21415"/>
                    <a:pt x="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126027" y="5032556"/>
              <a:ext cx="499534" cy="8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7871" y="3725"/>
                  </a:moveTo>
                  <a:cubicBezTo>
                    <a:pt x="7505" y="2218"/>
                    <a:pt x="7139" y="711"/>
                    <a:pt x="6178" y="208"/>
                  </a:cubicBezTo>
                  <a:cubicBezTo>
                    <a:pt x="5217" y="-294"/>
                    <a:pt x="3661" y="208"/>
                    <a:pt x="2654" y="711"/>
                  </a:cubicBezTo>
                  <a:cubicBezTo>
                    <a:pt x="1647" y="1213"/>
                    <a:pt x="1190" y="1715"/>
                    <a:pt x="778" y="2720"/>
                  </a:cubicBezTo>
                  <a:cubicBezTo>
                    <a:pt x="366" y="3725"/>
                    <a:pt x="0" y="5232"/>
                    <a:pt x="0" y="7241"/>
                  </a:cubicBezTo>
                  <a:cubicBezTo>
                    <a:pt x="0" y="9250"/>
                    <a:pt x="366" y="11762"/>
                    <a:pt x="1556" y="14525"/>
                  </a:cubicBezTo>
                  <a:cubicBezTo>
                    <a:pt x="2746" y="17287"/>
                    <a:pt x="4759" y="20301"/>
                    <a:pt x="7414" y="20804"/>
                  </a:cubicBezTo>
                  <a:cubicBezTo>
                    <a:pt x="10068" y="21306"/>
                    <a:pt x="13363" y="19297"/>
                    <a:pt x="15834" y="17790"/>
                  </a:cubicBezTo>
                  <a:cubicBezTo>
                    <a:pt x="18305" y="16283"/>
                    <a:pt x="19953" y="15278"/>
                    <a:pt x="21600" y="14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416010" y="4991100"/>
              <a:ext cx="82551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21254"/>
                  </a:moveTo>
                  <a:cubicBezTo>
                    <a:pt x="18277" y="21427"/>
                    <a:pt x="14954" y="21600"/>
                    <a:pt x="13015" y="21082"/>
                  </a:cubicBezTo>
                  <a:cubicBezTo>
                    <a:pt x="11077" y="20563"/>
                    <a:pt x="10523" y="19354"/>
                    <a:pt x="8585" y="15725"/>
                  </a:cubicBezTo>
                  <a:cubicBezTo>
                    <a:pt x="6646" y="12096"/>
                    <a:pt x="3323" y="6048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193760" y="4749800"/>
              <a:ext cx="360063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15" fill="norm" stroke="1" extrusionOk="0">
                  <a:moveTo>
                    <a:pt x="2653" y="0"/>
                  </a:moveTo>
                  <a:cubicBezTo>
                    <a:pt x="2021" y="186"/>
                    <a:pt x="1389" y="372"/>
                    <a:pt x="884" y="931"/>
                  </a:cubicBezTo>
                  <a:cubicBezTo>
                    <a:pt x="379" y="1490"/>
                    <a:pt x="0" y="2421"/>
                    <a:pt x="0" y="3817"/>
                  </a:cubicBezTo>
                  <a:cubicBezTo>
                    <a:pt x="0" y="5214"/>
                    <a:pt x="379" y="7076"/>
                    <a:pt x="2274" y="9869"/>
                  </a:cubicBezTo>
                  <a:cubicBezTo>
                    <a:pt x="4168" y="12662"/>
                    <a:pt x="7579" y="16386"/>
                    <a:pt x="10358" y="18621"/>
                  </a:cubicBezTo>
                  <a:cubicBezTo>
                    <a:pt x="13137" y="20855"/>
                    <a:pt x="15284" y="21600"/>
                    <a:pt x="17053" y="21507"/>
                  </a:cubicBezTo>
                  <a:cubicBezTo>
                    <a:pt x="18821" y="21414"/>
                    <a:pt x="20211" y="20483"/>
                    <a:pt x="20905" y="18900"/>
                  </a:cubicBezTo>
                  <a:cubicBezTo>
                    <a:pt x="21600" y="17317"/>
                    <a:pt x="21600" y="15083"/>
                    <a:pt x="21284" y="13314"/>
                  </a:cubicBezTo>
                  <a:cubicBezTo>
                    <a:pt x="20968" y="11545"/>
                    <a:pt x="20337" y="10241"/>
                    <a:pt x="19705" y="8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376779" y="4540250"/>
              <a:ext cx="151644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45" fill="norm" stroke="1" extrusionOk="0">
                  <a:moveTo>
                    <a:pt x="13473" y="20965"/>
                  </a:moveTo>
                  <a:cubicBezTo>
                    <a:pt x="9922" y="21282"/>
                    <a:pt x="6372" y="21600"/>
                    <a:pt x="3857" y="21362"/>
                  </a:cubicBezTo>
                  <a:cubicBezTo>
                    <a:pt x="1341" y="21124"/>
                    <a:pt x="-138" y="20329"/>
                    <a:pt x="10" y="18821"/>
                  </a:cubicBezTo>
                  <a:cubicBezTo>
                    <a:pt x="158" y="17312"/>
                    <a:pt x="1933" y="15088"/>
                    <a:pt x="4152" y="13659"/>
                  </a:cubicBezTo>
                  <a:cubicBezTo>
                    <a:pt x="6372" y="12229"/>
                    <a:pt x="9035" y="11594"/>
                    <a:pt x="11994" y="12150"/>
                  </a:cubicBezTo>
                  <a:cubicBezTo>
                    <a:pt x="14952" y="12706"/>
                    <a:pt x="18207" y="14453"/>
                    <a:pt x="19835" y="15803"/>
                  </a:cubicBezTo>
                  <a:cubicBezTo>
                    <a:pt x="21462" y="17153"/>
                    <a:pt x="21462" y="18106"/>
                    <a:pt x="20722" y="18582"/>
                  </a:cubicBezTo>
                  <a:cubicBezTo>
                    <a:pt x="19983" y="19059"/>
                    <a:pt x="18503" y="19059"/>
                    <a:pt x="15544" y="17629"/>
                  </a:cubicBezTo>
                  <a:cubicBezTo>
                    <a:pt x="12585" y="16200"/>
                    <a:pt x="8147" y="13341"/>
                    <a:pt x="5484" y="11515"/>
                  </a:cubicBezTo>
                  <a:cubicBezTo>
                    <a:pt x="2821" y="9688"/>
                    <a:pt x="1933" y="8894"/>
                    <a:pt x="1341" y="8021"/>
                  </a:cubicBezTo>
                  <a:cubicBezTo>
                    <a:pt x="750" y="7147"/>
                    <a:pt x="454" y="6194"/>
                    <a:pt x="1046" y="5956"/>
                  </a:cubicBezTo>
                  <a:cubicBezTo>
                    <a:pt x="1637" y="5718"/>
                    <a:pt x="3117" y="6194"/>
                    <a:pt x="6076" y="6909"/>
                  </a:cubicBezTo>
                  <a:cubicBezTo>
                    <a:pt x="9035" y="7624"/>
                    <a:pt x="13473" y="8576"/>
                    <a:pt x="16284" y="8815"/>
                  </a:cubicBezTo>
                  <a:cubicBezTo>
                    <a:pt x="19095" y="9053"/>
                    <a:pt x="20278" y="8576"/>
                    <a:pt x="20426" y="6988"/>
                  </a:cubicBezTo>
                  <a:cubicBezTo>
                    <a:pt x="20574" y="5400"/>
                    <a:pt x="19687" y="2700"/>
                    <a:pt x="187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181169" y="4394782"/>
              <a:ext cx="349142" cy="13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44" fill="norm" stroke="1" extrusionOk="0">
                  <a:moveTo>
                    <a:pt x="1555" y="14862"/>
                  </a:moveTo>
                  <a:cubicBezTo>
                    <a:pt x="904" y="14530"/>
                    <a:pt x="253" y="14198"/>
                    <a:pt x="58" y="13201"/>
                  </a:cubicBezTo>
                  <a:cubicBezTo>
                    <a:pt x="-137" y="12204"/>
                    <a:pt x="123" y="10542"/>
                    <a:pt x="1359" y="7884"/>
                  </a:cubicBezTo>
                  <a:cubicBezTo>
                    <a:pt x="2596" y="5226"/>
                    <a:pt x="4808" y="1570"/>
                    <a:pt x="7540" y="407"/>
                  </a:cubicBezTo>
                  <a:cubicBezTo>
                    <a:pt x="10273" y="-756"/>
                    <a:pt x="13526" y="573"/>
                    <a:pt x="15933" y="4395"/>
                  </a:cubicBezTo>
                  <a:cubicBezTo>
                    <a:pt x="18340" y="8216"/>
                    <a:pt x="19902" y="14530"/>
                    <a:pt x="21463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428710" y="3714750"/>
              <a:ext cx="22044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17673" y="21600"/>
                  </a:moveTo>
                  <a:cubicBezTo>
                    <a:pt x="19636" y="19108"/>
                    <a:pt x="21600" y="16615"/>
                    <a:pt x="19636" y="13569"/>
                  </a:cubicBezTo>
                  <a:cubicBezTo>
                    <a:pt x="17673" y="10523"/>
                    <a:pt x="11782" y="6923"/>
                    <a:pt x="7855" y="4569"/>
                  </a:cubicBezTo>
                  <a:cubicBezTo>
                    <a:pt x="3927" y="2215"/>
                    <a:pt x="1964" y="1108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324666" y="3601446"/>
              <a:ext cx="243745" cy="12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0" fill="norm" stroke="1" extrusionOk="0">
                  <a:moveTo>
                    <a:pt x="215" y="21430"/>
                  </a:moveTo>
                  <a:cubicBezTo>
                    <a:pt x="29" y="19630"/>
                    <a:pt x="-157" y="17830"/>
                    <a:pt x="215" y="15130"/>
                  </a:cubicBezTo>
                  <a:cubicBezTo>
                    <a:pt x="588" y="12430"/>
                    <a:pt x="1519" y="8830"/>
                    <a:pt x="2729" y="5770"/>
                  </a:cubicBezTo>
                  <a:cubicBezTo>
                    <a:pt x="3940" y="2710"/>
                    <a:pt x="5429" y="190"/>
                    <a:pt x="7105" y="10"/>
                  </a:cubicBezTo>
                  <a:cubicBezTo>
                    <a:pt x="8781" y="-170"/>
                    <a:pt x="10643" y="1990"/>
                    <a:pt x="13064" y="5050"/>
                  </a:cubicBezTo>
                  <a:cubicBezTo>
                    <a:pt x="15484" y="8110"/>
                    <a:pt x="18464" y="12070"/>
                    <a:pt x="21443" y="16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055244" y="5422900"/>
              <a:ext cx="910218" cy="69850"/>
            </a:xfrm>
            <a:prstGeom prst="rect">
              <a:avLst/>
            </a:prstGeom>
            <a:effectLst/>
          </p:spPr>
        </p:pic>
        <p:pic>
          <p:nvPicPr>
            <p:cNvPr id="6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902335" y="4879887"/>
              <a:ext cx="88476" cy="670013"/>
            </a:xfrm>
            <a:prstGeom prst="rect">
              <a:avLst/>
            </a:prstGeom>
            <a:effectLst/>
          </p:spPr>
        </p:pic>
        <p:pic>
          <p:nvPicPr>
            <p:cNvPr id="6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63810" y="4877064"/>
              <a:ext cx="1352551" cy="69587"/>
            </a:xfrm>
            <a:prstGeom prst="rect">
              <a:avLst/>
            </a:prstGeom>
            <a:effectLst/>
          </p:spPr>
        </p:pic>
        <p:pic>
          <p:nvPicPr>
            <p:cNvPr id="65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90960" y="4898935"/>
              <a:ext cx="66964" cy="644615"/>
            </a:xfrm>
            <a:prstGeom prst="rect">
              <a:avLst/>
            </a:prstGeom>
            <a:effectLst/>
          </p:spPr>
        </p:pic>
        <p:pic>
          <p:nvPicPr>
            <p:cNvPr id="6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143283" y="5488516"/>
              <a:ext cx="1063678" cy="48684"/>
            </a:xfrm>
            <a:prstGeom prst="rect">
              <a:avLst/>
            </a:prstGeom>
            <a:effectLst/>
          </p:spPr>
        </p:pic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403206" y="4806024"/>
              <a:ext cx="333855" cy="299377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012910" y="5413921"/>
              <a:ext cx="806721" cy="59780"/>
            </a:xfrm>
            <a:prstGeom prst="rect">
              <a:avLst/>
            </a:prstGeom>
            <a:effectLst/>
          </p:spPr>
        </p:pic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841460" y="5398226"/>
              <a:ext cx="1136120" cy="75474"/>
            </a:xfrm>
            <a:prstGeom prst="rect">
              <a:avLst/>
            </a:prstGeom>
            <a:effectLst/>
          </p:spPr>
        </p:pic>
        <p:pic>
          <p:nvPicPr>
            <p:cNvPr id="6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146260" y="5429720"/>
              <a:ext cx="800101" cy="88431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067944" y="5401221"/>
              <a:ext cx="817034" cy="72480"/>
            </a:xfrm>
            <a:prstGeom prst="rect">
              <a:avLst/>
            </a:prstGeom>
            <a:effectLst/>
          </p:spPr>
        </p:pic>
        <p:pic>
          <p:nvPicPr>
            <p:cNvPr id="67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336760" y="5448300"/>
              <a:ext cx="679451" cy="38100"/>
            </a:xfrm>
            <a:prstGeom prst="rect">
              <a:avLst/>
            </a:prstGeom>
            <a:effectLst/>
          </p:spPr>
        </p:pic>
        <p:pic>
          <p:nvPicPr>
            <p:cNvPr id="6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235410" y="4407405"/>
              <a:ext cx="1549663" cy="56646"/>
            </a:xfrm>
            <a:prstGeom prst="rect">
              <a:avLst/>
            </a:prstGeom>
            <a:effectLst/>
          </p:spPr>
        </p:pic>
        <p:pic>
          <p:nvPicPr>
            <p:cNvPr id="6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937210" y="4041722"/>
              <a:ext cx="57151" cy="295329"/>
            </a:xfrm>
            <a:prstGeom prst="rect">
              <a:avLst/>
            </a:prstGeom>
            <a:effectLst/>
          </p:spPr>
        </p:pic>
        <p:pic>
          <p:nvPicPr>
            <p:cNvPr id="6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927310" y="4466228"/>
              <a:ext cx="1447801" cy="1026522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539943" y="4002926"/>
              <a:ext cx="133618" cy="251575"/>
            </a:xfrm>
            <a:prstGeom prst="rect">
              <a:avLst/>
            </a:prstGeom>
            <a:effectLst/>
          </p:spPr>
        </p:pic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758227" y="3637300"/>
              <a:ext cx="245534" cy="605819"/>
            </a:xfrm>
            <a:prstGeom prst="rect">
              <a:avLst/>
            </a:prstGeom>
            <a:effectLst/>
          </p:spPr>
        </p:pic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100055" y="3731312"/>
              <a:ext cx="113256" cy="497789"/>
            </a:xfrm>
            <a:prstGeom prst="rect">
              <a:avLst/>
            </a:prstGeom>
            <a:effectLst/>
          </p:spPr>
        </p:pic>
        <p:pic>
          <p:nvPicPr>
            <p:cNvPr id="68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042811" y="3981450"/>
              <a:ext cx="272100" cy="139700"/>
            </a:xfrm>
            <a:prstGeom prst="rect">
              <a:avLst/>
            </a:prstGeom>
            <a:effectLst/>
          </p:spPr>
        </p:pic>
        <p:sp>
          <p:nvSpPr>
            <p:cNvPr id="686" name="Line"/>
            <p:cNvSpPr/>
            <p:nvPr/>
          </p:nvSpPr>
          <p:spPr>
            <a:xfrm>
              <a:off x="8775704" y="4644508"/>
              <a:ext cx="478892" cy="104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29" fill="norm" stroke="1" extrusionOk="0">
                  <a:moveTo>
                    <a:pt x="17377" y="20806"/>
                  </a:moveTo>
                  <a:cubicBezTo>
                    <a:pt x="17758" y="20415"/>
                    <a:pt x="18138" y="20024"/>
                    <a:pt x="18757" y="19307"/>
                  </a:cubicBezTo>
                  <a:cubicBezTo>
                    <a:pt x="19375" y="18590"/>
                    <a:pt x="20232" y="17547"/>
                    <a:pt x="20755" y="16265"/>
                  </a:cubicBezTo>
                  <a:cubicBezTo>
                    <a:pt x="21279" y="14982"/>
                    <a:pt x="21469" y="13461"/>
                    <a:pt x="21516" y="11918"/>
                  </a:cubicBezTo>
                  <a:cubicBezTo>
                    <a:pt x="21564" y="10376"/>
                    <a:pt x="21469" y="8811"/>
                    <a:pt x="21183" y="7464"/>
                  </a:cubicBezTo>
                  <a:cubicBezTo>
                    <a:pt x="20898" y="6116"/>
                    <a:pt x="20422" y="4986"/>
                    <a:pt x="19946" y="3943"/>
                  </a:cubicBezTo>
                  <a:cubicBezTo>
                    <a:pt x="19471" y="2900"/>
                    <a:pt x="18995" y="1944"/>
                    <a:pt x="18329" y="1292"/>
                  </a:cubicBezTo>
                  <a:cubicBezTo>
                    <a:pt x="17663" y="640"/>
                    <a:pt x="16806" y="293"/>
                    <a:pt x="15522" y="119"/>
                  </a:cubicBezTo>
                  <a:cubicBezTo>
                    <a:pt x="14237" y="-55"/>
                    <a:pt x="12524" y="-55"/>
                    <a:pt x="10859" y="227"/>
                  </a:cubicBezTo>
                  <a:cubicBezTo>
                    <a:pt x="9194" y="510"/>
                    <a:pt x="7576" y="1075"/>
                    <a:pt x="6006" y="1857"/>
                  </a:cubicBezTo>
                  <a:cubicBezTo>
                    <a:pt x="4436" y="2640"/>
                    <a:pt x="2914" y="3639"/>
                    <a:pt x="1915" y="4682"/>
                  </a:cubicBezTo>
                  <a:cubicBezTo>
                    <a:pt x="916" y="5725"/>
                    <a:pt x="440" y="6812"/>
                    <a:pt x="202" y="8203"/>
                  </a:cubicBezTo>
                  <a:cubicBezTo>
                    <a:pt x="-36" y="9593"/>
                    <a:pt x="-36" y="11288"/>
                    <a:pt x="59" y="12592"/>
                  </a:cubicBezTo>
                  <a:cubicBezTo>
                    <a:pt x="154" y="13896"/>
                    <a:pt x="345" y="14809"/>
                    <a:pt x="583" y="15613"/>
                  </a:cubicBezTo>
                  <a:cubicBezTo>
                    <a:pt x="820" y="16417"/>
                    <a:pt x="1106" y="17112"/>
                    <a:pt x="1772" y="17873"/>
                  </a:cubicBezTo>
                  <a:cubicBezTo>
                    <a:pt x="2438" y="18633"/>
                    <a:pt x="3485" y="19459"/>
                    <a:pt x="5007" y="20067"/>
                  </a:cubicBezTo>
                  <a:cubicBezTo>
                    <a:pt x="6530" y="20676"/>
                    <a:pt x="8528" y="21067"/>
                    <a:pt x="10241" y="21284"/>
                  </a:cubicBezTo>
                  <a:cubicBezTo>
                    <a:pt x="11953" y="21502"/>
                    <a:pt x="13381" y="21545"/>
                    <a:pt x="14570" y="21523"/>
                  </a:cubicBezTo>
                  <a:cubicBezTo>
                    <a:pt x="15760" y="21502"/>
                    <a:pt x="16711" y="21415"/>
                    <a:pt x="17520" y="21197"/>
                  </a:cubicBezTo>
                  <a:cubicBezTo>
                    <a:pt x="18329" y="20980"/>
                    <a:pt x="18995" y="20632"/>
                    <a:pt x="19566" y="20241"/>
                  </a:cubicBezTo>
                  <a:cubicBezTo>
                    <a:pt x="20137" y="19850"/>
                    <a:pt x="20612" y="19415"/>
                    <a:pt x="21088" y="18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787439" y="3726107"/>
              <a:ext cx="158922" cy="65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74" fill="norm" stroke="1" extrusionOk="0">
                  <a:moveTo>
                    <a:pt x="21062" y="2128"/>
                  </a:moveTo>
                  <a:cubicBezTo>
                    <a:pt x="21062" y="1780"/>
                    <a:pt x="21062" y="1433"/>
                    <a:pt x="19940" y="1051"/>
                  </a:cubicBezTo>
                  <a:cubicBezTo>
                    <a:pt x="18818" y="669"/>
                    <a:pt x="16574" y="252"/>
                    <a:pt x="14750" y="79"/>
                  </a:cubicBezTo>
                  <a:cubicBezTo>
                    <a:pt x="12927" y="-95"/>
                    <a:pt x="11524" y="-26"/>
                    <a:pt x="9000" y="738"/>
                  </a:cubicBezTo>
                  <a:cubicBezTo>
                    <a:pt x="6475" y="1502"/>
                    <a:pt x="2828" y="2961"/>
                    <a:pt x="1145" y="4628"/>
                  </a:cubicBezTo>
                  <a:cubicBezTo>
                    <a:pt x="-538" y="6295"/>
                    <a:pt x="-257" y="8170"/>
                    <a:pt x="1285" y="10115"/>
                  </a:cubicBezTo>
                  <a:cubicBezTo>
                    <a:pt x="2828" y="12059"/>
                    <a:pt x="5633" y="14073"/>
                    <a:pt x="7317" y="15740"/>
                  </a:cubicBezTo>
                  <a:cubicBezTo>
                    <a:pt x="9000" y="17407"/>
                    <a:pt x="9561" y="18727"/>
                    <a:pt x="9420" y="19526"/>
                  </a:cubicBezTo>
                  <a:cubicBezTo>
                    <a:pt x="9280" y="20324"/>
                    <a:pt x="8439" y="20602"/>
                    <a:pt x="7457" y="20880"/>
                  </a:cubicBezTo>
                  <a:cubicBezTo>
                    <a:pt x="6475" y="21158"/>
                    <a:pt x="5353" y="21436"/>
                    <a:pt x="4091" y="21470"/>
                  </a:cubicBezTo>
                  <a:cubicBezTo>
                    <a:pt x="2828" y="21505"/>
                    <a:pt x="1426" y="21297"/>
                    <a:pt x="23" y="2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9009860" y="3859583"/>
              <a:ext cx="171451" cy="42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2949"/>
                  </a:moveTo>
                  <a:cubicBezTo>
                    <a:pt x="21067" y="2094"/>
                    <a:pt x="20533" y="1238"/>
                    <a:pt x="19600" y="704"/>
                  </a:cubicBezTo>
                  <a:cubicBezTo>
                    <a:pt x="18667" y="169"/>
                    <a:pt x="17333" y="-45"/>
                    <a:pt x="16000" y="8"/>
                  </a:cubicBezTo>
                  <a:cubicBezTo>
                    <a:pt x="14667" y="62"/>
                    <a:pt x="13333" y="383"/>
                    <a:pt x="11467" y="1933"/>
                  </a:cubicBezTo>
                  <a:cubicBezTo>
                    <a:pt x="9600" y="3484"/>
                    <a:pt x="7200" y="6264"/>
                    <a:pt x="5467" y="9311"/>
                  </a:cubicBezTo>
                  <a:cubicBezTo>
                    <a:pt x="3733" y="12359"/>
                    <a:pt x="2667" y="15674"/>
                    <a:pt x="1867" y="17759"/>
                  </a:cubicBezTo>
                  <a:cubicBezTo>
                    <a:pt x="1067" y="19844"/>
                    <a:pt x="533" y="20700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927310" y="4114800"/>
              <a:ext cx="2159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8000"/>
                    <a:pt x="2541" y="14400"/>
                    <a:pt x="6141" y="10800"/>
                  </a:cubicBezTo>
                  <a:cubicBezTo>
                    <a:pt x="9741" y="7200"/>
                    <a:pt x="156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9170536" y="3942130"/>
              <a:ext cx="264775" cy="31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4" fill="norm" stroke="1" extrusionOk="0">
                  <a:moveTo>
                    <a:pt x="16683" y="2675"/>
                  </a:moveTo>
                  <a:cubicBezTo>
                    <a:pt x="16343" y="1955"/>
                    <a:pt x="16003" y="1235"/>
                    <a:pt x="15407" y="731"/>
                  </a:cubicBezTo>
                  <a:cubicBezTo>
                    <a:pt x="14812" y="227"/>
                    <a:pt x="13962" y="-61"/>
                    <a:pt x="12261" y="11"/>
                  </a:cubicBezTo>
                  <a:cubicBezTo>
                    <a:pt x="10560" y="83"/>
                    <a:pt x="8009" y="515"/>
                    <a:pt x="5713" y="2459"/>
                  </a:cubicBezTo>
                  <a:cubicBezTo>
                    <a:pt x="3417" y="4403"/>
                    <a:pt x="1376" y="7859"/>
                    <a:pt x="525" y="10955"/>
                  </a:cubicBezTo>
                  <a:cubicBezTo>
                    <a:pt x="-325" y="14051"/>
                    <a:pt x="15" y="16787"/>
                    <a:pt x="440" y="18443"/>
                  </a:cubicBezTo>
                  <a:cubicBezTo>
                    <a:pt x="866" y="20099"/>
                    <a:pt x="1376" y="20675"/>
                    <a:pt x="2056" y="21035"/>
                  </a:cubicBezTo>
                  <a:cubicBezTo>
                    <a:pt x="2736" y="21395"/>
                    <a:pt x="3587" y="21539"/>
                    <a:pt x="4352" y="21323"/>
                  </a:cubicBezTo>
                  <a:cubicBezTo>
                    <a:pt x="5118" y="21107"/>
                    <a:pt x="5798" y="20531"/>
                    <a:pt x="6393" y="19307"/>
                  </a:cubicBezTo>
                  <a:cubicBezTo>
                    <a:pt x="6988" y="18083"/>
                    <a:pt x="7499" y="16211"/>
                    <a:pt x="7754" y="14915"/>
                  </a:cubicBezTo>
                  <a:cubicBezTo>
                    <a:pt x="8009" y="13619"/>
                    <a:pt x="8009" y="12899"/>
                    <a:pt x="8264" y="12251"/>
                  </a:cubicBezTo>
                  <a:cubicBezTo>
                    <a:pt x="8519" y="11603"/>
                    <a:pt x="9029" y="11027"/>
                    <a:pt x="9710" y="10811"/>
                  </a:cubicBezTo>
                  <a:cubicBezTo>
                    <a:pt x="10390" y="10595"/>
                    <a:pt x="11240" y="10739"/>
                    <a:pt x="11921" y="11171"/>
                  </a:cubicBezTo>
                  <a:cubicBezTo>
                    <a:pt x="12601" y="11603"/>
                    <a:pt x="13111" y="12323"/>
                    <a:pt x="13451" y="13547"/>
                  </a:cubicBezTo>
                  <a:cubicBezTo>
                    <a:pt x="13792" y="14771"/>
                    <a:pt x="13962" y="16499"/>
                    <a:pt x="13706" y="17651"/>
                  </a:cubicBezTo>
                  <a:cubicBezTo>
                    <a:pt x="13451" y="18803"/>
                    <a:pt x="12771" y="19379"/>
                    <a:pt x="12261" y="19235"/>
                  </a:cubicBezTo>
                  <a:cubicBezTo>
                    <a:pt x="11751" y="19091"/>
                    <a:pt x="11410" y="18227"/>
                    <a:pt x="11495" y="17075"/>
                  </a:cubicBezTo>
                  <a:cubicBezTo>
                    <a:pt x="11581" y="15923"/>
                    <a:pt x="12091" y="14483"/>
                    <a:pt x="12431" y="14123"/>
                  </a:cubicBezTo>
                  <a:cubicBezTo>
                    <a:pt x="12771" y="13763"/>
                    <a:pt x="12941" y="14483"/>
                    <a:pt x="13792" y="15491"/>
                  </a:cubicBezTo>
                  <a:cubicBezTo>
                    <a:pt x="14642" y="16499"/>
                    <a:pt x="16173" y="17795"/>
                    <a:pt x="17533" y="18515"/>
                  </a:cubicBezTo>
                  <a:cubicBezTo>
                    <a:pt x="18894" y="19235"/>
                    <a:pt x="20084" y="19379"/>
                    <a:pt x="21275" y="19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9448010" y="3930650"/>
              <a:ext cx="10280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8894" y="0"/>
                  </a:moveTo>
                  <a:cubicBezTo>
                    <a:pt x="7200" y="514"/>
                    <a:pt x="5506" y="1029"/>
                    <a:pt x="5294" y="1607"/>
                  </a:cubicBezTo>
                  <a:cubicBezTo>
                    <a:pt x="5082" y="2186"/>
                    <a:pt x="6353" y="2829"/>
                    <a:pt x="9529" y="4436"/>
                  </a:cubicBezTo>
                  <a:cubicBezTo>
                    <a:pt x="12706" y="6043"/>
                    <a:pt x="17788" y="8614"/>
                    <a:pt x="19694" y="11121"/>
                  </a:cubicBezTo>
                  <a:cubicBezTo>
                    <a:pt x="21600" y="13629"/>
                    <a:pt x="20329" y="16071"/>
                    <a:pt x="16518" y="17807"/>
                  </a:cubicBezTo>
                  <a:cubicBezTo>
                    <a:pt x="12706" y="19543"/>
                    <a:pt x="6353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9606760" y="3914688"/>
              <a:ext cx="285751" cy="40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8160" y="14201"/>
                  </a:moveTo>
                  <a:cubicBezTo>
                    <a:pt x="8160" y="13644"/>
                    <a:pt x="8160" y="13087"/>
                    <a:pt x="7840" y="12586"/>
                  </a:cubicBezTo>
                  <a:cubicBezTo>
                    <a:pt x="7520" y="12085"/>
                    <a:pt x="6880" y="11640"/>
                    <a:pt x="5680" y="11695"/>
                  </a:cubicBezTo>
                  <a:cubicBezTo>
                    <a:pt x="4480" y="11751"/>
                    <a:pt x="2720" y="12308"/>
                    <a:pt x="1600" y="13310"/>
                  </a:cubicBezTo>
                  <a:cubicBezTo>
                    <a:pt x="480" y="14312"/>
                    <a:pt x="0" y="15759"/>
                    <a:pt x="0" y="16873"/>
                  </a:cubicBezTo>
                  <a:cubicBezTo>
                    <a:pt x="0" y="17986"/>
                    <a:pt x="480" y="18765"/>
                    <a:pt x="1200" y="19211"/>
                  </a:cubicBezTo>
                  <a:cubicBezTo>
                    <a:pt x="1920" y="19656"/>
                    <a:pt x="2880" y="19768"/>
                    <a:pt x="3760" y="19267"/>
                  </a:cubicBezTo>
                  <a:cubicBezTo>
                    <a:pt x="4640" y="18765"/>
                    <a:pt x="5440" y="17652"/>
                    <a:pt x="6400" y="15314"/>
                  </a:cubicBezTo>
                  <a:cubicBezTo>
                    <a:pt x="7360" y="12976"/>
                    <a:pt x="8480" y="9413"/>
                    <a:pt x="9200" y="6852"/>
                  </a:cubicBezTo>
                  <a:cubicBezTo>
                    <a:pt x="9920" y="4291"/>
                    <a:pt x="10240" y="2733"/>
                    <a:pt x="10400" y="1675"/>
                  </a:cubicBezTo>
                  <a:cubicBezTo>
                    <a:pt x="10560" y="617"/>
                    <a:pt x="10560" y="60"/>
                    <a:pt x="10240" y="5"/>
                  </a:cubicBezTo>
                  <a:cubicBezTo>
                    <a:pt x="9920" y="-51"/>
                    <a:pt x="9280" y="394"/>
                    <a:pt x="8640" y="1953"/>
                  </a:cubicBezTo>
                  <a:cubicBezTo>
                    <a:pt x="8000" y="3512"/>
                    <a:pt x="7360" y="6184"/>
                    <a:pt x="6960" y="8634"/>
                  </a:cubicBezTo>
                  <a:cubicBezTo>
                    <a:pt x="6560" y="11083"/>
                    <a:pt x="6400" y="13310"/>
                    <a:pt x="6320" y="14702"/>
                  </a:cubicBezTo>
                  <a:cubicBezTo>
                    <a:pt x="6240" y="16093"/>
                    <a:pt x="6240" y="16650"/>
                    <a:pt x="6400" y="16650"/>
                  </a:cubicBezTo>
                  <a:cubicBezTo>
                    <a:pt x="6560" y="16650"/>
                    <a:pt x="6880" y="16093"/>
                    <a:pt x="7600" y="15036"/>
                  </a:cubicBezTo>
                  <a:cubicBezTo>
                    <a:pt x="8320" y="13978"/>
                    <a:pt x="9440" y="12419"/>
                    <a:pt x="10400" y="11528"/>
                  </a:cubicBezTo>
                  <a:cubicBezTo>
                    <a:pt x="11360" y="10638"/>
                    <a:pt x="12160" y="10415"/>
                    <a:pt x="12720" y="10582"/>
                  </a:cubicBezTo>
                  <a:cubicBezTo>
                    <a:pt x="13280" y="10749"/>
                    <a:pt x="13600" y="11306"/>
                    <a:pt x="13520" y="12809"/>
                  </a:cubicBezTo>
                  <a:cubicBezTo>
                    <a:pt x="13440" y="14312"/>
                    <a:pt x="12960" y="16761"/>
                    <a:pt x="12400" y="18153"/>
                  </a:cubicBezTo>
                  <a:cubicBezTo>
                    <a:pt x="11840" y="19545"/>
                    <a:pt x="11200" y="19879"/>
                    <a:pt x="10880" y="19712"/>
                  </a:cubicBezTo>
                  <a:cubicBezTo>
                    <a:pt x="10560" y="19545"/>
                    <a:pt x="10560" y="18877"/>
                    <a:pt x="11440" y="17763"/>
                  </a:cubicBezTo>
                  <a:cubicBezTo>
                    <a:pt x="12320" y="16650"/>
                    <a:pt x="14080" y="15091"/>
                    <a:pt x="15280" y="14089"/>
                  </a:cubicBezTo>
                  <a:cubicBezTo>
                    <a:pt x="16480" y="13087"/>
                    <a:pt x="17120" y="12642"/>
                    <a:pt x="17760" y="12252"/>
                  </a:cubicBezTo>
                  <a:cubicBezTo>
                    <a:pt x="18400" y="11862"/>
                    <a:pt x="19040" y="11528"/>
                    <a:pt x="18960" y="11974"/>
                  </a:cubicBezTo>
                  <a:cubicBezTo>
                    <a:pt x="18880" y="12419"/>
                    <a:pt x="18080" y="13644"/>
                    <a:pt x="17760" y="15036"/>
                  </a:cubicBezTo>
                  <a:cubicBezTo>
                    <a:pt x="17440" y="16427"/>
                    <a:pt x="17600" y="17986"/>
                    <a:pt x="18320" y="19100"/>
                  </a:cubicBezTo>
                  <a:cubicBezTo>
                    <a:pt x="19040" y="20213"/>
                    <a:pt x="20320" y="20881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96060" y="3860800"/>
              <a:ext cx="444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600"/>
                    <a:pt x="6171" y="11200"/>
                    <a:pt x="9771" y="14800"/>
                  </a:cubicBezTo>
                  <a:cubicBezTo>
                    <a:pt x="13371" y="18400"/>
                    <a:pt x="17486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83360" y="3727813"/>
              <a:ext cx="444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20018"/>
                  </a:moveTo>
                  <a:cubicBezTo>
                    <a:pt x="19543" y="11918"/>
                    <a:pt x="17486" y="3818"/>
                    <a:pt x="13886" y="1118"/>
                  </a:cubicBezTo>
                  <a:cubicBezTo>
                    <a:pt x="10286" y="-1582"/>
                    <a:pt x="5143" y="1118"/>
                    <a:pt x="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23060" y="3759200"/>
              <a:ext cx="12598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240" y="0"/>
                  </a:moveTo>
                  <a:cubicBezTo>
                    <a:pt x="7200" y="643"/>
                    <a:pt x="11160" y="1286"/>
                    <a:pt x="14760" y="2764"/>
                  </a:cubicBezTo>
                  <a:cubicBezTo>
                    <a:pt x="18360" y="4243"/>
                    <a:pt x="21600" y="6557"/>
                    <a:pt x="21420" y="9257"/>
                  </a:cubicBezTo>
                  <a:cubicBezTo>
                    <a:pt x="21240" y="11957"/>
                    <a:pt x="17640" y="15043"/>
                    <a:pt x="13500" y="17164"/>
                  </a:cubicBezTo>
                  <a:cubicBezTo>
                    <a:pt x="9360" y="19286"/>
                    <a:pt x="4680" y="204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0" y="3829413"/>
              <a:ext cx="113511" cy="29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418" fill="norm" stroke="1" extrusionOk="0">
                  <a:moveTo>
                    <a:pt x="20322" y="440"/>
                  </a:moveTo>
                  <a:cubicBezTo>
                    <a:pt x="18427" y="129"/>
                    <a:pt x="16533" y="-182"/>
                    <a:pt x="13690" y="129"/>
                  </a:cubicBezTo>
                  <a:cubicBezTo>
                    <a:pt x="10848" y="440"/>
                    <a:pt x="7059" y="1372"/>
                    <a:pt x="4027" y="3314"/>
                  </a:cubicBezTo>
                  <a:cubicBezTo>
                    <a:pt x="996" y="5257"/>
                    <a:pt x="-1278" y="8209"/>
                    <a:pt x="806" y="11395"/>
                  </a:cubicBezTo>
                  <a:cubicBezTo>
                    <a:pt x="2890" y="14581"/>
                    <a:pt x="9333" y="17999"/>
                    <a:pt x="15775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58060" y="3612196"/>
              <a:ext cx="228601" cy="78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768"/>
                  </a:moveTo>
                  <a:cubicBezTo>
                    <a:pt x="18800" y="1071"/>
                    <a:pt x="16000" y="375"/>
                    <a:pt x="13400" y="113"/>
                  </a:cubicBezTo>
                  <a:cubicBezTo>
                    <a:pt x="10800" y="-148"/>
                    <a:pt x="8400" y="26"/>
                    <a:pt x="6100" y="810"/>
                  </a:cubicBezTo>
                  <a:cubicBezTo>
                    <a:pt x="3800" y="1594"/>
                    <a:pt x="1600" y="2987"/>
                    <a:pt x="1000" y="4555"/>
                  </a:cubicBezTo>
                  <a:cubicBezTo>
                    <a:pt x="400" y="6123"/>
                    <a:pt x="1400" y="7865"/>
                    <a:pt x="3700" y="9723"/>
                  </a:cubicBezTo>
                  <a:cubicBezTo>
                    <a:pt x="6000" y="11581"/>
                    <a:pt x="9600" y="13555"/>
                    <a:pt x="12200" y="15239"/>
                  </a:cubicBezTo>
                  <a:cubicBezTo>
                    <a:pt x="14800" y="16923"/>
                    <a:pt x="16400" y="18317"/>
                    <a:pt x="17200" y="19158"/>
                  </a:cubicBezTo>
                  <a:cubicBezTo>
                    <a:pt x="18000" y="20000"/>
                    <a:pt x="18000" y="20291"/>
                    <a:pt x="17700" y="20552"/>
                  </a:cubicBezTo>
                  <a:cubicBezTo>
                    <a:pt x="17400" y="20813"/>
                    <a:pt x="16800" y="21046"/>
                    <a:pt x="14400" y="21191"/>
                  </a:cubicBezTo>
                  <a:cubicBezTo>
                    <a:pt x="12000" y="21336"/>
                    <a:pt x="7800" y="21394"/>
                    <a:pt x="5100" y="21423"/>
                  </a:cubicBezTo>
                  <a:cubicBezTo>
                    <a:pt x="2400" y="21452"/>
                    <a:pt x="1200" y="21452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71464" y="4650316"/>
              <a:ext cx="243747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333" y="21600"/>
                  </a:moveTo>
                  <a:cubicBezTo>
                    <a:pt x="588" y="15709"/>
                    <a:pt x="-157" y="9818"/>
                    <a:pt x="29" y="5891"/>
                  </a:cubicBezTo>
                  <a:cubicBezTo>
                    <a:pt x="215" y="1964"/>
                    <a:pt x="1333" y="0"/>
                    <a:pt x="5057" y="0"/>
                  </a:cubicBezTo>
                  <a:cubicBezTo>
                    <a:pt x="8781" y="0"/>
                    <a:pt x="15112" y="1964"/>
                    <a:pt x="21443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131627" y="4596836"/>
              <a:ext cx="249418" cy="11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572" fill="norm" stroke="1" extrusionOk="0">
                  <a:moveTo>
                    <a:pt x="12343" y="105"/>
                  </a:moveTo>
                  <a:cubicBezTo>
                    <a:pt x="11254" y="6388"/>
                    <a:pt x="10165" y="12672"/>
                    <a:pt x="9166" y="16403"/>
                  </a:cubicBezTo>
                  <a:cubicBezTo>
                    <a:pt x="8168" y="20134"/>
                    <a:pt x="7261" y="21312"/>
                    <a:pt x="5808" y="20134"/>
                  </a:cubicBezTo>
                  <a:cubicBezTo>
                    <a:pt x="4356" y="18956"/>
                    <a:pt x="2360" y="15421"/>
                    <a:pt x="1271" y="12672"/>
                  </a:cubicBezTo>
                  <a:cubicBezTo>
                    <a:pt x="182" y="9923"/>
                    <a:pt x="0" y="7959"/>
                    <a:pt x="0" y="5996"/>
                  </a:cubicBezTo>
                  <a:cubicBezTo>
                    <a:pt x="0" y="4032"/>
                    <a:pt x="182" y="2068"/>
                    <a:pt x="726" y="1283"/>
                  </a:cubicBezTo>
                  <a:cubicBezTo>
                    <a:pt x="1271" y="497"/>
                    <a:pt x="2178" y="890"/>
                    <a:pt x="4084" y="3443"/>
                  </a:cubicBezTo>
                  <a:cubicBezTo>
                    <a:pt x="5990" y="5996"/>
                    <a:pt x="8894" y="10708"/>
                    <a:pt x="11254" y="13457"/>
                  </a:cubicBezTo>
                  <a:cubicBezTo>
                    <a:pt x="13613" y="16207"/>
                    <a:pt x="15429" y="16992"/>
                    <a:pt x="17062" y="16010"/>
                  </a:cubicBezTo>
                  <a:cubicBezTo>
                    <a:pt x="18696" y="15028"/>
                    <a:pt x="20148" y="12279"/>
                    <a:pt x="20874" y="9923"/>
                  </a:cubicBezTo>
                  <a:cubicBezTo>
                    <a:pt x="21600" y="7567"/>
                    <a:pt x="21600" y="5603"/>
                    <a:pt x="20602" y="3836"/>
                  </a:cubicBezTo>
                  <a:cubicBezTo>
                    <a:pt x="19603" y="2068"/>
                    <a:pt x="17607" y="497"/>
                    <a:pt x="15973" y="105"/>
                  </a:cubicBezTo>
                  <a:cubicBezTo>
                    <a:pt x="14339" y="-288"/>
                    <a:pt x="13069" y="497"/>
                    <a:pt x="11798" y="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16837" y="3460750"/>
              <a:ext cx="192024" cy="14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1" fill="norm" stroke="1" extrusionOk="0">
                  <a:moveTo>
                    <a:pt x="13551" y="0"/>
                  </a:moveTo>
                  <a:cubicBezTo>
                    <a:pt x="11203" y="6261"/>
                    <a:pt x="8856" y="12522"/>
                    <a:pt x="7212" y="16122"/>
                  </a:cubicBezTo>
                  <a:cubicBezTo>
                    <a:pt x="5569" y="19722"/>
                    <a:pt x="4629" y="20661"/>
                    <a:pt x="3573" y="21130"/>
                  </a:cubicBezTo>
                  <a:cubicBezTo>
                    <a:pt x="2516" y="21600"/>
                    <a:pt x="1342" y="21600"/>
                    <a:pt x="638" y="19722"/>
                  </a:cubicBezTo>
                  <a:cubicBezTo>
                    <a:pt x="-66" y="17843"/>
                    <a:pt x="-301" y="14087"/>
                    <a:pt x="521" y="10487"/>
                  </a:cubicBezTo>
                  <a:cubicBezTo>
                    <a:pt x="1342" y="6887"/>
                    <a:pt x="3221" y="3443"/>
                    <a:pt x="4747" y="1722"/>
                  </a:cubicBezTo>
                  <a:cubicBezTo>
                    <a:pt x="6273" y="0"/>
                    <a:pt x="7447" y="0"/>
                    <a:pt x="9208" y="1565"/>
                  </a:cubicBezTo>
                  <a:cubicBezTo>
                    <a:pt x="10969" y="3130"/>
                    <a:pt x="13316" y="6261"/>
                    <a:pt x="14960" y="9078"/>
                  </a:cubicBezTo>
                  <a:cubicBezTo>
                    <a:pt x="16603" y="11896"/>
                    <a:pt x="17542" y="14400"/>
                    <a:pt x="18482" y="15183"/>
                  </a:cubicBezTo>
                  <a:cubicBezTo>
                    <a:pt x="19421" y="15965"/>
                    <a:pt x="20360" y="15026"/>
                    <a:pt x="20829" y="13617"/>
                  </a:cubicBezTo>
                  <a:cubicBezTo>
                    <a:pt x="21299" y="12209"/>
                    <a:pt x="21299" y="10330"/>
                    <a:pt x="21299" y="8609"/>
                  </a:cubicBezTo>
                  <a:cubicBezTo>
                    <a:pt x="21299" y="6887"/>
                    <a:pt x="21299" y="5322"/>
                    <a:pt x="20947" y="3913"/>
                  </a:cubicBezTo>
                  <a:cubicBezTo>
                    <a:pt x="20595" y="2504"/>
                    <a:pt x="19890" y="1252"/>
                    <a:pt x="17542" y="3130"/>
                  </a:cubicBezTo>
                  <a:cubicBezTo>
                    <a:pt x="15195" y="5009"/>
                    <a:pt x="11203" y="10017"/>
                    <a:pt x="7212" y="15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200539" y="3789277"/>
              <a:ext cx="252822" cy="42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8" fill="norm" stroke="1" extrusionOk="0">
                  <a:moveTo>
                    <a:pt x="21500" y="3631"/>
                  </a:moveTo>
                  <a:cubicBezTo>
                    <a:pt x="21500" y="2986"/>
                    <a:pt x="21500" y="2342"/>
                    <a:pt x="20600" y="1643"/>
                  </a:cubicBezTo>
                  <a:cubicBezTo>
                    <a:pt x="19700" y="945"/>
                    <a:pt x="17900" y="192"/>
                    <a:pt x="16100" y="31"/>
                  </a:cubicBezTo>
                  <a:cubicBezTo>
                    <a:pt x="14300" y="-130"/>
                    <a:pt x="12500" y="300"/>
                    <a:pt x="10520" y="2127"/>
                  </a:cubicBezTo>
                  <a:cubicBezTo>
                    <a:pt x="8540" y="3954"/>
                    <a:pt x="6380" y="7177"/>
                    <a:pt x="5300" y="10348"/>
                  </a:cubicBezTo>
                  <a:cubicBezTo>
                    <a:pt x="4220" y="13518"/>
                    <a:pt x="4220" y="16634"/>
                    <a:pt x="4310" y="18515"/>
                  </a:cubicBezTo>
                  <a:cubicBezTo>
                    <a:pt x="4400" y="20395"/>
                    <a:pt x="4580" y="21040"/>
                    <a:pt x="4220" y="21255"/>
                  </a:cubicBezTo>
                  <a:cubicBezTo>
                    <a:pt x="3860" y="21470"/>
                    <a:pt x="2960" y="21255"/>
                    <a:pt x="2150" y="20771"/>
                  </a:cubicBezTo>
                  <a:cubicBezTo>
                    <a:pt x="1340" y="20288"/>
                    <a:pt x="620" y="19536"/>
                    <a:pt x="260" y="18891"/>
                  </a:cubicBezTo>
                  <a:cubicBezTo>
                    <a:pt x="-100" y="18246"/>
                    <a:pt x="-100" y="17709"/>
                    <a:pt x="350" y="17225"/>
                  </a:cubicBezTo>
                  <a:cubicBezTo>
                    <a:pt x="800" y="16742"/>
                    <a:pt x="1700" y="16312"/>
                    <a:pt x="4490" y="15989"/>
                  </a:cubicBezTo>
                  <a:cubicBezTo>
                    <a:pt x="7280" y="15667"/>
                    <a:pt x="11960" y="15452"/>
                    <a:pt x="16640" y="15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453889" y="3888896"/>
              <a:ext cx="336022" cy="31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67" fill="norm" stroke="1" extrusionOk="0">
                  <a:moveTo>
                    <a:pt x="7661" y="6133"/>
                  </a:moveTo>
                  <a:cubicBezTo>
                    <a:pt x="7256" y="4169"/>
                    <a:pt x="6851" y="2206"/>
                    <a:pt x="6311" y="1084"/>
                  </a:cubicBezTo>
                  <a:cubicBezTo>
                    <a:pt x="5771" y="-38"/>
                    <a:pt x="5096" y="-319"/>
                    <a:pt x="4084" y="382"/>
                  </a:cubicBezTo>
                  <a:cubicBezTo>
                    <a:pt x="3071" y="1084"/>
                    <a:pt x="1721" y="2767"/>
                    <a:pt x="911" y="5432"/>
                  </a:cubicBezTo>
                  <a:cubicBezTo>
                    <a:pt x="101" y="8097"/>
                    <a:pt x="-169" y="11743"/>
                    <a:pt x="101" y="14408"/>
                  </a:cubicBezTo>
                  <a:cubicBezTo>
                    <a:pt x="371" y="17073"/>
                    <a:pt x="1181" y="18756"/>
                    <a:pt x="1924" y="19808"/>
                  </a:cubicBezTo>
                  <a:cubicBezTo>
                    <a:pt x="2666" y="20860"/>
                    <a:pt x="3341" y="21281"/>
                    <a:pt x="3746" y="21141"/>
                  </a:cubicBezTo>
                  <a:cubicBezTo>
                    <a:pt x="4151" y="21000"/>
                    <a:pt x="4286" y="20299"/>
                    <a:pt x="4489" y="18756"/>
                  </a:cubicBezTo>
                  <a:cubicBezTo>
                    <a:pt x="4691" y="17213"/>
                    <a:pt x="4961" y="14829"/>
                    <a:pt x="5299" y="13146"/>
                  </a:cubicBezTo>
                  <a:cubicBezTo>
                    <a:pt x="5636" y="11463"/>
                    <a:pt x="6041" y="10481"/>
                    <a:pt x="6581" y="10060"/>
                  </a:cubicBezTo>
                  <a:cubicBezTo>
                    <a:pt x="7121" y="9639"/>
                    <a:pt x="7796" y="9780"/>
                    <a:pt x="8673" y="10551"/>
                  </a:cubicBezTo>
                  <a:cubicBezTo>
                    <a:pt x="9551" y="11323"/>
                    <a:pt x="10631" y="12725"/>
                    <a:pt x="11171" y="14198"/>
                  </a:cubicBezTo>
                  <a:cubicBezTo>
                    <a:pt x="11711" y="15671"/>
                    <a:pt x="11711" y="17213"/>
                    <a:pt x="11306" y="18265"/>
                  </a:cubicBezTo>
                  <a:cubicBezTo>
                    <a:pt x="10901" y="19317"/>
                    <a:pt x="10091" y="19878"/>
                    <a:pt x="9281" y="20159"/>
                  </a:cubicBezTo>
                  <a:cubicBezTo>
                    <a:pt x="8471" y="20439"/>
                    <a:pt x="7661" y="20439"/>
                    <a:pt x="7121" y="20089"/>
                  </a:cubicBezTo>
                  <a:cubicBezTo>
                    <a:pt x="6581" y="19738"/>
                    <a:pt x="6311" y="19037"/>
                    <a:pt x="6514" y="17915"/>
                  </a:cubicBezTo>
                  <a:cubicBezTo>
                    <a:pt x="6716" y="16793"/>
                    <a:pt x="7391" y="15250"/>
                    <a:pt x="8268" y="13917"/>
                  </a:cubicBezTo>
                  <a:cubicBezTo>
                    <a:pt x="9146" y="12585"/>
                    <a:pt x="10226" y="11463"/>
                    <a:pt x="11103" y="10762"/>
                  </a:cubicBezTo>
                  <a:cubicBezTo>
                    <a:pt x="11981" y="10060"/>
                    <a:pt x="12656" y="9780"/>
                    <a:pt x="13061" y="9990"/>
                  </a:cubicBezTo>
                  <a:cubicBezTo>
                    <a:pt x="13466" y="10200"/>
                    <a:pt x="13601" y="10902"/>
                    <a:pt x="13601" y="12164"/>
                  </a:cubicBezTo>
                  <a:cubicBezTo>
                    <a:pt x="13601" y="13426"/>
                    <a:pt x="13466" y="15250"/>
                    <a:pt x="14006" y="16723"/>
                  </a:cubicBezTo>
                  <a:cubicBezTo>
                    <a:pt x="14546" y="18195"/>
                    <a:pt x="15761" y="19317"/>
                    <a:pt x="17111" y="19668"/>
                  </a:cubicBezTo>
                  <a:cubicBezTo>
                    <a:pt x="18461" y="20019"/>
                    <a:pt x="19946" y="19598"/>
                    <a:pt x="21431" y="19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802610" y="3867150"/>
              <a:ext cx="11117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0" y="0"/>
                  </a:moveTo>
                  <a:cubicBezTo>
                    <a:pt x="6676" y="2581"/>
                    <a:pt x="13353" y="5162"/>
                    <a:pt x="17084" y="7743"/>
                  </a:cubicBezTo>
                  <a:cubicBezTo>
                    <a:pt x="20815" y="10325"/>
                    <a:pt x="21600" y="12906"/>
                    <a:pt x="19440" y="15215"/>
                  </a:cubicBezTo>
                  <a:cubicBezTo>
                    <a:pt x="17280" y="17525"/>
                    <a:pt x="12175" y="19562"/>
                    <a:pt x="70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036486" y="3756947"/>
              <a:ext cx="470975" cy="48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2" fill="norm" stroke="1" extrusionOk="0">
                  <a:moveTo>
                    <a:pt x="8727" y="16579"/>
                  </a:moveTo>
                  <a:cubicBezTo>
                    <a:pt x="8342" y="15554"/>
                    <a:pt x="7956" y="14530"/>
                    <a:pt x="7233" y="13785"/>
                  </a:cubicBezTo>
                  <a:cubicBezTo>
                    <a:pt x="6510" y="13041"/>
                    <a:pt x="5449" y="12575"/>
                    <a:pt x="4292" y="12622"/>
                  </a:cubicBezTo>
                  <a:cubicBezTo>
                    <a:pt x="3135" y="12668"/>
                    <a:pt x="1881" y="13227"/>
                    <a:pt x="1061" y="14437"/>
                  </a:cubicBezTo>
                  <a:cubicBezTo>
                    <a:pt x="242" y="15647"/>
                    <a:pt x="-144" y="17510"/>
                    <a:pt x="49" y="18813"/>
                  </a:cubicBezTo>
                  <a:cubicBezTo>
                    <a:pt x="242" y="20116"/>
                    <a:pt x="1013" y="20861"/>
                    <a:pt x="1640" y="21187"/>
                  </a:cubicBezTo>
                  <a:cubicBezTo>
                    <a:pt x="2267" y="21513"/>
                    <a:pt x="2749" y="21420"/>
                    <a:pt x="3617" y="19977"/>
                  </a:cubicBezTo>
                  <a:cubicBezTo>
                    <a:pt x="4485" y="18534"/>
                    <a:pt x="5738" y="15741"/>
                    <a:pt x="6654" y="12715"/>
                  </a:cubicBezTo>
                  <a:cubicBezTo>
                    <a:pt x="7570" y="9689"/>
                    <a:pt x="8149" y="6430"/>
                    <a:pt x="8438" y="4475"/>
                  </a:cubicBezTo>
                  <a:cubicBezTo>
                    <a:pt x="8727" y="2520"/>
                    <a:pt x="8727" y="1868"/>
                    <a:pt x="8583" y="1356"/>
                  </a:cubicBezTo>
                  <a:cubicBezTo>
                    <a:pt x="8438" y="844"/>
                    <a:pt x="8149" y="472"/>
                    <a:pt x="7763" y="239"/>
                  </a:cubicBezTo>
                  <a:cubicBezTo>
                    <a:pt x="7377" y="6"/>
                    <a:pt x="6895" y="-87"/>
                    <a:pt x="6558" y="99"/>
                  </a:cubicBezTo>
                  <a:cubicBezTo>
                    <a:pt x="6220" y="285"/>
                    <a:pt x="6027" y="751"/>
                    <a:pt x="5738" y="2660"/>
                  </a:cubicBezTo>
                  <a:cubicBezTo>
                    <a:pt x="5449" y="4568"/>
                    <a:pt x="5063" y="7920"/>
                    <a:pt x="5160" y="10666"/>
                  </a:cubicBezTo>
                  <a:cubicBezTo>
                    <a:pt x="5256" y="13413"/>
                    <a:pt x="5835" y="15554"/>
                    <a:pt x="6268" y="16811"/>
                  </a:cubicBezTo>
                  <a:cubicBezTo>
                    <a:pt x="6702" y="18068"/>
                    <a:pt x="6992" y="18441"/>
                    <a:pt x="7233" y="18347"/>
                  </a:cubicBezTo>
                  <a:cubicBezTo>
                    <a:pt x="7474" y="18254"/>
                    <a:pt x="7667" y="17696"/>
                    <a:pt x="8052" y="16392"/>
                  </a:cubicBezTo>
                  <a:cubicBezTo>
                    <a:pt x="8438" y="15089"/>
                    <a:pt x="9017" y="13041"/>
                    <a:pt x="9499" y="11830"/>
                  </a:cubicBezTo>
                  <a:cubicBezTo>
                    <a:pt x="9981" y="10620"/>
                    <a:pt x="10367" y="10247"/>
                    <a:pt x="10608" y="10294"/>
                  </a:cubicBezTo>
                  <a:cubicBezTo>
                    <a:pt x="10849" y="10341"/>
                    <a:pt x="10945" y="10806"/>
                    <a:pt x="11186" y="11877"/>
                  </a:cubicBezTo>
                  <a:cubicBezTo>
                    <a:pt x="11427" y="12947"/>
                    <a:pt x="11813" y="14623"/>
                    <a:pt x="11958" y="15927"/>
                  </a:cubicBezTo>
                  <a:cubicBezTo>
                    <a:pt x="12102" y="17230"/>
                    <a:pt x="12006" y="18161"/>
                    <a:pt x="11910" y="18347"/>
                  </a:cubicBezTo>
                  <a:cubicBezTo>
                    <a:pt x="11813" y="18534"/>
                    <a:pt x="11717" y="17975"/>
                    <a:pt x="12295" y="17137"/>
                  </a:cubicBezTo>
                  <a:cubicBezTo>
                    <a:pt x="12874" y="16299"/>
                    <a:pt x="14127" y="15182"/>
                    <a:pt x="14947" y="14437"/>
                  </a:cubicBezTo>
                  <a:cubicBezTo>
                    <a:pt x="15767" y="13692"/>
                    <a:pt x="16152" y="13320"/>
                    <a:pt x="16056" y="13366"/>
                  </a:cubicBezTo>
                  <a:cubicBezTo>
                    <a:pt x="15960" y="13413"/>
                    <a:pt x="15381" y="13879"/>
                    <a:pt x="15236" y="14763"/>
                  </a:cubicBezTo>
                  <a:cubicBezTo>
                    <a:pt x="15092" y="15647"/>
                    <a:pt x="15381" y="16951"/>
                    <a:pt x="16490" y="17975"/>
                  </a:cubicBezTo>
                  <a:cubicBezTo>
                    <a:pt x="17599" y="18999"/>
                    <a:pt x="19527" y="19744"/>
                    <a:pt x="21456" y="20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723360" y="40767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695514" y="4197350"/>
              <a:ext cx="224697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445" y="0"/>
                  </a:moveTo>
                  <a:cubicBezTo>
                    <a:pt x="637" y="5891"/>
                    <a:pt x="-170" y="11782"/>
                    <a:pt x="32" y="15709"/>
                  </a:cubicBezTo>
                  <a:cubicBezTo>
                    <a:pt x="234" y="19636"/>
                    <a:pt x="1445" y="21600"/>
                    <a:pt x="5180" y="21600"/>
                  </a:cubicBezTo>
                  <a:cubicBezTo>
                    <a:pt x="8914" y="21600"/>
                    <a:pt x="15172" y="19636"/>
                    <a:pt x="2143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124619" y="3792978"/>
              <a:ext cx="163892" cy="5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18" fill="norm" stroke="1" extrusionOk="0">
                  <a:moveTo>
                    <a:pt x="21170" y="3271"/>
                  </a:moveTo>
                  <a:cubicBezTo>
                    <a:pt x="19256" y="2315"/>
                    <a:pt x="17342" y="1358"/>
                    <a:pt x="14745" y="720"/>
                  </a:cubicBezTo>
                  <a:cubicBezTo>
                    <a:pt x="12147" y="83"/>
                    <a:pt x="8866" y="-236"/>
                    <a:pt x="5995" y="202"/>
                  </a:cubicBezTo>
                  <a:cubicBezTo>
                    <a:pt x="3124" y="641"/>
                    <a:pt x="664" y="1836"/>
                    <a:pt x="117" y="3470"/>
                  </a:cubicBezTo>
                  <a:cubicBezTo>
                    <a:pt x="-430" y="5104"/>
                    <a:pt x="937" y="7177"/>
                    <a:pt x="4218" y="9448"/>
                  </a:cubicBezTo>
                  <a:cubicBezTo>
                    <a:pt x="7499" y="11720"/>
                    <a:pt x="12694" y="14191"/>
                    <a:pt x="15565" y="15944"/>
                  </a:cubicBezTo>
                  <a:cubicBezTo>
                    <a:pt x="18436" y="17698"/>
                    <a:pt x="18983" y="18734"/>
                    <a:pt x="18709" y="19411"/>
                  </a:cubicBezTo>
                  <a:cubicBezTo>
                    <a:pt x="18436" y="20089"/>
                    <a:pt x="17342" y="20408"/>
                    <a:pt x="14608" y="20687"/>
                  </a:cubicBezTo>
                  <a:cubicBezTo>
                    <a:pt x="11874" y="20965"/>
                    <a:pt x="7499" y="21205"/>
                    <a:pt x="5175" y="21284"/>
                  </a:cubicBezTo>
                  <a:cubicBezTo>
                    <a:pt x="2851" y="21364"/>
                    <a:pt x="2578" y="21284"/>
                    <a:pt x="2304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118281" y="4516161"/>
              <a:ext cx="214680" cy="15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835" fill="norm" stroke="1" extrusionOk="0">
                  <a:moveTo>
                    <a:pt x="15760" y="12078"/>
                  </a:moveTo>
                  <a:cubicBezTo>
                    <a:pt x="15337" y="8576"/>
                    <a:pt x="14913" y="5073"/>
                    <a:pt x="14278" y="2738"/>
                  </a:cubicBezTo>
                  <a:cubicBezTo>
                    <a:pt x="13643" y="403"/>
                    <a:pt x="12796" y="-765"/>
                    <a:pt x="10678" y="549"/>
                  </a:cubicBezTo>
                  <a:cubicBezTo>
                    <a:pt x="8560" y="1862"/>
                    <a:pt x="5172" y="5657"/>
                    <a:pt x="3160" y="8430"/>
                  </a:cubicBezTo>
                  <a:cubicBezTo>
                    <a:pt x="1149" y="11203"/>
                    <a:pt x="513" y="12954"/>
                    <a:pt x="196" y="14559"/>
                  </a:cubicBezTo>
                  <a:cubicBezTo>
                    <a:pt x="-122" y="16165"/>
                    <a:pt x="-122" y="17624"/>
                    <a:pt x="725" y="18500"/>
                  </a:cubicBezTo>
                  <a:cubicBezTo>
                    <a:pt x="1572" y="19376"/>
                    <a:pt x="3266" y="19667"/>
                    <a:pt x="4854" y="18500"/>
                  </a:cubicBezTo>
                  <a:cubicBezTo>
                    <a:pt x="6443" y="17332"/>
                    <a:pt x="7925" y="14705"/>
                    <a:pt x="9090" y="12954"/>
                  </a:cubicBezTo>
                  <a:cubicBezTo>
                    <a:pt x="10254" y="11203"/>
                    <a:pt x="11102" y="10327"/>
                    <a:pt x="12054" y="10181"/>
                  </a:cubicBezTo>
                  <a:cubicBezTo>
                    <a:pt x="13007" y="10035"/>
                    <a:pt x="14066" y="10619"/>
                    <a:pt x="15654" y="12516"/>
                  </a:cubicBezTo>
                  <a:cubicBezTo>
                    <a:pt x="17243" y="14413"/>
                    <a:pt x="19360" y="17624"/>
                    <a:pt x="21478" y="20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009110" y="3389815"/>
              <a:ext cx="174886" cy="3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48" fill="norm" stroke="1" extrusionOk="0">
                  <a:moveTo>
                    <a:pt x="0" y="5334"/>
                  </a:moveTo>
                  <a:cubicBezTo>
                    <a:pt x="260" y="3849"/>
                    <a:pt x="520" y="2364"/>
                    <a:pt x="1171" y="1352"/>
                  </a:cubicBezTo>
                  <a:cubicBezTo>
                    <a:pt x="1822" y="339"/>
                    <a:pt x="2863" y="-201"/>
                    <a:pt x="3383" y="69"/>
                  </a:cubicBezTo>
                  <a:cubicBezTo>
                    <a:pt x="3904" y="339"/>
                    <a:pt x="3904" y="1419"/>
                    <a:pt x="4164" y="4119"/>
                  </a:cubicBezTo>
                  <a:cubicBezTo>
                    <a:pt x="4424" y="6819"/>
                    <a:pt x="4945" y="11139"/>
                    <a:pt x="5205" y="13704"/>
                  </a:cubicBezTo>
                  <a:cubicBezTo>
                    <a:pt x="5465" y="16269"/>
                    <a:pt x="5465" y="17079"/>
                    <a:pt x="5335" y="17822"/>
                  </a:cubicBezTo>
                  <a:cubicBezTo>
                    <a:pt x="5205" y="18564"/>
                    <a:pt x="4945" y="19239"/>
                    <a:pt x="4814" y="19171"/>
                  </a:cubicBezTo>
                  <a:cubicBezTo>
                    <a:pt x="4684" y="19104"/>
                    <a:pt x="4684" y="18294"/>
                    <a:pt x="4684" y="17484"/>
                  </a:cubicBezTo>
                  <a:cubicBezTo>
                    <a:pt x="4684" y="16674"/>
                    <a:pt x="4684" y="15864"/>
                    <a:pt x="4945" y="15121"/>
                  </a:cubicBezTo>
                  <a:cubicBezTo>
                    <a:pt x="5205" y="14379"/>
                    <a:pt x="5725" y="13704"/>
                    <a:pt x="6246" y="13029"/>
                  </a:cubicBezTo>
                  <a:cubicBezTo>
                    <a:pt x="6766" y="12354"/>
                    <a:pt x="7287" y="11679"/>
                    <a:pt x="8198" y="11342"/>
                  </a:cubicBezTo>
                  <a:cubicBezTo>
                    <a:pt x="9108" y="11004"/>
                    <a:pt x="10410" y="11004"/>
                    <a:pt x="12492" y="12016"/>
                  </a:cubicBezTo>
                  <a:cubicBezTo>
                    <a:pt x="14573" y="13029"/>
                    <a:pt x="17436" y="15054"/>
                    <a:pt x="19128" y="16404"/>
                  </a:cubicBezTo>
                  <a:cubicBezTo>
                    <a:pt x="20819" y="17754"/>
                    <a:pt x="21340" y="18429"/>
                    <a:pt x="21470" y="19104"/>
                  </a:cubicBezTo>
                  <a:cubicBezTo>
                    <a:pt x="21600" y="19779"/>
                    <a:pt x="21340" y="20454"/>
                    <a:pt x="20559" y="20859"/>
                  </a:cubicBezTo>
                  <a:cubicBezTo>
                    <a:pt x="19778" y="21264"/>
                    <a:pt x="18477" y="21399"/>
                    <a:pt x="15484" y="21332"/>
                  </a:cubicBezTo>
                  <a:cubicBezTo>
                    <a:pt x="12492" y="21264"/>
                    <a:pt x="7807" y="20994"/>
                    <a:pt x="3123" y="20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401164" y="3978933"/>
              <a:ext cx="242947" cy="23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42" fill="norm" stroke="1" extrusionOk="0">
                  <a:moveTo>
                    <a:pt x="16759" y="3150"/>
                  </a:moveTo>
                  <a:cubicBezTo>
                    <a:pt x="16575" y="2177"/>
                    <a:pt x="16390" y="1204"/>
                    <a:pt x="15836" y="620"/>
                  </a:cubicBezTo>
                  <a:cubicBezTo>
                    <a:pt x="15282" y="37"/>
                    <a:pt x="14359" y="-158"/>
                    <a:pt x="12882" y="134"/>
                  </a:cubicBezTo>
                  <a:cubicBezTo>
                    <a:pt x="11405" y="426"/>
                    <a:pt x="9375" y="1204"/>
                    <a:pt x="7252" y="3053"/>
                  </a:cubicBezTo>
                  <a:cubicBezTo>
                    <a:pt x="5128" y="4901"/>
                    <a:pt x="2913" y="7820"/>
                    <a:pt x="1528" y="10739"/>
                  </a:cubicBezTo>
                  <a:cubicBezTo>
                    <a:pt x="144" y="13658"/>
                    <a:pt x="-410" y="16577"/>
                    <a:pt x="328" y="18523"/>
                  </a:cubicBezTo>
                  <a:cubicBezTo>
                    <a:pt x="1067" y="20469"/>
                    <a:pt x="3098" y="21442"/>
                    <a:pt x="6790" y="21442"/>
                  </a:cubicBezTo>
                  <a:cubicBezTo>
                    <a:pt x="10482" y="21442"/>
                    <a:pt x="15836" y="20469"/>
                    <a:pt x="21190" y="19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739360" y="418465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929860" y="3779804"/>
              <a:ext cx="247651" cy="49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18831" y="15518"/>
                  </a:moveTo>
                  <a:cubicBezTo>
                    <a:pt x="18831" y="14606"/>
                    <a:pt x="18831" y="13695"/>
                    <a:pt x="17908" y="12920"/>
                  </a:cubicBezTo>
                  <a:cubicBezTo>
                    <a:pt x="16985" y="12146"/>
                    <a:pt x="15138" y="11508"/>
                    <a:pt x="13292" y="11417"/>
                  </a:cubicBezTo>
                  <a:cubicBezTo>
                    <a:pt x="11446" y="11325"/>
                    <a:pt x="9600" y="11781"/>
                    <a:pt x="7569" y="12784"/>
                  </a:cubicBezTo>
                  <a:cubicBezTo>
                    <a:pt x="5538" y="13786"/>
                    <a:pt x="3323" y="15336"/>
                    <a:pt x="1938" y="16657"/>
                  </a:cubicBezTo>
                  <a:cubicBezTo>
                    <a:pt x="554" y="17979"/>
                    <a:pt x="0" y="19072"/>
                    <a:pt x="0" y="19847"/>
                  </a:cubicBezTo>
                  <a:cubicBezTo>
                    <a:pt x="0" y="20622"/>
                    <a:pt x="554" y="21077"/>
                    <a:pt x="1292" y="21305"/>
                  </a:cubicBezTo>
                  <a:cubicBezTo>
                    <a:pt x="2031" y="21533"/>
                    <a:pt x="2954" y="21533"/>
                    <a:pt x="4523" y="21032"/>
                  </a:cubicBezTo>
                  <a:cubicBezTo>
                    <a:pt x="6092" y="20530"/>
                    <a:pt x="8308" y="19528"/>
                    <a:pt x="10431" y="17796"/>
                  </a:cubicBezTo>
                  <a:cubicBezTo>
                    <a:pt x="12554" y="16065"/>
                    <a:pt x="14585" y="13604"/>
                    <a:pt x="15877" y="11006"/>
                  </a:cubicBezTo>
                  <a:cubicBezTo>
                    <a:pt x="17169" y="8409"/>
                    <a:pt x="17723" y="5675"/>
                    <a:pt x="18000" y="4034"/>
                  </a:cubicBezTo>
                  <a:cubicBezTo>
                    <a:pt x="18277" y="2394"/>
                    <a:pt x="18277" y="1847"/>
                    <a:pt x="18092" y="1346"/>
                  </a:cubicBezTo>
                  <a:cubicBezTo>
                    <a:pt x="17908" y="844"/>
                    <a:pt x="17538" y="389"/>
                    <a:pt x="16892" y="161"/>
                  </a:cubicBezTo>
                  <a:cubicBezTo>
                    <a:pt x="16246" y="-67"/>
                    <a:pt x="15323" y="-67"/>
                    <a:pt x="14677" y="252"/>
                  </a:cubicBezTo>
                  <a:cubicBezTo>
                    <a:pt x="14031" y="571"/>
                    <a:pt x="13662" y="1209"/>
                    <a:pt x="13292" y="3214"/>
                  </a:cubicBezTo>
                  <a:cubicBezTo>
                    <a:pt x="12923" y="5219"/>
                    <a:pt x="12554" y="8591"/>
                    <a:pt x="13108" y="11098"/>
                  </a:cubicBezTo>
                  <a:cubicBezTo>
                    <a:pt x="13662" y="13604"/>
                    <a:pt x="15138" y="15244"/>
                    <a:pt x="16708" y="16247"/>
                  </a:cubicBezTo>
                  <a:cubicBezTo>
                    <a:pt x="18277" y="17249"/>
                    <a:pt x="19938" y="17614"/>
                    <a:pt x="21600" y="17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221960" y="4023783"/>
              <a:ext cx="254001" cy="22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2624"/>
                  </a:moveTo>
                  <a:cubicBezTo>
                    <a:pt x="540" y="1817"/>
                    <a:pt x="1080" y="1009"/>
                    <a:pt x="2430" y="908"/>
                  </a:cubicBezTo>
                  <a:cubicBezTo>
                    <a:pt x="3780" y="807"/>
                    <a:pt x="5940" y="1413"/>
                    <a:pt x="6750" y="3936"/>
                  </a:cubicBezTo>
                  <a:cubicBezTo>
                    <a:pt x="7560" y="6460"/>
                    <a:pt x="7020" y="10901"/>
                    <a:pt x="6120" y="14030"/>
                  </a:cubicBezTo>
                  <a:cubicBezTo>
                    <a:pt x="5220" y="17159"/>
                    <a:pt x="3960" y="18976"/>
                    <a:pt x="2880" y="20086"/>
                  </a:cubicBezTo>
                  <a:cubicBezTo>
                    <a:pt x="1800" y="21196"/>
                    <a:pt x="900" y="21600"/>
                    <a:pt x="450" y="20893"/>
                  </a:cubicBezTo>
                  <a:cubicBezTo>
                    <a:pt x="0" y="20187"/>
                    <a:pt x="0" y="18370"/>
                    <a:pt x="1260" y="15847"/>
                  </a:cubicBezTo>
                  <a:cubicBezTo>
                    <a:pt x="2520" y="13323"/>
                    <a:pt x="5040" y="10093"/>
                    <a:pt x="7020" y="7671"/>
                  </a:cubicBezTo>
                  <a:cubicBezTo>
                    <a:pt x="9000" y="5249"/>
                    <a:pt x="10440" y="3634"/>
                    <a:pt x="11790" y="2321"/>
                  </a:cubicBezTo>
                  <a:cubicBezTo>
                    <a:pt x="13140" y="1009"/>
                    <a:pt x="14400" y="0"/>
                    <a:pt x="14670" y="0"/>
                  </a:cubicBezTo>
                  <a:cubicBezTo>
                    <a:pt x="14940" y="0"/>
                    <a:pt x="14220" y="1009"/>
                    <a:pt x="13500" y="2826"/>
                  </a:cubicBezTo>
                  <a:cubicBezTo>
                    <a:pt x="12780" y="4643"/>
                    <a:pt x="12060" y="7267"/>
                    <a:pt x="12690" y="9791"/>
                  </a:cubicBezTo>
                  <a:cubicBezTo>
                    <a:pt x="13320" y="12314"/>
                    <a:pt x="15300" y="14736"/>
                    <a:pt x="17010" y="16150"/>
                  </a:cubicBezTo>
                  <a:cubicBezTo>
                    <a:pt x="18720" y="17563"/>
                    <a:pt x="20160" y="17966"/>
                    <a:pt x="21600" y="18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180310" y="5585322"/>
              <a:ext cx="298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3" y="12302"/>
                    <a:pt x="1226" y="4448"/>
                    <a:pt x="4826" y="1502"/>
                  </a:cubicBezTo>
                  <a:cubicBezTo>
                    <a:pt x="8426" y="-1443"/>
                    <a:pt x="1501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278963" y="5702300"/>
              <a:ext cx="263298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16200"/>
                  </a:moveTo>
                  <a:cubicBezTo>
                    <a:pt x="753" y="18900"/>
                    <a:pt x="-276" y="21600"/>
                    <a:pt x="67" y="21600"/>
                  </a:cubicBezTo>
                  <a:cubicBezTo>
                    <a:pt x="410" y="21600"/>
                    <a:pt x="2124" y="18900"/>
                    <a:pt x="5895" y="14850"/>
                  </a:cubicBezTo>
                  <a:cubicBezTo>
                    <a:pt x="9667" y="10800"/>
                    <a:pt x="15495" y="5400"/>
                    <a:pt x="213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930115" y="5468294"/>
              <a:ext cx="230540" cy="23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97" fill="norm" stroke="1" extrusionOk="0">
                  <a:moveTo>
                    <a:pt x="21160" y="5803"/>
                  </a:moveTo>
                  <a:cubicBezTo>
                    <a:pt x="21357" y="4232"/>
                    <a:pt x="21553" y="2661"/>
                    <a:pt x="21160" y="1581"/>
                  </a:cubicBezTo>
                  <a:cubicBezTo>
                    <a:pt x="20768" y="501"/>
                    <a:pt x="19786" y="-88"/>
                    <a:pt x="17920" y="10"/>
                  </a:cubicBezTo>
                  <a:cubicBezTo>
                    <a:pt x="16055" y="108"/>
                    <a:pt x="13306" y="894"/>
                    <a:pt x="10262" y="3250"/>
                  </a:cubicBezTo>
                  <a:cubicBezTo>
                    <a:pt x="7218" y="5607"/>
                    <a:pt x="3880" y="9534"/>
                    <a:pt x="2113" y="11988"/>
                  </a:cubicBezTo>
                  <a:cubicBezTo>
                    <a:pt x="346" y="14443"/>
                    <a:pt x="149" y="15425"/>
                    <a:pt x="51" y="16505"/>
                  </a:cubicBezTo>
                  <a:cubicBezTo>
                    <a:pt x="-47" y="17585"/>
                    <a:pt x="-47" y="18763"/>
                    <a:pt x="444" y="19647"/>
                  </a:cubicBezTo>
                  <a:cubicBezTo>
                    <a:pt x="935" y="20530"/>
                    <a:pt x="1917" y="21119"/>
                    <a:pt x="5353" y="21316"/>
                  </a:cubicBezTo>
                  <a:cubicBezTo>
                    <a:pt x="8789" y="21512"/>
                    <a:pt x="14680" y="21316"/>
                    <a:pt x="20571" y="21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285210" y="57023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513810" y="5276833"/>
              <a:ext cx="169120" cy="54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7" fill="norm" stroke="1" extrusionOk="0">
                  <a:moveTo>
                    <a:pt x="20000" y="5689"/>
                  </a:moveTo>
                  <a:cubicBezTo>
                    <a:pt x="20800" y="4618"/>
                    <a:pt x="21600" y="3546"/>
                    <a:pt x="21200" y="2598"/>
                  </a:cubicBezTo>
                  <a:cubicBezTo>
                    <a:pt x="20800" y="1650"/>
                    <a:pt x="19200" y="825"/>
                    <a:pt x="17600" y="372"/>
                  </a:cubicBezTo>
                  <a:cubicBezTo>
                    <a:pt x="16000" y="-82"/>
                    <a:pt x="14400" y="-164"/>
                    <a:pt x="12667" y="372"/>
                  </a:cubicBezTo>
                  <a:cubicBezTo>
                    <a:pt x="10933" y="908"/>
                    <a:pt x="9067" y="2062"/>
                    <a:pt x="8000" y="4041"/>
                  </a:cubicBezTo>
                  <a:cubicBezTo>
                    <a:pt x="6933" y="6019"/>
                    <a:pt x="6667" y="8822"/>
                    <a:pt x="7333" y="11254"/>
                  </a:cubicBezTo>
                  <a:cubicBezTo>
                    <a:pt x="8000" y="13686"/>
                    <a:pt x="9600" y="15747"/>
                    <a:pt x="10000" y="17273"/>
                  </a:cubicBezTo>
                  <a:cubicBezTo>
                    <a:pt x="10400" y="18798"/>
                    <a:pt x="9600" y="19787"/>
                    <a:pt x="8667" y="20405"/>
                  </a:cubicBezTo>
                  <a:cubicBezTo>
                    <a:pt x="7733" y="21024"/>
                    <a:pt x="6667" y="21271"/>
                    <a:pt x="5200" y="21354"/>
                  </a:cubicBezTo>
                  <a:cubicBezTo>
                    <a:pt x="3733" y="21436"/>
                    <a:pt x="1867" y="21354"/>
                    <a:pt x="933" y="21230"/>
                  </a:cubicBezTo>
                  <a:cubicBezTo>
                    <a:pt x="0" y="21106"/>
                    <a:pt x="0" y="20941"/>
                    <a:pt x="0" y="20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490060" y="5928918"/>
              <a:ext cx="169801" cy="10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35" fill="norm" stroke="1" extrusionOk="0">
                  <a:moveTo>
                    <a:pt x="12592" y="12068"/>
                  </a:moveTo>
                  <a:cubicBezTo>
                    <a:pt x="12325" y="9908"/>
                    <a:pt x="12059" y="7748"/>
                    <a:pt x="11659" y="5588"/>
                  </a:cubicBezTo>
                  <a:cubicBezTo>
                    <a:pt x="11259" y="3428"/>
                    <a:pt x="10725" y="1268"/>
                    <a:pt x="9792" y="404"/>
                  </a:cubicBezTo>
                  <a:cubicBezTo>
                    <a:pt x="8859" y="-460"/>
                    <a:pt x="7525" y="-28"/>
                    <a:pt x="5792" y="2564"/>
                  </a:cubicBezTo>
                  <a:cubicBezTo>
                    <a:pt x="4059" y="5156"/>
                    <a:pt x="1925" y="9908"/>
                    <a:pt x="859" y="13364"/>
                  </a:cubicBezTo>
                  <a:cubicBezTo>
                    <a:pt x="-208" y="16820"/>
                    <a:pt x="-208" y="18980"/>
                    <a:pt x="459" y="20060"/>
                  </a:cubicBezTo>
                  <a:cubicBezTo>
                    <a:pt x="1125" y="21140"/>
                    <a:pt x="2459" y="21140"/>
                    <a:pt x="3659" y="20492"/>
                  </a:cubicBezTo>
                  <a:cubicBezTo>
                    <a:pt x="4859" y="19844"/>
                    <a:pt x="5925" y="18548"/>
                    <a:pt x="7925" y="16820"/>
                  </a:cubicBezTo>
                  <a:cubicBezTo>
                    <a:pt x="9925" y="15092"/>
                    <a:pt x="12859" y="12932"/>
                    <a:pt x="15259" y="12932"/>
                  </a:cubicBezTo>
                  <a:cubicBezTo>
                    <a:pt x="17659" y="12932"/>
                    <a:pt x="19525" y="15092"/>
                    <a:pt x="21392" y="17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532860" y="4946650"/>
              <a:ext cx="120651" cy="29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865"/>
                  </a:moveTo>
                  <a:cubicBezTo>
                    <a:pt x="379" y="932"/>
                    <a:pt x="758" y="0"/>
                    <a:pt x="1516" y="0"/>
                  </a:cubicBezTo>
                  <a:cubicBezTo>
                    <a:pt x="2274" y="0"/>
                    <a:pt x="3411" y="932"/>
                    <a:pt x="4168" y="3496"/>
                  </a:cubicBezTo>
                  <a:cubicBezTo>
                    <a:pt x="4926" y="6060"/>
                    <a:pt x="5305" y="10256"/>
                    <a:pt x="5495" y="12742"/>
                  </a:cubicBezTo>
                  <a:cubicBezTo>
                    <a:pt x="5684" y="15229"/>
                    <a:pt x="5684" y="16006"/>
                    <a:pt x="6063" y="16006"/>
                  </a:cubicBezTo>
                  <a:cubicBezTo>
                    <a:pt x="6442" y="16006"/>
                    <a:pt x="7200" y="15229"/>
                    <a:pt x="8337" y="14529"/>
                  </a:cubicBezTo>
                  <a:cubicBezTo>
                    <a:pt x="9474" y="13830"/>
                    <a:pt x="10989" y="13209"/>
                    <a:pt x="12884" y="12898"/>
                  </a:cubicBezTo>
                  <a:cubicBezTo>
                    <a:pt x="14779" y="12587"/>
                    <a:pt x="17053" y="12587"/>
                    <a:pt x="18568" y="13209"/>
                  </a:cubicBezTo>
                  <a:cubicBezTo>
                    <a:pt x="20084" y="13830"/>
                    <a:pt x="20842" y="15073"/>
                    <a:pt x="21221" y="16083"/>
                  </a:cubicBezTo>
                  <a:cubicBezTo>
                    <a:pt x="21600" y="17094"/>
                    <a:pt x="21600" y="17871"/>
                    <a:pt x="21600" y="18647"/>
                  </a:cubicBezTo>
                  <a:cubicBezTo>
                    <a:pt x="21600" y="19424"/>
                    <a:pt x="21600" y="20201"/>
                    <a:pt x="20653" y="20745"/>
                  </a:cubicBezTo>
                  <a:cubicBezTo>
                    <a:pt x="19705" y="21289"/>
                    <a:pt x="17811" y="21600"/>
                    <a:pt x="14968" y="21445"/>
                  </a:cubicBezTo>
                  <a:cubicBezTo>
                    <a:pt x="12126" y="21289"/>
                    <a:pt x="8337" y="20668"/>
                    <a:pt x="5874" y="19968"/>
                  </a:cubicBezTo>
                  <a:cubicBezTo>
                    <a:pt x="3411" y="19269"/>
                    <a:pt x="2274" y="18492"/>
                    <a:pt x="1137" y="17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2784658" y="5362485"/>
              <a:ext cx="370503" cy="39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7" fill="norm" stroke="1" extrusionOk="0">
                  <a:moveTo>
                    <a:pt x="7859" y="13619"/>
                  </a:moveTo>
                  <a:cubicBezTo>
                    <a:pt x="7859" y="13045"/>
                    <a:pt x="7859" y="12470"/>
                    <a:pt x="7491" y="12126"/>
                  </a:cubicBezTo>
                  <a:cubicBezTo>
                    <a:pt x="7123" y="11781"/>
                    <a:pt x="6387" y="11666"/>
                    <a:pt x="5405" y="12241"/>
                  </a:cubicBezTo>
                  <a:cubicBezTo>
                    <a:pt x="4423" y="12815"/>
                    <a:pt x="3196" y="14079"/>
                    <a:pt x="2275" y="15400"/>
                  </a:cubicBezTo>
                  <a:cubicBezTo>
                    <a:pt x="1355" y="16721"/>
                    <a:pt x="741" y="18100"/>
                    <a:pt x="373" y="19134"/>
                  </a:cubicBezTo>
                  <a:cubicBezTo>
                    <a:pt x="5" y="20168"/>
                    <a:pt x="-118" y="20858"/>
                    <a:pt x="127" y="21202"/>
                  </a:cubicBezTo>
                  <a:cubicBezTo>
                    <a:pt x="373" y="21547"/>
                    <a:pt x="987" y="21547"/>
                    <a:pt x="2030" y="20513"/>
                  </a:cubicBezTo>
                  <a:cubicBezTo>
                    <a:pt x="3073" y="19479"/>
                    <a:pt x="4546" y="17411"/>
                    <a:pt x="5773" y="14366"/>
                  </a:cubicBezTo>
                  <a:cubicBezTo>
                    <a:pt x="7000" y="11321"/>
                    <a:pt x="7982" y="7300"/>
                    <a:pt x="8473" y="4887"/>
                  </a:cubicBezTo>
                  <a:cubicBezTo>
                    <a:pt x="8964" y="2475"/>
                    <a:pt x="8964" y="1670"/>
                    <a:pt x="8780" y="1038"/>
                  </a:cubicBezTo>
                  <a:cubicBezTo>
                    <a:pt x="8596" y="407"/>
                    <a:pt x="8227" y="-53"/>
                    <a:pt x="8043" y="4"/>
                  </a:cubicBezTo>
                  <a:cubicBezTo>
                    <a:pt x="7859" y="62"/>
                    <a:pt x="7859" y="636"/>
                    <a:pt x="7737" y="2647"/>
                  </a:cubicBezTo>
                  <a:cubicBezTo>
                    <a:pt x="7614" y="4658"/>
                    <a:pt x="7368" y="8104"/>
                    <a:pt x="7184" y="10804"/>
                  </a:cubicBezTo>
                  <a:cubicBezTo>
                    <a:pt x="7000" y="13504"/>
                    <a:pt x="6877" y="15458"/>
                    <a:pt x="6816" y="16721"/>
                  </a:cubicBezTo>
                  <a:cubicBezTo>
                    <a:pt x="6755" y="17985"/>
                    <a:pt x="6755" y="18560"/>
                    <a:pt x="7062" y="18273"/>
                  </a:cubicBezTo>
                  <a:cubicBezTo>
                    <a:pt x="7368" y="17985"/>
                    <a:pt x="7982" y="16836"/>
                    <a:pt x="8780" y="15343"/>
                  </a:cubicBezTo>
                  <a:cubicBezTo>
                    <a:pt x="9577" y="13849"/>
                    <a:pt x="10559" y="12011"/>
                    <a:pt x="11357" y="10919"/>
                  </a:cubicBezTo>
                  <a:cubicBezTo>
                    <a:pt x="12155" y="9828"/>
                    <a:pt x="12768" y="9483"/>
                    <a:pt x="13198" y="9598"/>
                  </a:cubicBezTo>
                  <a:cubicBezTo>
                    <a:pt x="13627" y="9713"/>
                    <a:pt x="13873" y="10287"/>
                    <a:pt x="13934" y="11896"/>
                  </a:cubicBezTo>
                  <a:cubicBezTo>
                    <a:pt x="13996" y="13504"/>
                    <a:pt x="13873" y="16147"/>
                    <a:pt x="13505" y="17756"/>
                  </a:cubicBezTo>
                  <a:cubicBezTo>
                    <a:pt x="13137" y="19364"/>
                    <a:pt x="12523" y="19938"/>
                    <a:pt x="12155" y="19938"/>
                  </a:cubicBezTo>
                  <a:cubicBezTo>
                    <a:pt x="11787" y="19938"/>
                    <a:pt x="11664" y="19364"/>
                    <a:pt x="12462" y="18043"/>
                  </a:cubicBezTo>
                  <a:cubicBezTo>
                    <a:pt x="13259" y="16721"/>
                    <a:pt x="14977" y="14653"/>
                    <a:pt x="16266" y="13390"/>
                  </a:cubicBezTo>
                  <a:cubicBezTo>
                    <a:pt x="17555" y="12126"/>
                    <a:pt x="18414" y="11666"/>
                    <a:pt x="18721" y="11781"/>
                  </a:cubicBezTo>
                  <a:cubicBezTo>
                    <a:pt x="19027" y="11896"/>
                    <a:pt x="18782" y="12585"/>
                    <a:pt x="18475" y="13677"/>
                  </a:cubicBezTo>
                  <a:cubicBezTo>
                    <a:pt x="18168" y="14768"/>
                    <a:pt x="17800" y="16262"/>
                    <a:pt x="18291" y="17641"/>
                  </a:cubicBezTo>
                  <a:cubicBezTo>
                    <a:pt x="18782" y="19019"/>
                    <a:pt x="20132" y="20283"/>
                    <a:pt x="21482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3390110" y="56769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377410" y="57658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977501" y="5507190"/>
              <a:ext cx="187310" cy="23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84" fill="norm" stroke="1" extrusionOk="0">
                  <a:moveTo>
                    <a:pt x="21238" y="7941"/>
                  </a:moveTo>
                  <a:cubicBezTo>
                    <a:pt x="21238" y="6012"/>
                    <a:pt x="21238" y="4084"/>
                    <a:pt x="21118" y="2637"/>
                  </a:cubicBezTo>
                  <a:cubicBezTo>
                    <a:pt x="20998" y="1191"/>
                    <a:pt x="20758" y="227"/>
                    <a:pt x="19198" y="34"/>
                  </a:cubicBezTo>
                  <a:cubicBezTo>
                    <a:pt x="17638" y="-159"/>
                    <a:pt x="14758" y="420"/>
                    <a:pt x="11278" y="2830"/>
                  </a:cubicBezTo>
                  <a:cubicBezTo>
                    <a:pt x="7798" y="5241"/>
                    <a:pt x="3718" y="9484"/>
                    <a:pt x="1678" y="12280"/>
                  </a:cubicBezTo>
                  <a:cubicBezTo>
                    <a:pt x="-362" y="15077"/>
                    <a:pt x="-362" y="16427"/>
                    <a:pt x="718" y="17777"/>
                  </a:cubicBezTo>
                  <a:cubicBezTo>
                    <a:pt x="1798" y="19127"/>
                    <a:pt x="3958" y="20477"/>
                    <a:pt x="7558" y="20959"/>
                  </a:cubicBezTo>
                  <a:cubicBezTo>
                    <a:pt x="11158" y="21441"/>
                    <a:pt x="16198" y="21055"/>
                    <a:pt x="21238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317210" y="5708650"/>
              <a:ext cx="1" cy="19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477364" y="5404798"/>
              <a:ext cx="189097" cy="33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86" fill="norm" stroke="1" extrusionOk="0">
                  <a:moveTo>
                    <a:pt x="19781" y="5977"/>
                  </a:moveTo>
                  <a:cubicBezTo>
                    <a:pt x="20493" y="4367"/>
                    <a:pt x="21205" y="2757"/>
                    <a:pt x="21205" y="1684"/>
                  </a:cubicBezTo>
                  <a:cubicBezTo>
                    <a:pt x="21205" y="611"/>
                    <a:pt x="20493" y="74"/>
                    <a:pt x="18475" y="7"/>
                  </a:cubicBezTo>
                  <a:cubicBezTo>
                    <a:pt x="16458" y="-60"/>
                    <a:pt x="13135" y="342"/>
                    <a:pt x="9930" y="1751"/>
                  </a:cubicBezTo>
                  <a:cubicBezTo>
                    <a:pt x="6726" y="3160"/>
                    <a:pt x="3640" y="5575"/>
                    <a:pt x="1860" y="8392"/>
                  </a:cubicBezTo>
                  <a:cubicBezTo>
                    <a:pt x="80" y="11210"/>
                    <a:pt x="-395" y="14429"/>
                    <a:pt x="317" y="16710"/>
                  </a:cubicBezTo>
                  <a:cubicBezTo>
                    <a:pt x="1029" y="18991"/>
                    <a:pt x="2928" y="20333"/>
                    <a:pt x="5302" y="20936"/>
                  </a:cubicBezTo>
                  <a:cubicBezTo>
                    <a:pt x="7675" y="21540"/>
                    <a:pt x="10524" y="21406"/>
                    <a:pt x="13372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666460" y="5429735"/>
              <a:ext cx="144598" cy="32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88" fill="norm" stroke="1" extrusionOk="0">
                  <a:moveTo>
                    <a:pt x="12209" y="1223"/>
                  </a:moveTo>
                  <a:cubicBezTo>
                    <a:pt x="11896" y="526"/>
                    <a:pt x="11583" y="-171"/>
                    <a:pt x="11270" y="38"/>
                  </a:cubicBezTo>
                  <a:cubicBezTo>
                    <a:pt x="10957" y="247"/>
                    <a:pt x="10643" y="1362"/>
                    <a:pt x="9548" y="3731"/>
                  </a:cubicBezTo>
                  <a:cubicBezTo>
                    <a:pt x="8452" y="6100"/>
                    <a:pt x="6574" y="9723"/>
                    <a:pt x="5322" y="12371"/>
                  </a:cubicBezTo>
                  <a:cubicBezTo>
                    <a:pt x="4070" y="15019"/>
                    <a:pt x="3443" y="16691"/>
                    <a:pt x="2817" y="17875"/>
                  </a:cubicBezTo>
                  <a:cubicBezTo>
                    <a:pt x="2191" y="19060"/>
                    <a:pt x="1565" y="19757"/>
                    <a:pt x="1565" y="19757"/>
                  </a:cubicBezTo>
                  <a:cubicBezTo>
                    <a:pt x="1565" y="19757"/>
                    <a:pt x="2191" y="19060"/>
                    <a:pt x="4226" y="17666"/>
                  </a:cubicBezTo>
                  <a:cubicBezTo>
                    <a:pt x="6261" y="16273"/>
                    <a:pt x="9704" y="14183"/>
                    <a:pt x="12209" y="13068"/>
                  </a:cubicBezTo>
                  <a:cubicBezTo>
                    <a:pt x="14713" y="11953"/>
                    <a:pt x="16278" y="11814"/>
                    <a:pt x="17687" y="12092"/>
                  </a:cubicBezTo>
                  <a:cubicBezTo>
                    <a:pt x="19096" y="12371"/>
                    <a:pt x="20348" y="13068"/>
                    <a:pt x="20974" y="14113"/>
                  </a:cubicBezTo>
                  <a:cubicBezTo>
                    <a:pt x="21600" y="15158"/>
                    <a:pt x="21600" y="16552"/>
                    <a:pt x="20348" y="17736"/>
                  </a:cubicBezTo>
                  <a:cubicBezTo>
                    <a:pt x="19096" y="18921"/>
                    <a:pt x="16591" y="19896"/>
                    <a:pt x="13617" y="20523"/>
                  </a:cubicBezTo>
                  <a:cubicBezTo>
                    <a:pt x="10643" y="21150"/>
                    <a:pt x="7200" y="21429"/>
                    <a:pt x="4852" y="21220"/>
                  </a:cubicBezTo>
                  <a:cubicBezTo>
                    <a:pt x="2504" y="21011"/>
                    <a:pt x="1252" y="20314"/>
                    <a:pt x="0" y="19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984955" y="5673443"/>
              <a:ext cx="202206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95" fill="norm" stroke="1" extrusionOk="0">
                  <a:moveTo>
                    <a:pt x="564" y="21295"/>
                  </a:moveTo>
                  <a:cubicBezTo>
                    <a:pt x="118" y="15480"/>
                    <a:pt x="-327" y="9664"/>
                    <a:pt x="341" y="6341"/>
                  </a:cubicBezTo>
                  <a:cubicBezTo>
                    <a:pt x="1009" y="3018"/>
                    <a:pt x="2791" y="2187"/>
                    <a:pt x="6019" y="1357"/>
                  </a:cubicBezTo>
                  <a:cubicBezTo>
                    <a:pt x="9248" y="526"/>
                    <a:pt x="13925" y="-305"/>
                    <a:pt x="16708" y="110"/>
                  </a:cubicBezTo>
                  <a:cubicBezTo>
                    <a:pt x="19492" y="526"/>
                    <a:pt x="20382" y="2187"/>
                    <a:pt x="21273" y="3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5287551" y="5596237"/>
              <a:ext cx="223460" cy="16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2" fill="norm" stroke="1" extrusionOk="0">
                  <a:moveTo>
                    <a:pt x="11732" y="13362"/>
                  </a:moveTo>
                  <a:cubicBezTo>
                    <a:pt x="12547" y="10162"/>
                    <a:pt x="13362" y="6962"/>
                    <a:pt x="13770" y="4695"/>
                  </a:cubicBezTo>
                  <a:cubicBezTo>
                    <a:pt x="14177" y="2429"/>
                    <a:pt x="14177" y="1095"/>
                    <a:pt x="13464" y="429"/>
                  </a:cubicBezTo>
                  <a:cubicBezTo>
                    <a:pt x="12751" y="-238"/>
                    <a:pt x="11324" y="-238"/>
                    <a:pt x="9185" y="1229"/>
                  </a:cubicBezTo>
                  <a:cubicBezTo>
                    <a:pt x="7045" y="2695"/>
                    <a:pt x="4192" y="5629"/>
                    <a:pt x="2460" y="7762"/>
                  </a:cubicBezTo>
                  <a:cubicBezTo>
                    <a:pt x="728" y="9895"/>
                    <a:pt x="117" y="11229"/>
                    <a:pt x="15" y="12962"/>
                  </a:cubicBezTo>
                  <a:cubicBezTo>
                    <a:pt x="-87" y="14695"/>
                    <a:pt x="321" y="16829"/>
                    <a:pt x="2155" y="16829"/>
                  </a:cubicBezTo>
                  <a:cubicBezTo>
                    <a:pt x="3988" y="16829"/>
                    <a:pt x="7249" y="14695"/>
                    <a:pt x="9287" y="13229"/>
                  </a:cubicBezTo>
                  <a:cubicBezTo>
                    <a:pt x="11324" y="11762"/>
                    <a:pt x="12139" y="10962"/>
                    <a:pt x="13056" y="10695"/>
                  </a:cubicBezTo>
                  <a:cubicBezTo>
                    <a:pt x="13973" y="10429"/>
                    <a:pt x="14992" y="10695"/>
                    <a:pt x="16419" y="12562"/>
                  </a:cubicBezTo>
                  <a:cubicBezTo>
                    <a:pt x="17845" y="14429"/>
                    <a:pt x="19679" y="17895"/>
                    <a:pt x="21513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498310" y="5484595"/>
              <a:ext cx="214877" cy="41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74" fill="norm" stroke="1" extrusionOk="0">
                  <a:moveTo>
                    <a:pt x="11838" y="93"/>
                  </a:moveTo>
                  <a:cubicBezTo>
                    <a:pt x="13292" y="-16"/>
                    <a:pt x="14746" y="-126"/>
                    <a:pt x="16304" y="367"/>
                  </a:cubicBezTo>
                  <a:cubicBezTo>
                    <a:pt x="17862" y="861"/>
                    <a:pt x="19523" y="1957"/>
                    <a:pt x="20458" y="4095"/>
                  </a:cubicBezTo>
                  <a:cubicBezTo>
                    <a:pt x="21392" y="6233"/>
                    <a:pt x="21600" y="9413"/>
                    <a:pt x="18796" y="12264"/>
                  </a:cubicBezTo>
                  <a:cubicBezTo>
                    <a:pt x="15992" y="15115"/>
                    <a:pt x="10177" y="17636"/>
                    <a:pt x="6542" y="19117"/>
                  </a:cubicBezTo>
                  <a:cubicBezTo>
                    <a:pt x="2908" y="20597"/>
                    <a:pt x="1454" y="21035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218410" y="6565849"/>
              <a:ext cx="2413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032" y="1701"/>
                    <a:pt x="6063" y="-1622"/>
                    <a:pt x="9663" y="870"/>
                  </a:cubicBezTo>
                  <a:cubicBezTo>
                    <a:pt x="13263" y="3363"/>
                    <a:pt x="17432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244806" y="6724650"/>
              <a:ext cx="246655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700" fill="norm" stroke="1" extrusionOk="0">
                  <a:moveTo>
                    <a:pt x="2128" y="0"/>
                  </a:moveTo>
                  <a:cubicBezTo>
                    <a:pt x="1021" y="7200"/>
                    <a:pt x="-87" y="14400"/>
                    <a:pt x="5" y="18000"/>
                  </a:cubicBezTo>
                  <a:cubicBezTo>
                    <a:pt x="98" y="21600"/>
                    <a:pt x="1390" y="21600"/>
                    <a:pt x="5175" y="18000"/>
                  </a:cubicBezTo>
                  <a:cubicBezTo>
                    <a:pt x="8959" y="14400"/>
                    <a:pt x="15236" y="7200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764510" y="6438900"/>
              <a:ext cx="25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682"/>
                    <a:pt x="3600" y="5365"/>
                    <a:pt x="7200" y="8965"/>
                  </a:cubicBezTo>
                  <a:cubicBezTo>
                    <a:pt x="10800" y="12565"/>
                    <a:pt x="16200" y="170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316960" y="6637866"/>
              <a:ext cx="4127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358182" y="6686550"/>
              <a:ext cx="447729" cy="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5" fill="norm" stroke="1" extrusionOk="0">
                  <a:moveTo>
                    <a:pt x="1684" y="18000"/>
                  </a:moveTo>
                  <a:cubicBezTo>
                    <a:pt x="869" y="19200"/>
                    <a:pt x="54" y="20400"/>
                    <a:pt x="3" y="21000"/>
                  </a:cubicBezTo>
                  <a:cubicBezTo>
                    <a:pt x="-48" y="21600"/>
                    <a:pt x="665" y="21600"/>
                    <a:pt x="2754" y="20100"/>
                  </a:cubicBezTo>
                  <a:cubicBezTo>
                    <a:pt x="4843" y="18600"/>
                    <a:pt x="8307" y="15600"/>
                    <a:pt x="11669" y="12000"/>
                  </a:cubicBezTo>
                  <a:cubicBezTo>
                    <a:pt x="15031" y="8400"/>
                    <a:pt x="18292" y="4200"/>
                    <a:pt x="215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649841" y="6515100"/>
              <a:ext cx="23015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5642" y="0"/>
                  </a:moveTo>
                  <a:cubicBezTo>
                    <a:pt x="4464" y="0"/>
                    <a:pt x="3286" y="0"/>
                    <a:pt x="2107" y="71"/>
                  </a:cubicBezTo>
                  <a:cubicBezTo>
                    <a:pt x="929" y="141"/>
                    <a:pt x="-249" y="282"/>
                    <a:pt x="46" y="635"/>
                  </a:cubicBezTo>
                  <a:cubicBezTo>
                    <a:pt x="340" y="988"/>
                    <a:pt x="2107" y="1553"/>
                    <a:pt x="5249" y="2118"/>
                  </a:cubicBezTo>
                  <a:cubicBezTo>
                    <a:pt x="8391" y="2682"/>
                    <a:pt x="12907" y="3247"/>
                    <a:pt x="16147" y="4165"/>
                  </a:cubicBezTo>
                  <a:cubicBezTo>
                    <a:pt x="19387" y="5082"/>
                    <a:pt x="21351" y="6353"/>
                    <a:pt x="21351" y="8259"/>
                  </a:cubicBezTo>
                  <a:cubicBezTo>
                    <a:pt x="21351" y="10165"/>
                    <a:pt x="19387" y="12706"/>
                    <a:pt x="17326" y="15035"/>
                  </a:cubicBezTo>
                  <a:cubicBezTo>
                    <a:pt x="15264" y="17365"/>
                    <a:pt x="13104" y="19482"/>
                    <a:pt x="109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334758" y="6383866"/>
              <a:ext cx="226803" cy="25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24" fill="norm" stroke="1" extrusionOk="0">
                  <a:moveTo>
                    <a:pt x="19630" y="345"/>
                  </a:moveTo>
                  <a:cubicBezTo>
                    <a:pt x="16830" y="0"/>
                    <a:pt x="14030" y="-346"/>
                    <a:pt x="11130" y="691"/>
                  </a:cubicBezTo>
                  <a:cubicBezTo>
                    <a:pt x="8230" y="1728"/>
                    <a:pt x="5230" y="4147"/>
                    <a:pt x="3330" y="6825"/>
                  </a:cubicBezTo>
                  <a:cubicBezTo>
                    <a:pt x="1430" y="9504"/>
                    <a:pt x="630" y="12441"/>
                    <a:pt x="230" y="14342"/>
                  </a:cubicBezTo>
                  <a:cubicBezTo>
                    <a:pt x="-170" y="16243"/>
                    <a:pt x="-170" y="17107"/>
                    <a:pt x="1230" y="18144"/>
                  </a:cubicBezTo>
                  <a:cubicBezTo>
                    <a:pt x="2630" y="19180"/>
                    <a:pt x="5430" y="20390"/>
                    <a:pt x="9030" y="20822"/>
                  </a:cubicBezTo>
                  <a:cubicBezTo>
                    <a:pt x="12630" y="21254"/>
                    <a:pt x="17030" y="20908"/>
                    <a:pt x="21430" y="20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745710" y="6482127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38" y="11040"/>
                    <a:pt x="11077" y="1783"/>
                    <a:pt x="14677" y="240"/>
                  </a:cubicBezTo>
                  <a:cubicBezTo>
                    <a:pt x="18277" y="-1303"/>
                    <a:pt x="19938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777460" y="65659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800"/>
                    <a:pt x="11931" y="12000"/>
                    <a:pt x="15531" y="8400"/>
                  </a:cubicBezTo>
                  <a:cubicBezTo>
                    <a:pt x="19131" y="4800"/>
                    <a:pt x="2036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615660" y="6153150"/>
              <a:ext cx="190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08"/>
                    <a:pt x="9600" y="11815"/>
                    <a:pt x="13200" y="15415"/>
                  </a:cubicBezTo>
                  <a:cubicBezTo>
                    <a:pt x="16800" y="19015"/>
                    <a:pt x="19200" y="203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388604" y="6467681"/>
              <a:ext cx="722357" cy="3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41" fill="norm" stroke="1" extrusionOk="0">
                  <a:moveTo>
                    <a:pt x="329" y="20841"/>
                  </a:moveTo>
                  <a:cubicBezTo>
                    <a:pt x="17" y="20841"/>
                    <a:pt x="-295" y="20841"/>
                    <a:pt x="517" y="18935"/>
                  </a:cubicBezTo>
                  <a:cubicBezTo>
                    <a:pt x="1328" y="17029"/>
                    <a:pt x="3263" y="13217"/>
                    <a:pt x="5261" y="10041"/>
                  </a:cubicBezTo>
                  <a:cubicBezTo>
                    <a:pt x="7259" y="6865"/>
                    <a:pt x="9319" y="4323"/>
                    <a:pt x="11535" y="2417"/>
                  </a:cubicBezTo>
                  <a:cubicBezTo>
                    <a:pt x="13751" y="512"/>
                    <a:pt x="16123" y="-759"/>
                    <a:pt x="17778" y="512"/>
                  </a:cubicBezTo>
                  <a:cubicBezTo>
                    <a:pt x="19432" y="1782"/>
                    <a:pt x="20369" y="5594"/>
                    <a:pt x="21305" y="9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378394" y="6597650"/>
              <a:ext cx="179390" cy="24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16" fill="norm" stroke="1" extrusionOk="0">
                  <a:moveTo>
                    <a:pt x="5549" y="0"/>
                  </a:moveTo>
                  <a:cubicBezTo>
                    <a:pt x="5549" y="4737"/>
                    <a:pt x="5549" y="9474"/>
                    <a:pt x="5423" y="12695"/>
                  </a:cubicBezTo>
                  <a:cubicBezTo>
                    <a:pt x="5298" y="15916"/>
                    <a:pt x="5046" y="17621"/>
                    <a:pt x="4795" y="18947"/>
                  </a:cubicBezTo>
                  <a:cubicBezTo>
                    <a:pt x="4544" y="20274"/>
                    <a:pt x="4293" y="21221"/>
                    <a:pt x="4419" y="21221"/>
                  </a:cubicBezTo>
                  <a:cubicBezTo>
                    <a:pt x="4544" y="21221"/>
                    <a:pt x="5046" y="20274"/>
                    <a:pt x="6051" y="18853"/>
                  </a:cubicBezTo>
                  <a:cubicBezTo>
                    <a:pt x="7056" y="17432"/>
                    <a:pt x="8563" y="15537"/>
                    <a:pt x="9819" y="14305"/>
                  </a:cubicBezTo>
                  <a:cubicBezTo>
                    <a:pt x="11074" y="13074"/>
                    <a:pt x="12079" y="12505"/>
                    <a:pt x="13460" y="12221"/>
                  </a:cubicBezTo>
                  <a:cubicBezTo>
                    <a:pt x="14842" y="11937"/>
                    <a:pt x="16600" y="11937"/>
                    <a:pt x="17981" y="12316"/>
                  </a:cubicBezTo>
                  <a:cubicBezTo>
                    <a:pt x="19363" y="12695"/>
                    <a:pt x="20367" y="13453"/>
                    <a:pt x="20870" y="14305"/>
                  </a:cubicBezTo>
                  <a:cubicBezTo>
                    <a:pt x="21372" y="15158"/>
                    <a:pt x="21372" y="16105"/>
                    <a:pt x="21121" y="17053"/>
                  </a:cubicBezTo>
                  <a:cubicBezTo>
                    <a:pt x="20870" y="18000"/>
                    <a:pt x="20367" y="18947"/>
                    <a:pt x="17353" y="19800"/>
                  </a:cubicBezTo>
                  <a:cubicBezTo>
                    <a:pt x="14339" y="20653"/>
                    <a:pt x="8814" y="21411"/>
                    <a:pt x="5172" y="21505"/>
                  </a:cubicBezTo>
                  <a:cubicBezTo>
                    <a:pt x="1530" y="21600"/>
                    <a:pt x="-228" y="21032"/>
                    <a:pt x="23" y="20747"/>
                  </a:cubicBezTo>
                  <a:cubicBezTo>
                    <a:pt x="274" y="20463"/>
                    <a:pt x="2535" y="20463"/>
                    <a:pt x="4795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643390" y="6765643"/>
              <a:ext cx="15007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34" fill="norm" stroke="1" extrusionOk="0">
                  <a:moveTo>
                    <a:pt x="1470" y="21134"/>
                  </a:moveTo>
                  <a:cubicBezTo>
                    <a:pt x="570" y="16052"/>
                    <a:pt x="-330" y="10969"/>
                    <a:pt x="120" y="7158"/>
                  </a:cubicBezTo>
                  <a:cubicBezTo>
                    <a:pt x="570" y="3346"/>
                    <a:pt x="2370" y="805"/>
                    <a:pt x="6120" y="169"/>
                  </a:cubicBezTo>
                  <a:cubicBezTo>
                    <a:pt x="9870" y="-466"/>
                    <a:pt x="15570" y="805"/>
                    <a:pt x="21270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853550" y="6684538"/>
              <a:ext cx="200261" cy="17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36" fill="norm" stroke="1" extrusionOk="0">
                  <a:moveTo>
                    <a:pt x="12645" y="7020"/>
                  </a:moveTo>
                  <a:cubicBezTo>
                    <a:pt x="12417" y="5764"/>
                    <a:pt x="12190" y="4508"/>
                    <a:pt x="12076" y="3252"/>
                  </a:cubicBezTo>
                  <a:cubicBezTo>
                    <a:pt x="11963" y="1996"/>
                    <a:pt x="11963" y="741"/>
                    <a:pt x="11394" y="238"/>
                  </a:cubicBezTo>
                  <a:cubicBezTo>
                    <a:pt x="10826" y="-264"/>
                    <a:pt x="9689" y="-13"/>
                    <a:pt x="7756" y="1369"/>
                  </a:cubicBezTo>
                  <a:cubicBezTo>
                    <a:pt x="5824" y="2750"/>
                    <a:pt x="3095" y="5262"/>
                    <a:pt x="1617" y="7271"/>
                  </a:cubicBezTo>
                  <a:cubicBezTo>
                    <a:pt x="139" y="9280"/>
                    <a:pt x="-88" y="10787"/>
                    <a:pt x="26" y="12169"/>
                  </a:cubicBezTo>
                  <a:cubicBezTo>
                    <a:pt x="139" y="13550"/>
                    <a:pt x="594" y="14806"/>
                    <a:pt x="2072" y="14931"/>
                  </a:cubicBezTo>
                  <a:cubicBezTo>
                    <a:pt x="3550" y="15057"/>
                    <a:pt x="6051" y="14052"/>
                    <a:pt x="7984" y="12545"/>
                  </a:cubicBezTo>
                  <a:cubicBezTo>
                    <a:pt x="9916" y="11038"/>
                    <a:pt x="11280" y="9029"/>
                    <a:pt x="12190" y="8778"/>
                  </a:cubicBezTo>
                  <a:cubicBezTo>
                    <a:pt x="13099" y="8527"/>
                    <a:pt x="13554" y="10034"/>
                    <a:pt x="15032" y="12420"/>
                  </a:cubicBezTo>
                  <a:cubicBezTo>
                    <a:pt x="16510" y="14806"/>
                    <a:pt x="19011" y="18071"/>
                    <a:pt x="21512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6" name="Drawing"/>
          <p:cNvGrpSpPr/>
          <p:nvPr/>
        </p:nvGrpSpPr>
        <p:grpSpPr>
          <a:xfrm>
            <a:off x="1517649" y="1232385"/>
            <a:ext cx="7104858" cy="5765315"/>
            <a:chOff x="0" y="0"/>
            <a:chExt cx="7104856" cy="5765314"/>
          </a:xfrm>
        </p:grpSpPr>
        <p:sp>
          <p:nvSpPr>
            <p:cNvPr id="747" name="Line"/>
            <p:cNvSpPr/>
            <p:nvPr/>
          </p:nvSpPr>
          <p:spPr>
            <a:xfrm>
              <a:off x="165894" y="307472"/>
              <a:ext cx="196057" cy="68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1" fill="norm" stroke="1" extrusionOk="0">
                  <a:moveTo>
                    <a:pt x="21513" y="2101"/>
                  </a:moveTo>
                  <a:cubicBezTo>
                    <a:pt x="17332" y="1368"/>
                    <a:pt x="13152" y="634"/>
                    <a:pt x="10481" y="268"/>
                  </a:cubicBezTo>
                  <a:cubicBezTo>
                    <a:pt x="7810" y="-99"/>
                    <a:pt x="6648" y="-99"/>
                    <a:pt x="5371" y="334"/>
                  </a:cubicBezTo>
                  <a:cubicBezTo>
                    <a:pt x="4094" y="768"/>
                    <a:pt x="2700" y="1634"/>
                    <a:pt x="1771" y="3234"/>
                  </a:cubicBezTo>
                  <a:cubicBezTo>
                    <a:pt x="842" y="4834"/>
                    <a:pt x="378" y="7168"/>
                    <a:pt x="145" y="9568"/>
                  </a:cubicBezTo>
                  <a:cubicBezTo>
                    <a:pt x="-87" y="11968"/>
                    <a:pt x="-87" y="14434"/>
                    <a:pt x="494" y="16401"/>
                  </a:cubicBezTo>
                  <a:cubicBezTo>
                    <a:pt x="1074" y="18368"/>
                    <a:pt x="2236" y="19834"/>
                    <a:pt x="3397" y="20601"/>
                  </a:cubicBezTo>
                  <a:cubicBezTo>
                    <a:pt x="4558" y="21368"/>
                    <a:pt x="5719" y="21434"/>
                    <a:pt x="6881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14300" y="698014"/>
              <a:ext cx="2413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9482"/>
                    <a:pt x="379" y="17365"/>
                    <a:pt x="2463" y="15035"/>
                  </a:cubicBezTo>
                  <a:cubicBezTo>
                    <a:pt x="4547" y="12706"/>
                    <a:pt x="8526" y="10165"/>
                    <a:pt x="12032" y="7624"/>
                  </a:cubicBezTo>
                  <a:cubicBezTo>
                    <a:pt x="15537" y="5082"/>
                    <a:pt x="18568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61815" y="444499"/>
              <a:ext cx="173186" cy="49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71" fill="norm" stroke="1" extrusionOk="0">
                  <a:moveTo>
                    <a:pt x="21293" y="806"/>
                  </a:moveTo>
                  <a:cubicBezTo>
                    <a:pt x="18170" y="347"/>
                    <a:pt x="15047" y="-113"/>
                    <a:pt x="12185" y="25"/>
                  </a:cubicBezTo>
                  <a:cubicBezTo>
                    <a:pt x="9322" y="163"/>
                    <a:pt x="6720" y="898"/>
                    <a:pt x="4507" y="2874"/>
                  </a:cubicBezTo>
                  <a:cubicBezTo>
                    <a:pt x="2295" y="4850"/>
                    <a:pt x="474" y="8067"/>
                    <a:pt x="83" y="11055"/>
                  </a:cubicBezTo>
                  <a:cubicBezTo>
                    <a:pt x="-307" y="14042"/>
                    <a:pt x="734" y="16799"/>
                    <a:pt x="2035" y="18592"/>
                  </a:cubicBezTo>
                  <a:cubicBezTo>
                    <a:pt x="3336" y="20384"/>
                    <a:pt x="4898" y="21211"/>
                    <a:pt x="7240" y="21349"/>
                  </a:cubicBezTo>
                  <a:cubicBezTo>
                    <a:pt x="9582" y="21487"/>
                    <a:pt x="12705" y="20936"/>
                    <a:pt x="15828" y="20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92243" y="694753"/>
              <a:ext cx="290408" cy="20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75" fill="norm" stroke="1" extrusionOk="0">
                  <a:moveTo>
                    <a:pt x="814" y="10364"/>
                  </a:moveTo>
                  <a:cubicBezTo>
                    <a:pt x="814" y="9250"/>
                    <a:pt x="814" y="8137"/>
                    <a:pt x="579" y="6355"/>
                  </a:cubicBezTo>
                  <a:cubicBezTo>
                    <a:pt x="345" y="4574"/>
                    <a:pt x="-125" y="2124"/>
                    <a:pt x="32" y="900"/>
                  </a:cubicBezTo>
                  <a:cubicBezTo>
                    <a:pt x="188" y="-325"/>
                    <a:pt x="971" y="-325"/>
                    <a:pt x="2223" y="1568"/>
                  </a:cubicBezTo>
                  <a:cubicBezTo>
                    <a:pt x="3475" y="3461"/>
                    <a:pt x="5197" y="7246"/>
                    <a:pt x="6136" y="10252"/>
                  </a:cubicBezTo>
                  <a:cubicBezTo>
                    <a:pt x="7075" y="13259"/>
                    <a:pt x="7232" y="15485"/>
                    <a:pt x="7075" y="17489"/>
                  </a:cubicBezTo>
                  <a:cubicBezTo>
                    <a:pt x="6918" y="19494"/>
                    <a:pt x="6449" y="21275"/>
                    <a:pt x="6214" y="21275"/>
                  </a:cubicBezTo>
                  <a:cubicBezTo>
                    <a:pt x="5979" y="21275"/>
                    <a:pt x="5979" y="19494"/>
                    <a:pt x="6684" y="15931"/>
                  </a:cubicBezTo>
                  <a:cubicBezTo>
                    <a:pt x="7388" y="12368"/>
                    <a:pt x="8797" y="7023"/>
                    <a:pt x="9814" y="3906"/>
                  </a:cubicBezTo>
                  <a:cubicBezTo>
                    <a:pt x="10832" y="788"/>
                    <a:pt x="11458" y="-102"/>
                    <a:pt x="11771" y="9"/>
                  </a:cubicBezTo>
                  <a:cubicBezTo>
                    <a:pt x="12084" y="120"/>
                    <a:pt x="12084" y="1234"/>
                    <a:pt x="12475" y="3572"/>
                  </a:cubicBezTo>
                  <a:cubicBezTo>
                    <a:pt x="12866" y="5910"/>
                    <a:pt x="13649" y="9473"/>
                    <a:pt x="15214" y="11588"/>
                  </a:cubicBezTo>
                  <a:cubicBezTo>
                    <a:pt x="16779" y="13704"/>
                    <a:pt x="19127" y="14372"/>
                    <a:pt x="21475" y="15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52500" y="482114"/>
              <a:ext cx="11028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fill="norm" stroke="1" extrusionOk="0">
                  <a:moveTo>
                    <a:pt x="0" y="0"/>
                  </a:moveTo>
                  <a:cubicBezTo>
                    <a:pt x="7200" y="2278"/>
                    <a:pt x="14400" y="4557"/>
                    <a:pt x="18000" y="7200"/>
                  </a:cubicBezTo>
                  <a:cubicBezTo>
                    <a:pt x="21600" y="9843"/>
                    <a:pt x="21600" y="12851"/>
                    <a:pt x="19000" y="15311"/>
                  </a:cubicBezTo>
                  <a:cubicBezTo>
                    <a:pt x="16400" y="17772"/>
                    <a:pt x="11200" y="19686"/>
                    <a:pt x="6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200150" y="72341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215935" y="856764"/>
              <a:ext cx="219166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36" fill="norm" stroke="1" extrusionOk="0">
                  <a:moveTo>
                    <a:pt x="1567" y="12343"/>
                  </a:moveTo>
                  <a:cubicBezTo>
                    <a:pt x="736" y="15429"/>
                    <a:pt x="-95" y="18514"/>
                    <a:pt x="9" y="20057"/>
                  </a:cubicBezTo>
                  <a:cubicBezTo>
                    <a:pt x="113" y="21600"/>
                    <a:pt x="1151" y="21600"/>
                    <a:pt x="4890" y="18000"/>
                  </a:cubicBezTo>
                  <a:cubicBezTo>
                    <a:pt x="8628" y="14400"/>
                    <a:pt x="15067" y="7200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094234" y="192400"/>
              <a:ext cx="287017" cy="108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26" fill="norm" stroke="1" extrusionOk="0">
                  <a:moveTo>
                    <a:pt x="16998" y="2092"/>
                  </a:moveTo>
                  <a:cubicBezTo>
                    <a:pt x="16528" y="1589"/>
                    <a:pt x="16059" y="1085"/>
                    <a:pt x="15041" y="708"/>
                  </a:cubicBezTo>
                  <a:cubicBezTo>
                    <a:pt x="14024" y="330"/>
                    <a:pt x="12459" y="79"/>
                    <a:pt x="10659" y="16"/>
                  </a:cubicBezTo>
                  <a:cubicBezTo>
                    <a:pt x="8859" y="-47"/>
                    <a:pt x="6824" y="79"/>
                    <a:pt x="4867" y="414"/>
                  </a:cubicBezTo>
                  <a:cubicBezTo>
                    <a:pt x="2911" y="750"/>
                    <a:pt x="1033" y="1295"/>
                    <a:pt x="328" y="1924"/>
                  </a:cubicBezTo>
                  <a:cubicBezTo>
                    <a:pt x="-376" y="2553"/>
                    <a:pt x="94" y="3266"/>
                    <a:pt x="1346" y="4168"/>
                  </a:cubicBezTo>
                  <a:cubicBezTo>
                    <a:pt x="2598" y="5070"/>
                    <a:pt x="4633" y="6160"/>
                    <a:pt x="6276" y="7335"/>
                  </a:cubicBezTo>
                  <a:cubicBezTo>
                    <a:pt x="7920" y="8509"/>
                    <a:pt x="9172" y="9767"/>
                    <a:pt x="9328" y="10606"/>
                  </a:cubicBezTo>
                  <a:cubicBezTo>
                    <a:pt x="9485" y="11445"/>
                    <a:pt x="8546" y="11864"/>
                    <a:pt x="7607" y="12116"/>
                  </a:cubicBezTo>
                  <a:cubicBezTo>
                    <a:pt x="6667" y="12368"/>
                    <a:pt x="5728" y="12452"/>
                    <a:pt x="5024" y="12410"/>
                  </a:cubicBezTo>
                  <a:cubicBezTo>
                    <a:pt x="4320" y="12368"/>
                    <a:pt x="3850" y="12200"/>
                    <a:pt x="3615" y="11990"/>
                  </a:cubicBezTo>
                  <a:cubicBezTo>
                    <a:pt x="3381" y="11781"/>
                    <a:pt x="3381" y="11529"/>
                    <a:pt x="3772" y="11445"/>
                  </a:cubicBezTo>
                  <a:cubicBezTo>
                    <a:pt x="4163" y="11361"/>
                    <a:pt x="4946" y="11445"/>
                    <a:pt x="5963" y="11885"/>
                  </a:cubicBezTo>
                  <a:cubicBezTo>
                    <a:pt x="6981" y="12326"/>
                    <a:pt x="8233" y="13123"/>
                    <a:pt x="8154" y="14129"/>
                  </a:cubicBezTo>
                  <a:cubicBezTo>
                    <a:pt x="8076" y="15136"/>
                    <a:pt x="6667" y="16352"/>
                    <a:pt x="5337" y="17485"/>
                  </a:cubicBezTo>
                  <a:cubicBezTo>
                    <a:pt x="4007" y="18617"/>
                    <a:pt x="2754" y="19666"/>
                    <a:pt x="2207" y="20316"/>
                  </a:cubicBezTo>
                  <a:cubicBezTo>
                    <a:pt x="1659" y="20966"/>
                    <a:pt x="1815" y="21217"/>
                    <a:pt x="2285" y="21364"/>
                  </a:cubicBezTo>
                  <a:cubicBezTo>
                    <a:pt x="2754" y="21511"/>
                    <a:pt x="3537" y="21553"/>
                    <a:pt x="6746" y="21511"/>
                  </a:cubicBezTo>
                  <a:cubicBezTo>
                    <a:pt x="9954" y="21469"/>
                    <a:pt x="15589" y="21343"/>
                    <a:pt x="21224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669116" y="-1"/>
              <a:ext cx="161801" cy="26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31" fill="norm" stroke="1" extrusionOk="0">
                  <a:moveTo>
                    <a:pt x="16338" y="3950"/>
                  </a:moveTo>
                  <a:cubicBezTo>
                    <a:pt x="16338" y="3119"/>
                    <a:pt x="16338" y="2288"/>
                    <a:pt x="14954" y="1458"/>
                  </a:cubicBezTo>
                  <a:cubicBezTo>
                    <a:pt x="13569" y="627"/>
                    <a:pt x="10800" y="-204"/>
                    <a:pt x="8446" y="45"/>
                  </a:cubicBezTo>
                  <a:cubicBezTo>
                    <a:pt x="6092" y="294"/>
                    <a:pt x="4154" y="1624"/>
                    <a:pt x="2631" y="4448"/>
                  </a:cubicBezTo>
                  <a:cubicBezTo>
                    <a:pt x="1108" y="7273"/>
                    <a:pt x="0" y="11593"/>
                    <a:pt x="0" y="14667"/>
                  </a:cubicBezTo>
                  <a:cubicBezTo>
                    <a:pt x="0" y="17741"/>
                    <a:pt x="1108" y="19568"/>
                    <a:pt x="3877" y="20482"/>
                  </a:cubicBezTo>
                  <a:cubicBezTo>
                    <a:pt x="6646" y="21396"/>
                    <a:pt x="11077" y="21396"/>
                    <a:pt x="14538" y="20150"/>
                  </a:cubicBezTo>
                  <a:cubicBezTo>
                    <a:pt x="18000" y="18904"/>
                    <a:pt x="20492" y="16411"/>
                    <a:pt x="21046" y="13254"/>
                  </a:cubicBezTo>
                  <a:cubicBezTo>
                    <a:pt x="21600" y="10098"/>
                    <a:pt x="20215" y="6276"/>
                    <a:pt x="18000" y="4116"/>
                  </a:cubicBezTo>
                  <a:cubicBezTo>
                    <a:pt x="15785" y="1956"/>
                    <a:pt x="12738" y="1458"/>
                    <a:pt x="9692" y="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911075" y="21059"/>
              <a:ext cx="324375" cy="25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32" fill="norm" stroke="1" extrusionOk="0">
                  <a:moveTo>
                    <a:pt x="1297" y="5634"/>
                  </a:moveTo>
                  <a:cubicBezTo>
                    <a:pt x="736" y="4571"/>
                    <a:pt x="175" y="3509"/>
                    <a:pt x="34" y="2535"/>
                  </a:cubicBezTo>
                  <a:cubicBezTo>
                    <a:pt x="-106" y="1561"/>
                    <a:pt x="175" y="676"/>
                    <a:pt x="946" y="234"/>
                  </a:cubicBezTo>
                  <a:cubicBezTo>
                    <a:pt x="1717" y="-209"/>
                    <a:pt x="2980" y="-209"/>
                    <a:pt x="4523" y="1916"/>
                  </a:cubicBezTo>
                  <a:cubicBezTo>
                    <a:pt x="6065" y="4040"/>
                    <a:pt x="7889" y="8289"/>
                    <a:pt x="8450" y="11830"/>
                  </a:cubicBezTo>
                  <a:cubicBezTo>
                    <a:pt x="9011" y="15371"/>
                    <a:pt x="8310" y="18204"/>
                    <a:pt x="7538" y="19709"/>
                  </a:cubicBezTo>
                  <a:cubicBezTo>
                    <a:pt x="6767" y="21214"/>
                    <a:pt x="5925" y="21391"/>
                    <a:pt x="5434" y="20860"/>
                  </a:cubicBezTo>
                  <a:cubicBezTo>
                    <a:pt x="4943" y="20329"/>
                    <a:pt x="4803" y="19089"/>
                    <a:pt x="5575" y="16345"/>
                  </a:cubicBezTo>
                  <a:cubicBezTo>
                    <a:pt x="6346" y="13601"/>
                    <a:pt x="8029" y="9352"/>
                    <a:pt x="9291" y="6696"/>
                  </a:cubicBezTo>
                  <a:cubicBezTo>
                    <a:pt x="10554" y="4040"/>
                    <a:pt x="11395" y="2978"/>
                    <a:pt x="11676" y="3509"/>
                  </a:cubicBezTo>
                  <a:cubicBezTo>
                    <a:pt x="11956" y="4040"/>
                    <a:pt x="11676" y="6165"/>
                    <a:pt x="11606" y="8201"/>
                  </a:cubicBezTo>
                  <a:cubicBezTo>
                    <a:pt x="11536" y="10237"/>
                    <a:pt x="11676" y="12184"/>
                    <a:pt x="13359" y="13601"/>
                  </a:cubicBezTo>
                  <a:cubicBezTo>
                    <a:pt x="15042" y="15017"/>
                    <a:pt x="18268" y="15902"/>
                    <a:pt x="21494" y="16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490397" y="46081"/>
              <a:ext cx="183204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1763"/>
                  </a:moveTo>
                  <a:cubicBezTo>
                    <a:pt x="20744" y="882"/>
                    <a:pt x="19999" y="0"/>
                    <a:pt x="18882" y="0"/>
                  </a:cubicBezTo>
                  <a:cubicBezTo>
                    <a:pt x="17765" y="0"/>
                    <a:pt x="16275" y="882"/>
                    <a:pt x="13296" y="2645"/>
                  </a:cubicBezTo>
                  <a:cubicBezTo>
                    <a:pt x="10317" y="4408"/>
                    <a:pt x="5848" y="7053"/>
                    <a:pt x="3241" y="8816"/>
                  </a:cubicBezTo>
                  <a:cubicBezTo>
                    <a:pt x="634" y="10580"/>
                    <a:pt x="-111" y="11461"/>
                    <a:pt x="13" y="13004"/>
                  </a:cubicBezTo>
                  <a:cubicBezTo>
                    <a:pt x="137" y="14547"/>
                    <a:pt x="1130" y="16751"/>
                    <a:pt x="3737" y="17963"/>
                  </a:cubicBezTo>
                  <a:cubicBezTo>
                    <a:pt x="6344" y="19176"/>
                    <a:pt x="10565" y="19396"/>
                    <a:pt x="13792" y="19837"/>
                  </a:cubicBezTo>
                  <a:cubicBezTo>
                    <a:pt x="17020" y="20278"/>
                    <a:pt x="19255" y="20939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512536" y="297964"/>
              <a:ext cx="224564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868" fill="norm" stroke="1" extrusionOk="0">
                  <a:moveTo>
                    <a:pt x="3854" y="11782"/>
                  </a:moveTo>
                  <a:cubicBezTo>
                    <a:pt x="2038" y="15709"/>
                    <a:pt x="221" y="19636"/>
                    <a:pt x="19" y="20618"/>
                  </a:cubicBezTo>
                  <a:cubicBezTo>
                    <a:pt x="-183" y="21600"/>
                    <a:pt x="1230" y="19636"/>
                    <a:pt x="5066" y="15709"/>
                  </a:cubicBezTo>
                  <a:cubicBezTo>
                    <a:pt x="8901" y="11782"/>
                    <a:pt x="15159" y="5891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890397" y="73715"/>
              <a:ext cx="253104" cy="21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77" fill="norm" stroke="1" extrusionOk="0">
                  <a:moveTo>
                    <a:pt x="11079" y="8834"/>
                  </a:moveTo>
                  <a:cubicBezTo>
                    <a:pt x="10548" y="6160"/>
                    <a:pt x="10017" y="3486"/>
                    <a:pt x="9397" y="1840"/>
                  </a:cubicBezTo>
                  <a:cubicBezTo>
                    <a:pt x="8778" y="194"/>
                    <a:pt x="8069" y="-423"/>
                    <a:pt x="6476" y="297"/>
                  </a:cubicBezTo>
                  <a:cubicBezTo>
                    <a:pt x="4882" y="1017"/>
                    <a:pt x="2404" y="3074"/>
                    <a:pt x="1076" y="6366"/>
                  </a:cubicBezTo>
                  <a:cubicBezTo>
                    <a:pt x="-252" y="9657"/>
                    <a:pt x="-429" y="14183"/>
                    <a:pt x="987" y="16446"/>
                  </a:cubicBezTo>
                  <a:cubicBezTo>
                    <a:pt x="2404" y="18708"/>
                    <a:pt x="5414" y="18708"/>
                    <a:pt x="7273" y="18297"/>
                  </a:cubicBezTo>
                  <a:cubicBezTo>
                    <a:pt x="9132" y="17886"/>
                    <a:pt x="9840" y="17063"/>
                    <a:pt x="10725" y="16137"/>
                  </a:cubicBezTo>
                  <a:cubicBezTo>
                    <a:pt x="11610" y="15211"/>
                    <a:pt x="12673" y="14183"/>
                    <a:pt x="13469" y="14080"/>
                  </a:cubicBezTo>
                  <a:cubicBezTo>
                    <a:pt x="14266" y="13977"/>
                    <a:pt x="14797" y="14800"/>
                    <a:pt x="16037" y="16137"/>
                  </a:cubicBezTo>
                  <a:cubicBezTo>
                    <a:pt x="17276" y="17474"/>
                    <a:pt x="19223" y="19326"/>
                    <a:pt x="21171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106005" y="1210721"/>
              <a:ext cx="326295" cy="21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24" fill="norm" stroke="1" extrusionOk="0">
                  <a:moveTo>
                    <a:pt x="161" y="3826"/>
                  </a:moveTo>
                  <a:cubicBezTo>
                    <a:pt x="21" y="2604"/>
                    <a:pt x="-118" y="1381"/>
                    <a:pt x="161" y="668"/>
                  </a:cubicBezTo>
                  <a:cubicBezTo>
                    <a:pt x="439" y="-45"/>
                    <a:pt x="1136" y="-249"/>
                    <a:pt x="2530" y="362"/>
                  </a:cubicBezTo>
                  <a:cubicBezTo>
                    <a:pt x="3923" y="974"/>
                    <a:pt x="6014" y="2400"/>
                    <a:pt x="7268" y="5355"/>
                  </a:cubicBezTo>
                  <a:cubicBezTo>
                    <a:pt x="8522" y="8309"/>
                    <a:pt x="8940" y="12793"/>
                    <a:pt x="8801" y="15645"/>
                  </a:cubicBezTo>
                  <a:cubicBezTo>
                    <a:pt x="8661" y="18498"/>
                    <a:pt x="7965" y="19721"/>
                    <a:pt x="7198" y="20434"/>
                  </a:cubicBezTo>
                  <a:cubicBezTo>
                    <a:pt x="6432" y="21147"/>
                    <a:pt x="5596" y="21351"/>
                    <a:pt x="5108" y="20842"/>
                  </a:cubicBezTo>
                  <a:cubicBezTo>
                    <a:pt x="4620" y="20332"/>
                    <a:pt x="4481" y="19109"/>
                    <a:pt x="5247" y="16257"/>
                  </a:cubicBezTo>
                  <a:cubicBezTo>
                    <a:pt x="6014" y="13404"/>
                    <a:pt x="7686" y="8921"/>
                    <a:pt x="9010" y="6272"/>
                  </a:cubicBezTo>
                  <a:cubicBezTo>
                    <a:pt x="10334" y="3623"/>
                    <a:pt x="11309" y="2808"/>
                    <a:pt x="11727" y="3011"/>
                  </a:cubicBezTo>
                  <a:cubicBezTo>
                    <a:pt x="12145" y="3215"/>
                    <a:pt x="12006" y="4438"/>
                    <a:pt x="11727" y="7087"/>
                  </a:cubicBezTo>
                  <a:cubicBezTo>
                    <a:pt x="11448" y="9736"/>
                    <a:pt x="11030" y="13811"/>
                    <a:pt x="12145" y="16359"/>
                  </a:cubicBezTo>
                  <a:cubicBezTo>
                    <a:pt x="13260" y="18906"/>
                    <a:pt x="15908" y="19925"/>
                    <a:pt x="17719" y="20230"/>
                  </a:cubicBezTo>
                  <a:cubicBezTo>
                    <a:pt x="19531" y="20536"/>
                    <a:pt x="20507" y="20128"/>
                    <a:pt x="21482" y="19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578866" y="1206956"/>
              <a:ext cx="215948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24" fill="norm" stroke="1" extrusionOk="0">
                  <a:moveTo>
                    <a:pt x="3653" y="953"/>
                  </a:moveTo>
                  <a:cubicBezTo>
                    <a:pt x="2007" y="438"/>
                    <a:pt x="361" y="-76"/>
                    <a:pt x="53" y="10"/>
                  </a:cubicBezTo>
                  <a:cubicBezTo>
                    <a:pt x="-256" y="95"/>
                    <a:pt x="773" y="781"/>
                    <a:pt x="3653" y="1724"/>
                  </a:cubicBezTo>
                  <a:cubicBezTo>
                    <a:pt x="6533" y="2667"/>
                    <a:pt x="11264" y="3867"/>
                    <a:pt x="14247" y="4553"/>
                  </a:cubicBezTo>
                  <a:cubicBezTo>
                    <a:pt x="17230" y="5238"/>
                    <a:pt x="18464" y="5410"/>
                    <a:pt x="19493" y="5838"/>
                  </a:cubicBezTo>
                  <a:cubicBezTo>
                    <a:pt x="20521" y="6267"/>
                    <a:pt x="21344" y="6953"/>
                    <a:pt x="20830" y="7724"/>
                  </a:cubicBezTo>
                  <a:cubicBezTo>
                    <a:pt x="20315" y="8495"/>
                    <a:pt x="18464" y="9353"/>
                    <a:pt x="15584" y="10895"/>
                  </a:cubicBezTo>
                  <a:cubicBezTo>
                    <a:pt x="12704" y="12438"/>
                    <a:pt x="8795" y="14667"/>
                    <a:pt x="6533" y="16124"/>
                  </a:cubicBezTo>
                  <a:cubicBezTo>
                    <a:pt x="4270" y="17581"/>
                    <a:pt x="3653" y="18267"/>
                    <a:pt x="3755" y="18867"/>
                  </a:cubicBezTo>
                  <a:cubicBezTo>
                    <a:pt x="3858" y="19467"/>
                    <a:pt x="4681" y="19981"/>
                    <a:pt x="5710" y="20410"/>
                  </a:cubicBezTo>
                  <a:cubicBezTo>
                    <a:pt x="6738" y="20838"/>
                    <a:pt x="7973" y="21181"/>
                    <a:pt x="9207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752136" y="1440964"/>
              <a:ext cx="150065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71" fill="norm" stroke="1" extrusionOk="0">
                  <a:moveTo>
                    <a:pt x="21269" y="0"/>
                  </a:moveTo>
                  <a:cubicBezTo>
                    <a:pt x="15869" y="3503"/>
                    <a:pt x="10469" y="7005"/>
                    <a:pt x="7169" y="9632"/>
                  </a:cubicBezTo>
                  <a:cubicBezTo>
                    <a:pt x="3869" y="12259"/>
                    <a:pt x="2669" y="14011"/>
                    <a:pt x="1619" y="16054"/>
                  </a:cubicBezTo>
                  <a:cubicBezTo>
                    <a:pt x="569" y="18097"/>
                    <a:pt x="-331" y="20432"/>
                    <a:pt x="119" y="21016"/>
                  </a:cubicBezTo>
                  <a:cubicBezTo>
                    <a:pt x="569" y="21600"/>
                    <a:pt x="2369" y="20432"/>
                    <a:pt x="4169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914899" y="1089973"/>
              <a:ext cx="219517" cy="49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91" fill="norm" stroke="1" extrusionOk="0">
                  <a:moveTo>
                    <a:pt x="12838" y="633"/>
                  </a:moveTo>
                  <a:cubicBezTo>
                    <a:pt x="12226" y="262"/>
                    <a:pt x="11615" y="-109"/>
                    <a:pt x="11004" y="30"/>
                  </a:cubicBezTo>
                  <a:cubicBezTo>
                    <a:pt x="10392" y="169"/>
                    <a:pt x="9781" y="818"/>
                    <a:pt x="9374" y="2579"/>
                  </a:cubicBezTo>
                  <a:cubicBezTo>
                    <a:pt x="8966" y="4341"/>
                    <a:pt x="8762" y="7215"/>
                    <a:pt x="8151" y="9857"/>
                  </a:cubicBezTo>
                  <a:cubicBezTo>
                    <a:pt x="7540" y="12499"/>
                    <a:pt x="6521" y="14909"/>
                    <a:pt x="5909" y="16485"/>
                  </a:cubicBezTo>
                  <a:cubicBezTo>
                    <a:pt x="5298" y="18061"/>
                    <a:pt x="5094" y="18803"/>
                    <a:pt x="5196" y="18942"/>
                  </a:cubicBezTo>
                  <a:cubicBezTo>
                    <a:pt x="5298" y="19081"/>
                    <a:pt x="5706" y="18617"/>
                    <a:pt x="6826" y="17736"/>
                  </a:cubicBezTo>
                  <a:cubicBezTo>
                    <a:pt x="7947" y="16856"/>
                    <a:pt x="9781" y="15558"/>
                    <a:pt x="11309" y="14631"/>
                  </a:cubicBezTo>
                  <a:cubicBezTo>
                    <a:pt x="12838" y="13704"/>
                    <a:pt x="14060" y="13148"/>
                    <a:pt x="15283" y="12870"/>
                  </a:cubicBezTo>
                  <a:cubicBezTo>
                    <a:pt x="16506" y="12591"/>
                    <a:pt x="17728" y="12591"/>
                    <a:pt x="18645" y="12777"/>
                  </a:cubicBezTo>
                  <a:cubicBezTo>
                    <a:pt x="19562" y="12962"/>
                    <a:pt x="20174" y="13333"/>
                    <a:pt x="20683" y="14028"/>
                  </a:cubicBezTo>
                  <a:cubicBezTo>
                    <a:pt x="21192" y="14724"/>
                    <a:pt x="21600" y="15743"/>
                    <a:pt x="19970" y="16949"/>
                  </a:cubicBezTo>
                  <a:cubicBezTo>
                    <a:pt x="18340" y="18154"/>
                    <a:pt x="14672" y="19544"/>
                    <a:pt x="11004" y="20332"/>
                  </a:cubicBezTo>
                  <a:cubicBezTo>
                    <a:pt x="7336" y="21120"/>
                    <a:pt x="3668" y="21306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825923" y="1189173"/>
              <a:ext cx="196579" cy="26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0714" fill="norm" stroke="1" extrusionOk="0">
                  <a:moveTo>
                    <a:pt x="13206" y="6258"/>
                  </a:moveTo>
                  <a:cubicBezTo>
                    <a:pt x="12986" y="5434"/>
                    <a:pt x="12765" y="4610"/>
                    <a:pt x="12325" y="3455"/>
                  </a:cubicBezTo>
                  <a:cubicBezTo>
                    <a:pt x="11884" y="2301"/>
                    <a:pt x="11223" y="817"/>
                    <a:pt x="10341" y="240"/>
                  </a:cubicBezTo>
                  <a:cubicBezTo>
                    <a:pt x="9459" y="-337"/>
                    <a:pt x="8357" y="-7"/>
                    <a:pt x="6484" y="2713"/>
                  </a:cubicBezTo>
                  <a:cubicBezTo>
                    <a:pt x="4610" y="5434"/>
                    <a:pt x="1965" y="10545"/>
                    <a:pt x="753" y="13926"/>
                  </a:cubicBezTo>
                  <a:cubicBezTo>
                    <a:pt x="-459" y="17306"/>
                    <a:pt x="-239" y="18955"/>
                    <a:pt x="1635" y="19944"/>
                  </a:cubicBezTo>
                  <a:cubicBezTo>
                    <a:pt x="3508" y="20933"/>
                    <a:pt x="7035" y="21263"/>
                    <a:pt x="10672" y="19119"/>
                  </a:cubicBezTo>
                  <a:cubicBezTo>
                    <a:pt x="14308" y="16976"/>
                    <a:pt x="18055" y="12359"/>
                    <a:pt x="19598" y="9309"/>
                  </a:cubicBezTo>
                  <a:cubicBezTo>
                    <a:pt x="21141" y="6258"/>
                    <a:pt x="20480" y="4774"/>
                    <a:pt x="18827" y="3538"/>
                  </a:cubicBezTo>
                  <a:cubicBezTo>
                    <a:pt x="17174" y="2301"/>
                    <a:pt x="14529" y="1312"/>
                    <a:pt x="11884" y="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692400" y="469154"/>
              <a:ext cx="57151" cy="17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4800" y="3843"/>
                  </a:moveTo>
                  <a:cubicBezTo>
                    <a:pt x="2400" y="2064"/>
                    <a:pt x="0" y="285"/>
                    <a:pt x="0" y="31"/>
                  </a:cubicBezTo>
                  <a:cubicBezTo>
                    <a:pt x="0" y="-223"/>
                    <a:pt x="2400" y="1048"/>
                    <a:pt x="6400" y="4859"/>
                  </a:cubicBezTo>
                  <a:cubicBezTo>
                    <a:pt x="10400" y="8671"/>
                    <a:pt x="16000" y="15024"/>
                    <a:pt x="2160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603500" y="717064"/>
              <a:ext cx="444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6" y="15300"/>
                    <a:pt x="7611" y="9000"/>
                    <a:pt x="11211" y="5400"/>
                  </a:cubicBezTo>
                  <a:cubicBezTo>
                    <a:pt x="14811" y="1800"/>
                    <a:pt x="1820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654300" y="837714"/>
              <a:ext cx="102532" cy="16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36" fill="norm" stroke="1" extrusionOk="0">
                  <a:moveTo>
                    <a:pt x="0" y="0"/>
                  </a:moveTo>
                  <a:cubicBezTo>
                    <a:pt x="0" y="2970"/>
                    <a:pt x="0" y="5940"/>
                    <a:pt x="648" y="9045"/>
                  </a:cubicBezTo>
                  <a:cubicBezTo>
                    <a:pt x="1296" y="12150"/>
                    <a:pt x="2592" y="15390"/>
                    <a:pt x="3240" y="16335"/>
                  </a:cubicBezTo>
                  <a:cubicBezTo>
                    <a:pt x="3888" y="17280"/>
                    <a:pt x="3888" y="15930"/>
                    <a:pt x="4536" y="14580"/>
                  </a:cubicBezTo>
                  <a:cubicBezTo>
                    <a:pt x="5184" y="13230"/>
                    <a:pt x="6480" y="11880"/>
                    <a:pt x="8208" y="11205"/>
                  </a:cubicBezTo>
                  <a:cubicBezTo>
                    <a:pt x="9936" y="10530"/>
                    <a:pt x="12096" y="10530"/>
                    <a:pt x="14256" y="10800"/>
                  </a:cubicBezTo>
                  <a:cubicBezTo>
                    <a:pt x="16416" y="11070"/>
                    <a:pt x="18576" y="11610"/>
                    <a:pt x="19872" y="13095"/>
                  </a:cubicBezTo>
                  <a:cubicBezTo>
                    <a:pt x="21168" y="14580"/>
                    <a:pt x="21600" y="17010"/>
                    <a:pt x="19224" y="18630"/>
                  </a:cubicBezTo>
                  <a:cubicBezTo>
                    <a:pt x="16848" y="20250"/>
                    <a:pt x="11664" y="21060"/>
                    <a:pt x="7992" y="21330"/>
                  </a:cubicBezTo>
                  <a:cubicBezTo>
                    <a:pt x="4320" y="21600"/>
                    <a:pt x="2160" y="21330"/>
                    <a:pt x="1944" y="20790"/>
                  </a:cubicBezTo>
                  <a:cubicBezTo>
                    <a:pt x="1728" y="20250"/>
                    <a:pt x="3456" y="19440"/>
                    <a:pt x="5616" y="18630"/>
                  </a:cubicBezTo>
                  <a:cubicBezTo>
                    <a:pt x="7776" y="17820"/>
                    <a:pt x="10368" y="17010"/>
                    <a:pt x="1296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882900" y="92026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000728" y="882164"/>
              <a:ext cx="212373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55" fill="norm" stroke="1" extrusionOk="0">
                  <a:moveTo>
                    <a:pt x="11192" y="3161"/>
                  </a:moveTo>
                  <a:cubicBezTo>
                    <a:pt x="9053" y="1580"/>
                    <a:pt x="6914" y="0"/>
                    <a:pt x="5310" y="0"/>
                  </a:cubicBezTo>
                  <a:cubicBezTo>
                    <a:pt x="3707" y="0"/>
                    <a:pt x="2637" y="1580"/>
                    <a:pt x="1782" y="3424"/>
                  </a:cubicBezTo>
                  <a:cubicBezTo>
                    <a:pt x="926" y="5268"/>
                    <a:pt x="285" y="7376"/>
                    <a:pt x="71" y="10010"/>
                  </a:cubicBezTo>
                  <a:cubicBezTo>
                    <a:pt x="-143" y="12644"/>
                    <a:pt x="71" y="15805"/>
                    <a:pt x="1461" y="16595"/>
                  </a:cubicBezTo>
                  <a:cubicBezTo>
                    <a:pt x="2851" y="17385"/>
                    <a:pt x="5417" y="15805"/>
                    <a:pt x="8305" y="16332"/>
                  </a:cubicBezTo>
                  <a:cubicBezTo>
                    <a:pt x="11192" y="16859"/>
                    <a:pt x="14400" y="19493"/>
                    <a:pt x="16645" y="20546"/>
                  </a:cubicBezTo>
                  <a:cubicBezTo>
                    <a:pt x="18891" y="21600"/>
                    <a:pt x="20174" y="21073"/>
                    <a:pt x="21457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098800" y="913914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578349" y="607538"/>
              <a:ext cx="260351" cy="20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4744"/>
                  </a:moveTo>
                  <a:cubicBezTo>
                    <a:pt x="0" y="3217"/>
                    <a:pt x="0" y="1690"/>
                    <a:pt x="439" y="817"/>
                  </a:cubicBezTo>
                  <a:cubicBezTo>
                    <a:pt x="878" y="-56"/>
                    <a:pt x="1756" y="-274"/>
                    <a:pt x="2985" y="381"/>
                  </a:cubicBezTo>
                  <a:cubicBezTo>
                    <a:pt x="4215" y="1035"/>
                    <a:pt x="5795" y="2562"/>
                    <a:pt x="6498" y="5290"/>
                  </a:cubicBezTo>
                  <a:cubicBezTo>
                    <a:pt x="7200" y="8017"/>
                    <a:pt x="7024" y="11944"/>
                    <a:pt x="6498" y="14671"/>
                  </a:cubicBezTo>
                  <a:cubicBezTo>
                    <a:pt x="5971" y="17399"/>
                    <a:pt x="5093" y="18926"/>
                    <a:pt x="4215" y="19908"/>
                  </a:cubicBezTo>
                  <a:cubicBezTo>
                    <a:pt x="3337" y="20890"/>
                    <a:pt x="2459" y="21326"/>
                    <a:pt x="2020" y="20890"/>
                  </a:cubicBezTo>
                  <a:cubicBezTo>
                    <a:pt x="1580" y="20453"/>
                    <a:pt x="1580" y="19144"/>
                    <a:pt x="2810" y="16853"/>
                  </a:cubicBezTo>
                  <a:cubicBezTo>
                    <a:pt x="4039" y="14562"/>
                    <a:pt x="6498" y="11290"/>
                    <a:pt x="8078" y="9217"/>
                  </a:cubicBezTo>
                  <a:cubicBezTo>
                    <a:pt x="9659" y="7144"/>
                    <a:pt x="10361" y="6271"/>
                    <a:pt x="11239" y="5290"/>
                  </a:cubicBezTo>
                  <a:cubicBezTo>
                    <a:pt x="12117" y="4308"/>
                    <a:pt x="13171" y="3217"/>
                    <a:pt x="13698" y="3435"/>
                  </a:cubicBezTo>
                  <a:cubicBezTo>
                    <a:pt x="14224" y="3653"/>
                    <a:pt x="14224" y="5181"/>
                    <a:pt x="14224" y="7035"/>
                  </a:cubicBezTo>
                  <a:cubicBezTo>
                    <a:pt x="14224" y="8890"/>
                    <a:pt x="14224" y="11071"/>
                    <a:pt x="15454" y="12926"/>
                  </a:cubicBezTo>
                  <a:cubicBezTo>
                    <a:pt x="16683" y="14781"/>
                    <a:pt x="19141" y="16308"/>
                    <a:pt x="21600" y="17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917236" y="621814"/>
              <a:ext cx="23896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16275" y="0"/>
                  </a:moveTo>
                  <a:cubicBezTo>
                    <a:pt x="11917" y="4080"/>
                    <a:pt x="7559" y="8160"/>
                    <a:pt x="5002" y="10680"/>
                  </a:cubicBezTo>
                  <a:cubicBezTo>
                    <a:pt x="2444" y="13200"/>
                    <a:pt x="1686" y="14160"/>
                    <a:pt x="1023" y="15120"/>
                  </a:cubicBezTo>
                  <a:cubicBezTo>
                    <a:pt x="359" y="16080"/>
                    <a:pt x="-209" y="17040"/>
                    <a:pt x="75" y="17880"/>
                  </a:cubicBezTo>
                  <a:cubicBezTo>
                    <a:pt x="359" y="18720"/>
                    <a:pt x="1496" y="19440"/>
                    <a:pt x="5191" y="20040"/>
                  </a:cubicBezTo>
                  <a:cubicBezTo>
                    <a:pt x="8886" y="20640"/>
                    <a:pt x="15138" y="21120"/>
                    <a:pt x="2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270499" y="507241"/>
              <a:ext cx="98828" cy="31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75" fill="norm" stroke="1" extrusionOk="0">
                  <a:moveTo>
                    <a:pt x="0" y="1305"/>
                  </a:moveTo>
                  <a:cubicBezTo>
                    <a:pt x="0" y="590"/>
                    <a:pt x="0" y="-125"/>
                    <a:pt x="220" y="18"/>
                  </a:cubicBezTo>
                  <a:cubicBezTo>
                    <a:pt x="441" y="161"/>
                    <a:pt x="882" y="1162"/>
                    <a:pt x="1543" y="4023"/>
                  </a:cubicBezTo>
                  <a:cubicBezTo>
                    <a:pt x="2204" y="6884"/>
                    <a:pt x="3086" y="11605"/>
                    <a:pt x="3527" y="14537"/>
                  </a:cubicBezTo>
                  <a:cubicBezTo>
                    <a:pt x="3967" y="17470"/>
                    <a:pt x="3967" y="18614"/>
                    <a:pt x="3306" y="19615"/>
                  </a:cubicBezTo>
                  <a:cubicBezTo>
                    <a:pt x="2645" y="20617"/>
                    <a:pt x="1322" y="21475"/>
                    <a:pt x="661" y="21475"/>
                  </a:cubicBezTo>
                  <a:cubicBezTo>
                    <a:pt x="0" y="21475"/>
                    <a:pt x="0" y="20617"/>
                    <a:pt x="661" y="19401"/>
                  </a:cubicBezTo>
                  <a:cubicBezTo>
                    <a:pt x="1322" y="18185"/>
                    <a:pt x="2645" y="16611"/>
                    <a:pt x="3967" y="15539"/>
                  </a:cubicBezTo>
                  <a:cubicBezTo>
                    <a:pt x="5290" y="14466"/>
                    <a:pt x="6612" y="13894"/>
                    <a:pt x="8376" y="13536"/>
                  </a:cubicBezTo>
                  <a:cubicBezTo>
                    <a:pt x="10139" y="13178"/>
                    <a:pt x="12343" y="13035"/>
                    <a:pt x="14327" y="13178"/>
                  </a:cubicBezTo>
                  <a:cubicBezTo>
                    <a:pt x="16310" y="13321"/>
                    <a:pt x="18073" y="13750"/>
                    <a:pt x="19396" y="14609"/>
                  </a:cubicBezTo>
                  <a:cubicBezTo>
                    <a:pt x="20718" y="15467"/>
                    <a:pt x="21600" y="16754"/>
                    <a:pt x="18294" y="17970"/>
                  </a:cubicBezTo>
                  <a:cubicBezTo>
                    <a:pt x="14988" y="19186"/>
                    <a:pt x="7494" y="20331"/>
                    <a:pt x="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279401" y="644780"/>
              <a:ext cx="260850" cy="18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7" fill="norm" stroke="1" extrusionOk="0">
                  <a:moveTo>
                    <a:pt x="12583" y="3303"/>
                  </a:moveTo>
                  <a:cubicBezTo>
                    <a:pt x="12757" y="1796"/>
                    <a:pt x="12932" y="289"/>
                    <a:pt x="12670" y="38"/>
                  </a:cubicBezTo>
                  <a:cubicBezTo>
                    <a:pt x="12409" y="-213"/>
                    <a:pt x="11712" y="792"/>
                    <a:pt x="9796" y="3052"/>
                  </a:cubicBezTo>
                  <a:cubicBezTo>
                    <a:pt x="7880" y="5313"/>
                    <a:pt x="4744" y="8829"/>
                    <a:pt x="2828" y="10964"/>
                  </a:cubicBezTo>
                  <a:cubicBezTo>
                    <a:pt x="912" y="13099"/>
                    <a:pt x="215" y="13852"/>
                    <a:pt x="41" y="14857"/>
                  </a:cubicBezTo>
                  <a:cubicBezTo>
                    <a:pt x="-133" y="15861"/>
                    <a:pt x="215" y="17117"/>
                    <a:pt x="1696" y="18122"/>
                  </a:cubicBezTo>
                  <a:cubicBezTo>
                    <a:pt x="3177" y="19127"/>
                    <a:pt x="5790" y="19880"/>
                    <a:pt x="9273" y="20382"/>
                  </a:cubicBezTo>
                  <a:cubicBezTo>
                    <a:pt x="12757" y="20885"/>
                    <a:pt x="17112" y="21136"/>
                    <a:pt x="21467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961064" y="636057"/>
              <a:ext cx="280737" cy="22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676" fill="norm" stroke="1" extrusionOk="0">
                  <a:moveTo>
                    <a:pt x="11141" y="7515"/>
                  </a:moveTo>
                  <a:cubicBezTo>
                    <a:pt x="10021" y="4962"/>
                    <a:pt x="8901" y="2409"/>
                    <a:pt x="7861" y="1035"/>
                  </a:cubicBezTo>
                  <a:cubicBezTo>
                    <a:pt x="6821" y="-340"/>
                    <a:pt x="5861" y="-536"/>
                    <a:pt x="4421" y="1624"/>
                  </a:cubicBezTo>
                  <a:cubicBezTo>
                    <a:pt x="2981" y="3784"/>
                    <a:pt x="1061" y="8300"/>
                    <a:pt x="341" y="11933"/>
                  </a:cubicBezTo>
                  <a:cubicBezTo>
                    <a:pt x="-379" y="15566"/>
                    <a:pt x="101" y="18315"/>
                    <a:pt x="1221" y="19689"/>
                  </a:cubicBezTo>
                  <a:cubicBezTo>
                    <a:pt x="2341" y="21064"/>
                    <a:pt x="4101" y="21064"/>
                    <a:pt x="5861" y="19297"/>
                  </a:cubicBezTo>
                  <a:cubicBezTo>
                    <a:pt x="7621" y="17529"/>
                    <a:pt x="9381" y="13995"/>
                    <a:pt x="10581" y="11835"/>
                  </a:cubicBezTo>
                  <a:cubicBezTo>
                    <a:pt x="11781" y="9675"/>
                    <a:pt x="12421" y="8889"/>
                    <a:pt x="12981" y="9086"/>
                  </a:cubicBezTo>
                  <a:cubicBezTo>
                    <a:pt x="13541" y="9282"/>
                    <a:pt x="14021" y="10460"/>
                    <a:pt x="15381" y="12424"/>
                  </a:cubicBezTo>
                  <a:cubicBezTo>
                    <a:pt x="16741" y="14388"/>
                    <a:pt x="18981" y="17137"/>
                    <a:pt x="21221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0" y="2412514"/>
              <a:ext cx="698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228"/>
                    <a:pt x="13745" y="6455"/>
                    <a:pt x="10145" y="10055"/>
                  </a:cubicBezTo>
                  <a:cubicBezTo>
                    <a:pt x="6545" y="13655"/>
                    <a:pt x="3273" y="176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9050" y="2361714"/>
              <a:ext cx="273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419" y="15800"/>
                  </a:cubicBezTo>
                  <a:cubicBezTo>
                    <a:pt x="837" y="14000"/>
                    <a:pt x="1674" y="12400"/>
                    <a:pt x="5274" y="9800"/>
                  </a:cubicBezTo>
                  <a:cubicBezTo>
                    <a:pt x="8874" y="7200"/>
                    <a:pt x="1523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7150" y="2571264"/>
              <a:ext cx="260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7600"/>
                    <a:pt x="8780" y="13600"/>
                    <a:pt x="12380" y="10000"/>
                  </a:cubicBezTo>
                  <a:cubicBezTo>
                    <a:pt x="15980" y="6400"/>
                    <a:pt x="1879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30968" y="2322167"/>
              <a:ext cx="146883" cy="47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73" fill="norm" stroke="1" extrusionOk="0">
                  <a:moveTo>
                    <a:pt x="21111" y="1512"/>
                  </a:moveTo>
                  <a:cubicBezTo>
                    <a:pt x="20198" y="934"/>
                    <a:pt x="19286" y="355"/>
                    <a:pt x="18069" y="114"/>
                  </a:cubicBezTo>
                  <a:cubicBezTo>
                    <a:pt x="16852" y="-127"/>
                    <a:pt x="15331" y="-31"/>
                    <a:pt x="13353" y="837"/>
                  </a:cubicBezTo>
                  <a:cubicBezTo>
                    <a:pt x="11376" y="1705"/>
                    <a:pt x="8942" y="3344"/>
                    <a:pt x="6508" y="5900"/>
                  </a:cubicBezTo>
                  <a:cubicBezTo>
                    <a:pt x="4074" y="8455"/>
                    <a:pt x="1641" y="11927"/>
                    <a:pt x="576" y="14530"/>
                  </a:cubicBezTo>
                  <a:cubicBezTo>
                    <a:pt x="-489" y="17134"/>
                    <a:pt x="-185" y="18869"/>
                    <a:pt x="2401" y="19882"/>
                  </a:cubicBezTo>
                  <a:cubicBezTo>
                    <a:pt x="4987" y="20894"/>
                    <a:pt x="9855" y="21184"/>
                    <a:pt x="14722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22027" y="2499603"/>
              <a:ext cx="247924" cy="23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60" fill="norm" stroke="1" extrusionOk="0">
                  <a:moveTo>
                    <a:pt x="1672" y="2415"/>
                  </a:moveTo>
                  <a:cubicBezTo>
                    <a:pt x="756" y="1475"/>
                    <a:pt x="-159" y="536"/>
                    <a:pt x="24" y="161"/>
                  </a:cubicBezTo>
                  <a:cubicBezTo>
                    <a:pt x="207" y="-215"/>
                    <a:pt x="1488" y="-27"/>
                    <a:pt x="2953" y="1757"/>
                  </a:cubicBezTo>
                  <a:cubicBezTo>
                    <a:pt x="4417" y="3542"/>
                    <a:pt x="6065" y="6922"/>
                    <a:pt x="6797" y="10209"/>
                  </a:cubicBezTo>
                  <a:cubicBezTo>
                    <a:pt x="7529" y="13496"/>
                    <a:pt x="7346" y="16689"/>
                    <a:pt x="6888" y="18662"/>
                  </a:cubicBezTo>
                  <a:cubicBezTo>
                    <a:pt x="6431" y="20634"/>
                    <a:pt x="5699" y="21385"/>
                    <a:pt x="5241" y="21103"/>
                  </a:cubicBezTo>
                  <a:cubicBezTo>
                    <a:pt x="4783" y="20822"/>
                    <a:pt x="4600" y="19507"/>
                    <a:pt x="5241" y="16877"/>
                  </a:cubicBezTo>
                  <a:cubicBezTo>
                    <a:pt x="5882" y="14248"/>
                    <a:pt x="7346" y="10303"/>
                    <a:pt x="8444" y="7955"/>
                  </a:cubicBezTo>
                  <a:cubicBezTo>
                    <a:pt x="9543" y="5608"/>
                    <a:pt x="10275" y="4856"/>
                    <a:pt x="11007" y="4199"/>
                  </a:cubicBezTo>
                  <a:cubicBezTo>
                    <a:pt x="11739" y="3542"/>
                    <a:pt x="12472" y="2978"/>
                    <a:pt x="12838" y="3166"/>
                  </a:cubicBezTo>
                  <a:cubicBezTo>
                    <a:pt x="13204" y="3354"/>
                    <a:pt x="13204" y="4293"/>
                    <a:pt x="13295" y="6265"/>
                  </a:cubicBezTo>
                  <a:cubicBezTo>
                    <a:pt x="13387" y="8237"/>
                    <a:pt x="13570" y="11242"/>
                    <a:pt x="14943" y="13402"/>
                  </a:cubicBezTo>
                  <a:cubicBezTo>
                    <a:pt x="16316" y="15562"/>
                    <a:pt x="18878" y="16877"/>
                    <a:pt x="21441" y="18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42885" y="2327214"/>
              <a:ext cx="120428" cy="47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532" fill="norm" stroke="1" extrusionOk="0">
                  <a:moveTo>
                    <a:pt x="2761" y="703"/>
                  </a:moveTo>
                  <a:cubicBezTo>
                    <a:pt x="1296" y="414"/>
                    <a:pt x="-168" y="125"/>
                    <a:pt x="15" y="28"/>
                  </a:cubicBezTo>
                  <a:cubicBezTo>
                    <a:pt x="198" y="-68"/>
                    <a:pt x="2029" y="28"/>
                    <a:pt x="5507" y="1089"/>
                  </a:cubicBezTo>
                  <a:cubicBezTo>
                    <a:pt x="8985" y="2150"/>
                    <a:pt x="14110" y="4175"/>
                    <a:pt x="17222" y="6827"/>
                  </a:cubicBezTo>
                  <a:cubicBezTo>
                    <a:pt x="20334" y="9478"/>
                    <a:pt x="21432" y="12757"/>
                    <a:pt x="20517" y="15168"/>
                  </a:cubicBezTo>
                  <a:cubicBezTo>
                    <a:pt x="19601" y="17578"/>
                    <a:pt x="16673" y="19121"/>
                    <a:pt x="13561" y="20037"/>
                  </a:cubicBezTo>
                  <a:cubicBezTo>
                    <a:pt x="10449" y="20953"/>
                    <a:pt x="7154" y="21243"/>
                    <a:pt x="3859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435100" y="2560894"/>
              <a:ext cx="1968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45" y="11375"/>
                    <a:pt x="9290" y="2735"/>
                    <a:pt x="12890" y="575"/>
                  </a:cubicBezTo>
                  <a:cubicBezTo>
                    <a:pt x="16490" y="-1585"/>
                    <a:pt x="1904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479550" y="2685564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6800"/>
                    <a:pt x="7395" y="12000"/>
                    <a:pt x="10995" y="8400"/>
                  </a:cubicBezTo>
                  <a:cubicBezTo>
                    <a:pt x="14595" y="4800"/>
                    <a:pt x="1809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044700" y="2249163"/>
              <a:ext cx="192394" cy="72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0" fill="norm" stroke="1" extrusionOk="0">
                  <a:moveTo>
                    <a:pt x="21130" y="1832"/>
                  </a:moveTo>
                  <a:cubicBezTo>
                    <a:pt x="21365" y="1455"/>
                    <a:pt x="21600" y="1078"/>
                    <a:pt x="20661" y="733"/>
                  </a:cubicBezTo>
                  <a:cubicBezTo>
                    <a:pt x="19722" y="388"/>
                    <a:pt x="17609" y="74"/>
                    <a:pt x="15261" y="11"/>
                  </a:cubicBezTo>
                  <a:cubicBezTo>
                    <a:pt x="12913" y="-52"/>
                    <a:pt x="10330" y="136"/>
                    <a:pt x="7865" y="1110"/>
                  </a:cubicBezTo>
                  <a:cubicBezTo>
                    <a:pt x="5400" y="2083"/>
                    <a:pt x="3052" y="3841"/>
                    <a:pt x="2583" y="5631"/>
                  </a:cubicBezTo>
                  <a:cubicBezTo>
                    <a:pt x="2113" y="7420"/>
                    <a:pt x="3522" y="9241"/>
                    <a:pt x="6222" y="11031"/>
                  </a:cubicBezTo>
                  <a:cubicBezTo>
                    <a:pt x="8922" y="12820"/>
                    <a:pt x="12913" y="14578"/>
                    <a:pt x="15261" y="15928"/>
                  </a:cubicBezTo>
                  <a:cubicBezTo>
                    <a:pt x="17609" y="17278"/>
                    <a:pt x="18313" y="18220"/>
                    <a:pt x="17022" y="19099"/>
                  </a:cubicBezTo>
                  <a:cubicBezTo>
                    <a:pt x="15730" y="19978"/>
                    <a:pt x="12443" y="20795"/>
                    <a:pt x="9274" y="21171"/>
                  </a:cubicBezTo>
                  <a:cubicBezTo>
                    <a:pt x="6104" y="21548"/>
                    <a:pt x="3052" y="21485"/>
                    <a:pt x="0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820004" y="3187214"/>
              <a:ext cx="25009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299" y="21600"/>
                  </a:moveTo>
                  <a:cubicBezTo>
                    <a:pt x="573" y="19200"/>
                    <a:pt x="-153" y="16800"/>
                    <a:pt x="29" y="14400"/>
                  </a:cubicBezTo>
                  <a:cubicBezTo>
                    <a:pt x="210" y="12000"/>
                    <a:pt x="1299" y="9600"/>
                    <a:pt x="5020" y="7200"/>
                  </a:cubicBezTo>
                  <a:cubicBezTo>
                    <a:pt x="8741" y="4800"/>
                    <a:pt x="15094" y="2400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133065" y="3120720"/>
              <a:ext cx="205852" cy="15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47" fill="norm" stroke="1" extrusionOk="0">
                  <a:moveTo>
                    <a:pt x="14602" y="1255"/>
                  </a:moveTo>
                  <a:cubicBezTo>
                    <a:pt x="13059" y="6371"/>
                    <a:pt x="11517" y="11487"/>
                    <a:pt x="10525" y="14755"/>
                  </a:cubicBezTo>
                  <a:cubicBezTo>
                    <a:pt x="9533" y="18023"/>
                    <a:pt x="9092" y="19445"/>
                    <a:pt x="7770" y="20297"/>
                  </a:cubicBezTo>
                  <a:cubicBezTo>
                    <a:pt x="6447" y="21150"/>
                    <a:pt x="4243" y="21434"/>
                    <a:pt x="2700" y="19445"/>
                  </a:cubicBezTo>
                  <a:cubicBezTo>
                    <a:pt x="1157" y="17455"/>
                    <a:pt x="276" y="13192"/>
                    <a:pt x="55" y="10350"/>
                  </a:cubicBezTo>
                  <a:cubicBezTo>
                    <a:pt x="-165" y="7508"/>
                    <a:pt x="276" y="6087"/>
                    <a:pt x="1268" y="5376"/>
                  </a:cubicBezTo>
                  <a:cubicBezTo>
                    <a:pt x="2259" y="4666"/>
                    <a:pt x="3802" y="4666"/>
                    <a:pt x="6337" y="6655"/>
                  </a:cubicBezTo>
                  <a:cubicBezTo>
                    <a:pt x="8872" y="8645"/>
                    <a:pt x="12398" y="12623"/>
                    <a:pt x="14933" y="14897"/>
                  </a:cubicBezTo>
                  <a:cubicBezTo>
                    <a:pt x="17468" y="17171"/>
                    <a:pt x="19011" y="17739"/>
                    <a:pt x="20002" y="17171"/>
                  </a:cubicBezTo>
                  <a:cubicBezTo>
                    <a:pt x="20994" y="16602"/>
                    <a:pt x="21435" y="14897"/>
                    <a:pt x="21435" y="12197"/>
                  </a:cubicBezTo>
                  <a:cubicBezTo>
                    <a:pt x="21435" y="9497"/>
                    <a:pt x="20994" y="5802"/>
                    <a:pt x="19782" y="3529"/>
                  </a:cubicBezTo>
                  <a:cubicBezTo>
                    <a:pt x="18570" y="1255"/>
                    <a:pt x="16586" y="402"/>
                    <a:pt x="15374" y="118"/>
                  </a:cubicBezTo>
                  <a:cubicBezTo>
                    <a:pt x="14162" y="-166"/>
                    <a:pt x="13721" y="118"/>
                    <a:pt x="13280" y="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944473" y="1853714"/>
              <a:ext cx="26532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5318" y="0"/>
                  </a:moveTo>
                  <a:cubicBezTo>
                    <a:pt x="13946" y="4480"/>
                    <a:pt x="12575" y="8960"/>
                    <a:pt x="11032" y="11840"/>
                  </a:cubicBezTo>
                  <a:cubicBezTo>
                    <a:pt x="9489" y="14720"/>
                    <a:pt x="7775" y="16000"/>
                    <a:pt x="6489" y="16640"/>
                  </a:cubicBezTo>
                  <a:cubicBezTo>
                    <a:pt x="5203" y="17280"/>
                    <a:pt x="4346" y="17280"/>
                    <a:pt x="3318" y="16480"/>
                  </a:cubicBezTo>
                  <a:cubicBezTo>
                    <a:pt x="2289" y="15680"/>
                    <a:pt x="1089" y="14080"/>
                    <a:pt x="489" y="12720"/>
                  </a:cubicBezTo>
                  <a:cubicBezTo>
                    <a:pt x="-111" y="11360"/>
                    <a:pt x="-111" y="10240"/>
                    <a:pt x="232" y="9440"/>
                  </a:cubicBezTo>
                  <a:cubicBezTo>
                    <a:pt x="575" y="8640"/>
                    <a:pt x="1260" y="8160"/>
                    <a:pt x="2546" y="8160"/>
                  </a:cubicBezTo>
                  <a:cubicBezTo>
                    <a:pt x="3832" y="8160"/>
                    <a:pt x="5718" y="8640"/>
                    <a:pt x="8632" y="10640"/>
                  </a:cubicBezTo>
                  <a:cubicBezTo>
                    <a:pt x="11546" y="12640"/>
                    <a:pt x="15489" y="16160"/>
                    <a:pt x="17803" y="18240"/>
                  </a:cubicBezTo>
                  <a:cubicBezTo>
                    <a:pt x="20118" y="20320"/>
                    <a:pt x="20803" y="20960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372783" y="2265250"/>
              <a:ext cx="256117" cy="45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8387" y="3327"/>
                  </a:moveTo>
                  <a:cubicBezTo>
                    <a:pt x="17137" y="2336"/>
                    <a:pt x="15888" y="1345"/>
                    <a:pt x="14817" y="751"/>
                  </a:cubicBezTo>
                  <a:cubicBezTo>
                    <a:pt x="13745" y="156"/>
                    <a:pt x="12853" y="-42"/>
                    <a:pt x="11960" y="8"/>
                  </a:cubicBezTo>
                  <a:cubicBezTo>
                    <a:pt x="11068" y="57"/>
                    <a:pt x="10175" y="354"/>
                    <a:pt x="9104" y="1395"/>
                  </a:cubicBezTo>
                  <a:cubicBezTo>
                    <a:pt x="8033" y="2435"/>
                    <a:pt x="6783" y="4219"/>
                    <a:pt x="5980" y="6993"/>
                  </a:cubicBezTo>
                  <a:cubicBezTo>
                    <a:pt x="5177" y="9767"/>
                    <a:pt x="4820" y="13532"/>
                    <a:pt x="4731" y="15960"/>
                  </a:cubicBezTo>
                  <a:cubicBezTo>
                    <a:pt x="4641" y="18387"/>
                    <a:pt x="4820" y="19477"/>
                    <a:pt x="4909" y="20270"/>
                  </a:cubicBezTo>
                  <a:cubicBezTo>
                    <a:pt x="4998" y="21063"/>
                    <a:pt x="4998" y="21558"/>
                    <a:pt x="4731" y="21459"/>
                  </a:cubicBezTo>
                  <a:cubicBezTo>
                    <a:pt x="4463" y="21360"/>
                    <a:pt x="3927" y="20666"/>
                    <a:pt x="3392" y="19973"/>
                  </a:cubicBezTo>
                  <a:cubicBezTo>
                    <a:pt x="2856" y="19279"/>
                    <a:pt x="2321" y="18586"/>
                    <a:pt x="1607" y="17842"/>
                  </a:cubicBezTo>
                  <a:cubicBezTo>
                    <a:pt x="893" y="17099"/>
                    <a:pt x="0" y="16307"/>
                    <a:pt x="0" y="15861"/>
                  </a:cubicBezTo>
                  <a:cubicBezTo>
                    <a:pt x="0" y="15415"/>
                    <a:pt x="893" y="15316"/>
                    <a:pt x="4106" y="15316"/>
                  </a:cubicBezTo>
                  <a:cubicBezTo>
                    <a:pt x="7319" y="15316"/>
                    <a:pt x="12853" y="15415"/>
                    <a:pt x="16155" y="15365"/>
                  </a:cubicBezTo>
                  <a:cubicBezTo>
                    <a:pt x="19458" y="15316"/>
                    <a:pt x="20529" y="15118"/>
                    <a:pt x="21600" y="14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705612" y="2366387"/>
              <a:ext cx="75688" cy="36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49" fill="norm" stroke="1" extrusionOk="0">
                  <a:moveTo>
                    <a:pt x="20875" y="1972"/>
                  </a:moveTo>
                  <a:cubicBezTo>
                    <a:pt x="19124" y="1098"/>
                    <a:pt x="17372" y="224"/>
                    <a:pt x="15329" y="36"/>
                  </a:cubicBezTo>
                  <a:cubicBezTo>
                    <a:pt x="13286" y="-151"/>
                    <a:pt x="10951" y="348"/>
                    <a:pt x="8032" y="2346"/>
                  </a:cubicBezTo>
                  <a:cubicBezTo>
                    <a:pt x="5113" y="4344"/>
                    <a:pt x="1610" y="7840"/>
                    <a:pt x="443" y="10774"/>
                  </a:cubicBezTo>
                  <a:cubicBezTo>
                    <a:pt x="-725" y="13708"/>
                    <a:pt x="443" y="16080"/>
                    <a:pt x="3653" y="17766"/>
                  </a:cubicBezTo>
                  <a:cubicBezTo>
                    <a:pt x="6864" y="19451"/>
                    <a:pt x="12118" y="20450"/>
                    <a:pt x="17372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800350" y="2540460"/>
              <a:ext cx="222251" cy="14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823"/>
                  </a:moveTo>
                  <a:cubicBezTo>
                    <a:pt x="1029" y="501"/>
                    <a:pt x="2057" y="178"/>
                    <a:pt x="2880" y="823"/>
                  </a:cubicBezTo>
                  <a:cubicBezTo>
                    <a:pt x="3703" y="1468"/>
                    <a:pt x="4320" y="3080"/>
                    <a:pt x="4937" y="6143"/>
                  </a:cubicBezTo>
                  <a:cubicBezTo>
                    <a:pt x="5554" y="9205"/>
                    <a:pt x="6171" y="13719"/>
                    <a:pt x="6274" y="16781"/>
                  </a:cubicBezTo>
                  <a:cubicBezTo>
                    <a:pt x="6377" y="19844"/>
                    <a:pt x="5966" y="21456"/>
                    <a:pt x="5657" y="21456"/>
                  </a:cubicBezTo>
                  <a:cubicBezTo>
                    <a:pt x="5349" y="21456"/>
                    <a:pt x="5143" y="19844"/>
                    <a:pt x="5246" y="16459"/>
                  </a:cubicBezTo>
                  <a:cubicBezTo>
                    <a:pt x="5349" y="13074"/>
                    <a:pt x="5760" y="7916"/>
                    <a:pt x="6377" y="4692"/>
                  </a:cubicBezTo>
                  <a:cubicBezTo>
                    <a:pt x="6994" y="1468"/>
                    <a:pt x="7817" y="178"/>
                    <a:pt x="8640" y="17"/>
                  </a:cubicBezTo>
                  <a:cubicBezTo>
                    <a:pt x="9463" y="-144"/>
                    <a:pt x="10286" y="823"/>
                    <a:pt x="11314" y="3241"/>
                  </a:cubicBezTo>
                  <a:cubicBezTo>
                    <a:pt x="12343" y="5659"/>
                    <a:pt x="13577" y="9528"/>
                    <a:pt x="14709" y="12107"/>
                  </a:cubicBezTo>
                  <a:cubicBezTo>
                    <a:pt x="15840" y="14686"/>
                    <a:pt x="16869" y="15975"/>
                    <a:pt x="18000" y="16298"/>
                  </a:cubicBezTo>
                  <a:cubicBezTo>
                    <a:pt x="19131" y="16620"/>
                    <a:pt x="20366" y="15975"/>
                    <a:pt x="21600" y="15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092450" y="2406164"/>
              <a:ext cx="6277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663"/>
                    <a:pt x="16200" y="7326"/>
                    <a:pt x="18900" y="10611"/>
                  </a:cubicBezTo>
                  <a:cubicBezTo>
                    <a:pt x="21600" y="13895"/>
                    <a:pt x="18900" y="16800"/>
                    <a:pt x="16200" y="18568"/>
                  </a:cubicBezTo>
                  <a:cubicBezTo>
                    <a:pt x="13500" y="20337"/>
                    <a:pt x="10800" y="20968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498887" y="2206053"/>
              <a:ext cx="431764" cy="59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4" fill="norm" stroke="1" extrusionOk="0">
                  <a:moveTo>
                    <a:pt x="8217" y="14314"/>
                  </a:moveTo>
                  <a:cubicBezTo>
                    <a:pt x="8217" y="13475"/>
                    <a:pt x="8217" y="12635"/>
                    <a:pt x="7953" y="12101"/>
                  </a:cubicBezTo>
                  <a:cubicBezTo>
                    <a:pt x="7690" y="11566"/>
                    <a:pt x="7163" y="11337"/>
                    <a:pt x="6320" y="11223"/>
                  </a:cubicBezTo>
                  <a:cubicBezTo>
                    <a:pt x="5477" y="11108"/>
                    <a:pt x="4318" y="11108"/>
                    <a:pt x="3265" y="11566"/>
                  </a:cubicBezTo>
                  <a:cubicBezTo>
                    <a:pt x="2211" y="12024"/>
                    <a:pt x="1263" y="12940"/>
                    <a:pt x="683" y="14390"/>
                  </a:cubicBezTo>
                  <a:cubicBezTo>
                    <a:pt x="104" y="15841"/>
                    <a:pt x="-107" y="17825"/>
                    <a:pt x="51" y="19123"/>
                  </a:cubicBezTo>
                  <a:cubicBezTo>
                    <a:pt x="209" y="20420"/>
                    <a:pt x="736" y="21031"/>
                    <a:pt x="1421" y="21298"/>
                  </a:cubicBezTo>
                  <a:cubicBezTo>
                    <a:pt x="2106" y="21565"/>
                    <a:pt x="2949" y="21489"/>
                    <a:pt x="3950" y="20611"/>
                  </a:cubicBezTo>
                  <a:cubicBezTo>
                    <a:pt x="4951" y="19733"/>
                    <a:pt x="6110" y="18054"/>
                    <a:pt x="6900" y="15879"/>
                  </a:cubicBezTo>
                  <a:cubicBezTo>
                    <a:pt x="7690" y="13704"/>
                    <a:pt x="8112" y="11032"/>
                    <a:pt x="8322" y="8437"/>
                  </a:cubicBezTo>
                  <a:cubicBezTo>
                    <a:pt x="8533" y="5842"/>
                    <a:pt x="8533" y="3323"/>
                    <a:pt x="8428" y="1873"/>
                  </a:cubicBezTo>
                  <a:cubicBezTo>
                    <a:pt x="8322" y="423"/>
                    <a:pt x="8112" y="41"/>
                    <a:pt x="7848" y="3"/>
                  </a:cubicBezTo>
                  <a:cubicBezTo>
                    <a:pt x="7585" y="-35"/>
                    <a:pt x="7269" y="270"/>
                    <a:pt x="7005" y="1530"/>
                  </a:cubicBezTo>
                  <a:cubicBezTo>
                    <a:pt x="6742" y="2789"/>
                    <a:pt x="6531" y="5002"/>
                    <a:pt x="6636" y="7445"/>
                  </a:cubicBezTo>
                  <a:cubicBezTo>
                    <a:pt x="6742" y="9887"/>
                    <a:pt x="7163" y="12559"/>
                    <a:pt x="7532" y="14390"/>
                  </a:cubicBezTo>
                  <a:cubicBezTo>
                    <a:pt x="7901" y="16222"/>
                    <a:pt x="8217" y="17214"/>
                    <a:pt x="8480" y="17901"/>
                  </a:cubicBezTo>
                  <a:cubicBezTo>
                    <a:pt x="8744" y="18588"/>
                    <a:pt x="8954" y="18970"/>
                    <a:pt x="9271" y="18855"/>
                  </a:cubicBezTo>
                  <a:cubicBezTo>
                    <a:pt x="9587" y="18741"/>
                    <a:pt x="10008" y="18130"/>
                    <a:pt x="10377" y="17062"/>
                  </a:cubicBezTo>
                  <a:cubicBezTo>
                    <a:pt x="10746" y="15993"/>
                    <a:pt x="11062" y="14467"/>
                    <a:pt x="11378" y="13551"/>
                  </a:cubicBezTo>
                  <a:cubicBezTo>
                    <a:pt x="11694" y="12635"/>
                    <a:pt x="12010" y="12330"/>
                    <a:pt x="12379" y="12292"/>
                  </a:cubicBezTo>
                  <a:cubicBezTo>
                    <a:pt x="12748" y="12253"/>
                    <a:pt x="13169" y="12482"/>
                    <a:pt x="13485" y="13246"/>
                  </a:cubicBezTo>
                  <a:cubicBezTo>
                    <a:pt x="13801" y="14009"/>
                    <a:pt x="14012" y="15306"/>
                    <a:pt x="14065" y="16184"/>
                  </a:cubicBezTo>
                  <a:cubicBezTo>
                    <a:pt x="14117" y="17062"/>
                    <a:pt x="14012" y="17520"/>
                    <a:pt x="13749" y="17901"/>
                  </a:cubicBezTo>
                  <a:cubicBezTo>
                    <a:pt x="13485" y="18283"/>
                    <a:pt x="13064" y="18588"/>
                    <a:pt x="12800" y="18512"/>
                  </a:cubicBezTo>
                  <a:cubicBezTo>
                    <a:pt x="12537" y="18436"/>
                    <a:pt x="12432" y="17978"/>
                    <a:pt x="12958" y="17214"/>
                  </a:cubicBezTo>
                  <a:cubicBezTo>
                    <a:pt x="13485" y="16451"/>
                    <a:pt x="14644" y="15383"/>
                    <a:pt x="15382" y="14696"/>
                  </a:cubicBezTo>
                  <a:cubicBezTo>
                    <a:pt x="16119" y="14009"/>
                    <a:pt x="16435" y="13704"/>
                    <a:pt x="16752" y="13398"/>
                  </a:cubicBezTo>
                  <a:cubicBezTo>
                    <a:pt x="17068" y="13093"/>
                    <a:pt x="17384" y="12788"/>
                    <a:pt x="17384" y="12864"/>
                  </a:cubicBezTo>
                  <a:cubicBezTo>
                    <a:pt x="17384" y="12940"/>
                    <a:pt x="17068" y="13398"/>
                    <a:pt x="16962" y="14276"/>
                  </a:cubicBezTo>
                  <a:cubicBezTo>
                    <a:pt x="16857" y="15154"/>
                    <a:pt x="16962" y="16451"/>
                    <a:pt x="17753" y="17443"/>
                  </a:cubicBezTo>
                  <a:cubicBezTo>
                    <a:pt x="18543" y="18436"/>
                    <a:pt x="20018" y="19123"/>
                    <a:pt x="21493" y="19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629149" y="2619387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00" y="12302"/>
                    <a:pt x="1600" y="4448"/>
                    <a:pt x="5200" y="1502"/>
                  </a:cubicBezTo>
                  <a:cubicBezTo>
                    <a:pt x="8800" y="-1443"/>
                    <a:pt x="152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659770" y="2755414"/>
              <a:ext cx="19163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975" y="0"/>
                  </a:moveTo>
                  <a:cubicBezTo>
                    <a:pt x="1551" y="4320"/>
                    <a:pt x="126" y="8640"/>
                    <a:pt x="8" y="10800"/>
                  </a:cubicBezTo>
                  <a:cubicBezTo>
                    <a:pt x="-111" y="12960"/>
                    <a:pt x="1076" y="12960"/>
                    <a:pt x="4874" y="14400"/>
                  </a:cubicBezTo>
                  <a:cubicBezTo>
                    <a:pt x="8671" y="15840"/>
                    <a:pt x="15080" y="18720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531795" y="2213547"/>
              <a:ext cx="265755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6894" y="1403"/>
                  </a:moveTo>
                  <a:cubicBezTo>
                    <a:pt x="17066" y="701"/>
                    <a:pt x="17237" y="0"/>
                    <a:pt x="17409" y="0"/>
                  </a:cubicBezTo>
                  <a:cubicBezTo>
                    <a:pt x="17580" y="0"/>
                    <a:pt x="17752" y="701"/>
                    <a:pt x="17152" y="2945"/>
                  </a:cubicBezTo>
                  <a:cubicBezTo>
                    <a:pt x="16552" y="5190"/>
                    <a:pt x="15180" y="8977"/>
                    <a:pt x="13294" y="11852"/>
                  </a:cubicBezTo>
                  <a:cubicBezTo>
                    <a:pt x="11409" y="14727"/>
                    <a:pt x="9009" y="16691"/>
                    <a:pt x="6866" y="17392"/>
                  </a:cubicBezTo>
                  <a:cubicBezTo>
                    <a:pt x="4723" y="18094"/>
                    <a:pt x="2837" y="17532"/>
                    <a:pt x="1637" y="16551"/>
                  </a:cubicBezTo>
                  <a:cubicBezTo>
                    <a:pt x="437" y="15569"/>
                    <a:pt x="-77" y="14166"/>
                    <a:pt x="9" y="13044"/>
                  </a:cubicBezTo>
                  <a:cubicBezTo>
                    <a:pt x="94" y="11922"/>
                    <a:pt x="780" y="11081"/>
                    <a:pt x="2237" y="10590"/>
                  </a:cubicBezTo>
                  <a:cubicBezTo>
                    <a:pt x="3694" y="10099"/>
                    <a:pt x="5923" y="9958"/>
                    <a:pt x="8409" y="10590"/>
                  </a:cubicBezTo>
                  <a:cubicBezTo>
                    <a:pt x="10894" y="11221"/>
                    <a:pt x="13637" y="12623"/>
                    <a:pt x="15866" y="14587"/>
                  </a:cubicBezTo>
                  <a:cubicBezTo>
                    <a:pt x="18094" y="16551"/>
                    <a:pt x="19809" y="19075"/>
                    <a:pt x="215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083299" y="2399814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5600"/>
                    <a:pt x="1200" y="9600"/>
                    <a:pt x="4800" y="6000"/>
                  </a:cubicBezTo>
                  <a:cubicBezTo>
                    <a:pt x="8400" y="2400"/>
                    <a:pt x="150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300145" y="2278574"/>
              <a:ext cx="221305" cy="22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56" fill="norm" stroke="1" extrusionOk="0">
                  <a:moveTo>
                    <a:pt x="15337" y="7256"/>
                  </a:moveTo>
                  <a:cubicBezTo>
                    <a:pt x="15131" y="5456"/>
                    <a:pt x="14925" y="3656"/>
                    <a:pt x="13897" y="2156"/>
                  </a:cubicBezTo>
                  <a:cubicBezTo>
                    <a:pt x="12868" y="656"/>
                    <a:pt x="11017" y="-544"/>
                    <a:pt x="8754" y="256"/>
                  </a:cubicBezTo>
                  <a:cubicBezTo>
                    <a:pt x="6491" y="1056"/>
                    <a:pt x="3817" y="3856"/>
                    <a:pt x="2171" y="6456"/>
                  </a:cubicBezTo>
                  <a:cubicBezTo>
                    <a:pt x="525" y="9056"/>
                    <a:pt x="-92" y="11456"/>
                    <a:pt x="11" y="12956"/>
                  </a:cubicBezTo>
                  <a:cubicBezTo>
                    <a:pt x="114" y="14456"/>
                    <a:pt x="937" y="15056"/>
                    <a:pt x="2479" y="14956"/>
                  </a:cubicBezTo>
                  <a:cubicBezTo>
                    <a:pt x="4022" y="14856"/>
                    <a:pt x="6285" y="14056"/>
                    <a:pt x="7725" y="13256"/>
                  </a:cubicBezTo>
                  <a:cubicBezTo>
                    <a:pt x="9165" y="12456"/>
                    <a:pt x="9782" y="11656"/>
                    <a:pt x="10502" y="10956"/>
                  </a:cubicBezTo>
                  <a:cubicBezTo>
                    <a:pt x="11222" y="10256"/>
                    <a:pt x="12045" y="9656"/>
                    <a:pt x="13485" y="10756"/>
                  </a:cubicBezTo>
                  <a:cubicBezTo>
                    <a:pt x="14925" y="11856"/>
                    <a:pt x="16982" y="14656"/>
                    <a:pt x="18422" y="16656"/>
                  </a:cubicBezTo>
                  <a:cubicBezTo>
                    <a:pt x="19862" y="18656"/>
                    <a:pt x="20685" y="19856"/>
                    <a:pt x="21508" y="21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587999" y="2684345"/>
              <a:ext cx="793751" cy="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2016" y="18155"/>
                    <a:pt x="4032" y="14978"/>
                    <a:pt x="6019" y="11802"/>
                  </a:cubicBezTo>
                  <a:cubicBezTo>
                    <a:pt x="8006" y="8625"/>
                    <a:pt x="9965" y="5449"/>
                    <a:pt x="12067" y="3225"/>
                  </a:cubicBezTo>
                  <a:cubicBezTo>
                    <a:pt x="14170" y="1002"/>
                    <a:pt x="16416" y="-269"/>
                    <a:pt x="18029" y="49"/>
                  </a:cubicBezTo>
                  <a:cubicBezTo>
                    <a:pt x="19642" y="366"/>
                    <a:pt x="20621" y="2272"/>
                    <a:pt x="21600" y="4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772149" y="2895114"/>
              <a:ext cx="169570" cy="32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94" fill="norm" stroke="1" extrusionOk="0">
                  <a:moveTo>
                    <a:pt x="4000" y="0"/>
                  </a:moveTo>
                  <a:cubicBezTo>
                    <a:pt x="2933" y="421"/>
                    <a:pt x="1867" y="842"/>
                    <a:pt x="1333" y="1964"/>
                  </a:cubicBezTo>
                  <a:cubicBezTo>
                    <a:pt x="800" y="3086"/>
                    <a:pt x="800" y="4909"/>
                    <a:pt x="1200" y="7644"/>
                  </a:cubicBezTo>
                  <a:cubicBezTo>
                    <a:pt x="1600" y="10379"/>
                    <a:pt x="2400" y="14026"/>
                    <a:pt x="2667" y="16410"/>
                  </a:cubicBezTo>
                  <a:cubicBezTo>
                    <a:pt x="2933" y="18795"/>
                    <a:pt x="2667" y="19917"/>
                    <a:pt x="2400" y="20127"/>
                  </a:cubicBezTo>
                  <a:cubicBezTo>
                    <a:pt x="2133" y="20338"/>
                    <a:pt x="1867" y="19636"/>
                    <a:pt x="2133" y="18514"/>
                  </a:cubicBezTo>
                  <a:cubicBezTo>
                    <a:pt x="2400" y="17392"/>
                    <a:pt x="3200" y="15849"/>
                    <a:pt x="4667" y="14657"/>
                  </a:cubicBezTo>
                  <a:cubicBezTo>
                    <a:pt x="6133" y="13465"/>
                    <a:pt x="8267" y="12623"/>
                    <a:pt x="10667" y="12203"/>
                  </a:cubicBezTo>
                  <a:cubicBezTo>
                    <a:pt x="13067" y="11782"/>
                    <a:pt x="15733" y="11782"/>
                    <a:pt x="17600" y="12062"/>
                  </a:cubicBezTo>
                  <a:cubicBezTo>
                    <a:pt x="19467" y="12343"/>
                    <a:pt x="20533" y="12904"/>
                    <a:pt x="21067" y="13605"/>
                  </a:cubicBezTo>
                  <a:cubicBezTo>
                    <a:pt x="21600" y="14306"/>
                    <a:pt x="21600" y="15148"/>
                    <a:pt x="19467" y="16410"/>
                  </a:cubicBezTo>
                  <a:cubicBezTo>
                    <a:pt x="17333" y="17673"/>
                    <a:pt x="13067" y="19356"/>
                    <a:pt x="10000" y="20338"/>
                  </a:cubicBezTo>
                  <a:cubicBezTo>
                    <a:pt x="6933" y="21319"/>
                    <a:pt x="5067" y="21600"/>
                    <a:pt x="3600" y="21460"/>
                  </a:cubicBezTo>
                  <a:cubicBezTo>
                    <a:pt x="2133" y="21319"/>
                    <a:pt x="1067" y="20758"/>
                    <a:pt x="0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089649" y="3079264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300"/>
                    <a:pt x="10667" y="9000"/>
                    <a:pt x="14267" y="5400"/>
                  </a:cubicBezTo>
                  <a:cubicBezTo>
                    <a:pt x="17867" y="1800"/>
                    <a:pt x="1973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291130" y="2959817"/>
              <a:ext cx="243020" cy="16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71" fill="norm" stroke="1" extrusionOk="0">
                  <a:moveTo>
                    <a:pt x="13000" y="5586"/>
                  </a:moveTo>
                  <a:cubicBezTo>
                    <a:pt x="11138" y="3125"/>
                    <a:pt x="9276" y="665"/>
                    <a:pt x="7320" y="118"/>
                  </a:cubicBezTo>
                  <a:cubicBezTo>
                    <a:pt x="5365" y="-429"/>
                    <a:pt x="3317" y="938"/>
                    <a:pt x="1920" y="3946"/>
                  </a:cubicBezTo>
                  <a:cubicBezTo>
                    <a:pt x="524" y="6953"/>
                    <a:pt x="-221" y="11601"/>
                    <a:pt x="58" y="14882"/>
                  </a:cubicBezTo>
                  <a:cubicBezTo>
                    <a:pt x="338" y="18163"/>
                    <a:pt x="1641" y="20077"/>
                    <a:pt x="3317" y="20624"/>
                  </a:cubicBezTo>
                  <a:cubicBezTo>
                    <a:pt x="4993" y="21171"/>
                    <a:pt x="7041" y="20351"/>
                    <a:pt x="8531" y="19394"/>
                  </a:cubicBezTo>
                  <a:cubicBezTo>
                    <a:pt x="10020" y="18437"/>
                    <a:pt x="10951" y="17343"/>
                    <a:pt x="12255" y="16660"/>
                  </a:cubicBezTo>
                  <a:cubicBezTo>
                    <a:pt x="13558" y="15976"/>
                    <a:pt x="15234" y="15703"/>
                    <a:pt x="16817" y="16523"/>
                  </a:cubicBezTo>
                  <a:cubicBezTo>
                    <a:pt x="18400" y="17343"/>
                    <a:pt x="19889" y="19257"/>
                    <a:pt x="21379" y="21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82600" y="4469914"/>
              <a:ext cx="317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992"/>
                    <a:pt x="10080" y="5984"/>
                    <a:pt x="6480" y="9304"/>
                  </a:cubicBezTo>
                  <a:cubicBezTo>
                    <a:pt x="2880" y="12623"/>
                    <a:pt x="1440" y="16270"/>
                    <a:pt x="720" y="18374"/>
                  </a:cubicBezTo>
                  <a:cubicBezTo>
                    <a:pt x="0" y="20478"/>
                    <a:pt x="0" y="210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70895" y="4412764"/>
              <a:ext cx="37365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307" y="21600"/>
                  </a:moveTo>
                  <a:cubicBezTo>
                    <a:pt x="65" y="19482"/>
                    <a:pt x="-178" y="17365"/>
                    <a:pt x="186" y="15459"/>
                  </a:cubicBezTo>
                  <a:cubicBezTo>
                    <a:pt x="550" y="13553"/>
                    <a:pt x="1521" y="11859"/>
                    <a:pt x="3705" y="9318"/>
                  </a:cubicBezTo>
                  <a:cubicBezTo>
                    <a:pt x="5889" y="6776"/>
                    <a:pt x="9287" y="3388"/>
                    <a:pt x="12442" y="1694"/>
                  </a:cubicBezTo>
                  <a:cubicBezTo>
                    <a:pt x="15597" y="0"/>
                    <a:pt x="18510" y="0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44500" y="4673114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7486"/>
                    <a:pt x="8800" y="13371"/>
                    <a:pt x="12400" y="9771"/>
                  </a:cubicBezTo>
                  <a:cubicBezTo>
                    <a:pt x="16000" y="6171"/>
                    <a:pt x="188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04763" y="4417303"/>
              <a:ext cx="238238" cy="52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00" fill="norm" stroke="1" extrusionOk="0">
                  <a:moveTo>
                    <a:pt x="21140" y="1119"/>
                  </a:moveTo>
                  <a:cubicBezTo>
                    <a:pt x="20764" y="684"/>
                    <a:pt x="20389" y="248"/>
                    <a:pt x="19637" y="74"/>
                  </a:cubicBezTo>
                  <a:cubicBezTo>
                    <a:pt x="18886" y="-100"/>
                    <a:pt x="17759" y="-13"/>
                    <a:pt x="15599" y="815"/>
                  </a:cubicBezTo>
                  <a:cubicBezTo>
                    <a:pt x="13439" y="1642"/>
                    <a:pt x="10246" y="3210"/>
                    <a:pt x="7335" y="5474"/>
                  </a:cubicBezTo>
                  <a:cubicBezTo>
                    <a:pt x="4423" y="7739"/>
                    <a:pt x="1794" y="10700"/>
                    <a:pt x="667" y="13095"/>
                  </a:cubicBezTo>
                  <a:cubicBezTo>
                    <a:pt x="-460" y="15490"/>
                    <a:pt x="-84" y="17319"/>
                    <a:pt x="1230" y="18626"/>
                  </a:cubicBezTo>
                  <a:cubicBezTo>
                    <a:pt x="2545" y="19932"/>
                    <a:pt x="4799" y="20716"/>
                    <a:pt x="7053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159605" y="4627262"/>
              <a:ext cx="231046" cy="22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12" fill="norm" stroke="1" extrusionOk="0">
                  <a:moveTo>
                    <a:pt x="816" y="7199"/>
                  </a:moveTo>
                  <a:cubicBezTo>
                    <a:pt x="619" y="6021"/>
                    <a:pt x="423" y="4842"/>
                    <a:pt x="227" y="3566"/>
                  </a:cubicBezTo>
                  <a:cubicBezTo>
                    <a:pt x="30" y="2290"/>
                    <a:pt x="-166" y="915"/>
                    <a:pt x="227" y="326"/>
                  </a:cubicBezTo>
                  <a:cubicBezTo>
                    <a:pt x="619" y="-263"/>
                    <a:pt x="1601" y="-67"/>
                    <a:pt x="3074" y="1013"/>
                  </a:cubicBezTo>
                  <a:cubicBezTo>
                    <a:pt x="4547" y="2093"/>
                    <a:pt x="6510" y="4057"/>
                    <a:pt x="7001" y="7395"/>
                  </a:cubicBezTo>
                  <a:cubicBezTo>
                    <a:pt x="7492" y="10733"/>
                    <a:pt x="6510" y="15446"/>
                    <a:pt x="5529" y="18097"/>
                  </a:cubicBezTo>
                  <a:cubicBezTo>
                    <a:pt x="4547" y="20748"/>
                    <a:pt x="3565" y="21337"/>
                    <a:pt x="2976" y="21042"/>
                  </a:cubicBezTo>
                  <a:cubicBezTo>
                    <a:pt x="2387" y="20748"/>
                    <a:pt x="2190" y="19570"/>
                    <a:pt x="2779" y="17213"/>
                  </a:cubicBezTo>
                  <a:cubicBezTo>
                    <a:pt x="3369" y="14857"/>
                    <a:pt x="4743" y="11322"/>
                    <a:pt x="5823" y="9162"/>
                  </a:cubicBezTo>
                  <a:cubicBezTo>
                    <a:pt x="6903" y="7002"/>
                    <a:pt x="7689" y="6217"/>
                    <a:pt x="8769" y="5432"/>
                  </a:cubicBezTo>
                  <a:cubicBezTo>
                    <a:pt x="9849" y="4646"/>
                    <a:pt x="11223" y="3861"/>
                    <a:pt x="11910" y="4057"/>
                  </a:cubicBezTo>
                  <a:cubicBezTo>
                    <a:pt x="12598" y="4253"/>
                    <a:pt x="12598" y="5432"/>
                    <a:pt x="12892" y="7493"/>
                  </a:cubicBezTo>
                  <a:cubicBezTo>
                    <a:pt x="13187" y="9555"/>
                    <a:pt x="13776" y="12501"/>
                    <a:pt x="15249" y="14562"/>
                  </a:cubicBezTo>
                  <a:cubicBezTo>
                    <a:pt x="16721" y="16624"/>
                    <a:pt x="19078" y="17802"/>
                    <a:pt x="21434" y="18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511300" y="4387364"/>
              <a:ext cx="104537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0" y="0"/>
                  </a:moveTo>
                  <a:cubicBezTo>
                    <a:pt x="5815" y="1722"/>
                    <a:pt x="11631" y="3443"/>
                    <a:pt x="15577" y="5478"/>
                  </a:cubicBezTo>
                  <a:cubicBezTo>
                    <a:pt x="19523" y="7513"/>
                    <a:pt x="21600" y="9861"/>
                    <a:pt x="19938" y="12209"/>
                  </a:cubicBezTo>
                  <a:cubicBezTo>
                    <a:pt x="18277" y="14557"/>
                    <a:pt x="12877" y="16904"/>
                    <a:pt x="8931" y="18470"/>
                  </a:cubicBezTo>
                  <a:cubicBezTo>
                    <a:pt x="4985" y="20035"/>
                    <a:pt x="2492" y="208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816100" y="4695249"/>
              <a:ext cx="1841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745" y="6957"/>
                    <a:pt x="1490" y="-898"/>
                    <a:pt x="5090" y="84"/>
                  </a:cubicBezTo>
                  <a:cubicBezTo>
                    <a:pt x="8690" y="1066"/>
                    <a:pt x="15145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733449" y="4838214"/>
              <a:ext cx="317601" cy="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21" fill="norm" stroke="1" extrusionOk="0">
                  <a:moveTo>
                    <a:pt x="2565" y="6943"/>
                  </a:moveTo>
                  <a:cubicBezTo>
                    <a:pt x="1997" y="9257"/>
                    <a:pt x="1428" y="11571"/>
                    <a:pt x="860" y="14271"/>
                  </a:cubicBezTo>
                  <a:cubicBezTo>
                    <a:pt x="291" y="16971"/>
                    <a:pt x="-277" y="20057"/>
                    <a:pt x="149" y="20829"/>
                  </a:cubicBezTo>
                  <a:cubicBezTo>
                    <a:pt x="576" y="21600"/>
                    <a:pt x="1997" y="20057"/>
                    <a:pt x="5691" y="16200"/>
                  </a:cubicBezTo>
                  <a:cubicBezTo>
                    <a:pt x="9386" y="12343"/>
                    <a:pt x="15355" y="6171"/>
                    <a:pt x="213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515597" y="4081647"/>
              <a:ext cx="411753" cy="141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0" fill="norm" stroke="1" extrusionOk="0">
                  <a:moveTo>
                    <a:pt x="17893" y="1270"/>
                  </a:moveTo>
                  <a:cubicBezTo>
                    <a:pt x="17893" y="1109"/>
                    <a:pt x="17893" y="948"/>
                    <a:pt x="17283" y="723"/>
                  </a:cubicBezTo>
                  <a:cubicBezTo>
                    <a:pt x="16674" y="497"/>
                    <a:pt x="15456" y="208"/>
                    <a:pt x="13573" y="79"/>
                  </a:cubicBezTo>
                  <a:cubicBezTo>
                    <a:pt x="11690" y="-50"/>
                    <a:pt x="9142" y="-18"/>
                    <a:pt x="7148" y="159"/>
                  </a:cubicBezTo>
                  <a:cubicBezTo>
                    <a:pt x="5154" y="336"/>
                    <a:pt x="3714" y="658"/>
                    <a:pt x="2883" y="1061"/>
                  </a:cubicBezTo>
                  <a:cubicBezTo>
                    <a:pt x="2053" y="1463"/>
                    <a:pt x="1831" y="1946"/>
                    <a:pt x="2828" y="2574"/>
                  </a:cubicBezTo>
                  <a:cubicBezTo>
                    <a:pt x="3825" y="3201"/>
                    <a:pt x="6040" y="3974"/>
                    <a:pt x="7868" y="4763"/>
                  </a:cubicBezTo>
                  <a:cubicBezTo>
                    <a:pt x="9696" y="5551"/>
                    <a:pt x="11136" y="6356"/>
                    <a:pt x="11579" y="7000"/>
                  </a:cubicBezTo>
                  <a:cubicBezTo>
                    <a:pt x="12022" y="7644"/>
                    <a:pt x="11468" y="8126"/>
                    <a:pt x="10970" y="8432"/>
                  </a:cubicBezTo>
                  <a:cubicBezTo>
                    <a:pt x="10471" y="8738"/>
                    <a:pt x="10028" y="8867"/>
                    <a:pt x="9530" y="8931"/>
                  </a:cubicBezTo>
                  <a:cubicBezTo>
                    <a:pt x="9031" y="8996"/>
                    <a:pt x="8477" y="8996"/>
                    <a:pt x="8422" y="9108"/>
                  </a:cubicBezTo>
                  <a:cubicBezTo>
                    <a:pt x="8366" y="9221"/>
                    <a:pt x="8810" y="9446"/>
                    <a:pt x="9197" y="9865"/>
                  </a:cubicBezTo>
                  <a:cubicBezTo>
                    <a:pt x="9585" y="10283"/>
                    <a:pt x="9917" y="10895"/>
                    <a:pt x="9474" y="11635"/>
                  </a:cubicBezTo>
                  <a:cubicBezTo>
                    <a:pt x="9031" y="12376"/>
                    <a:pt x="7813" y="13245"/>
                    <a:pt x="6373" y="14243"/>
                  </a:cubicBezTo>
                  <a:cubicBezTo>
                    <a:pt x="4933" y="15241"/>
                    <a:pt x="3271" y="16367"/>
                    <a:pt x="2053" y="17413"/>
                  </a:cubicBezTo>
                  <a:cubicBezTo>
                    <a:pt x="834" y="18460"/>
                    <a:pt x="59" y="19425"/>
                    <a:pt x="3" y="20069"/>
                  </a:cubicBezTo>
                  <a:cubicBezTo>
                    <a:pt x="-52" y="20713"/>
                    <a:pt x="613" y="21035"/>
                    <a:pt x="2606" y="21244"/>
                  </a:cubicBezTo>
                  <a:cubicBezTo>
                    <a:pt x="4600" y="21453"/>
                    <a:pt x="7923" y="21550"/>
                    <a:pt x="11302" y="21550"/>
                  </a:cubicBezTo>
                  <a:cubicBezTo>
                    <a:pt x="14680" y="21550"/>
                    <a:pt x="18114" y="21453"/>
                    <a:pt x="21548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281222" y="3901814"/>
              <a:ext cx="145662" cy="31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93" fill="norm" stroke="1" extrusionOk="0">
                  <a:moveTo>
                    <a:pt x="18766" y="3562"/>
                  </a:moveTo>
                  <a:cubicBezTo>
                    <a:pt x="18766" y="2861"/>
                    <a:pt x="18766" y="2159"/>
                    <a:pt x="17224" y="1388"/>
                  </a:cubicBezTo>
                  <a:cubicBezTo>
                    <a:pt x="15681" y="617"/>
                    <a:pt x="12595" y="-225"/>
                    <a:pt x="9818" y="56"/>
                  </a:cubicBezTo>
                  <a:cubicBezTo>
                    <a:pt x="7041" y="336"/>
                    <a:pt x="4572" y="1739"/>
                    <a:pt x="2721" y="4193"/>
                  </a:cubicBezTo>
                  <a:cubicBezTo>
                    <a:pt x="869" y="6648"/>
                    <a:pt x="-365" y="10154"/>
                    <a:pt x="98" y="13100"/>
                  </a:cubicBezTo>
                  <a:cubicBezTo>
                    <a:pt x="561" y="16045"/>
                    <a:pt x="2721" y="18430"/>
                    <a:pt x="4572" y="19762"/>
                  </a:cubicBezTo>
                  <a:cubicBezTo>
                    <a:pt x="6424" y="21094"/>
                    <a:pt x="7966" y="21375"/>
                    <a:pt x="9972" y="21094"/>
                  </a:cubicBezTo>
                  <a:cubicBezTo>
                    <a:pt x="11978" y="20814"/>
                    <a:pt x="14446" y="19972"/>
                    <a:pt x="16761" y="17728"/>
                  </a:cubicBezTo>
                  <a:cubicBezTo>
                    <a:pt x="19075" y="15484"/>
                    <a:pt x="21235" y="11837"/>
                    <a:pt x="21235" y="9102"/>
                  </a:cubicBezTo>
                  <a:cubicBezTo>
                    <a:pt x="21235" y="6367"/>
                    <a:pt x="19075" y="4544"/>
                    <a:pt x="17224" y="3632"/>
                  </a:cubicBezTo>
                  <a:cubicBezTo>
                    <a:pt x="15372" y="2720"/>
                    <a:pt x="13829" y="2720"/>
                    <a:pt x="12286" y="2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508499" y="4063514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521199" y="389206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613583" y="3748842"/>
              <a:ext cx="136218" cy="51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1" fill="norm" stroke="1" extrusionOk="0">
                  <a:moveTo>
                    <a:pt x="21385" y="2014"/>
                  </a:moveTo>
                  <a:cubicBezTo>
                    <a:pt x="19059" y="1303"/>
                    <a:pt x="16733" y="592"/>
                    <a:pt x="14573" y="237"/>
                  </a:cubicBezTo>
                  <a:cubicBezTo>
                    <a:pt x="12413" y="-119"/>
                    <a:pt x="10419" y="-119"/>
                    <a:pt x="8093" y="548"/>
                  </a:cubicBezTo>
                  <a:cubicBezTo>
                    <a:pt x="5767" y="1214"/>
                    <a:pt x="3108" y="2548"/>
                    <a:pt x="1613" y="4681"/>
                  </a:cubicBezTo>
                  <a:cubicBezTo>
                    <a:pt x="117" y="6814"/>
                    <a:pt x="-215" y="9748"/>
                    <a:pt x="117" y="12459"/>
                  </a:cubicBezTo>
                  <a:cubicBezTo>
                    <a:pt x="450" y="15170"/>
                    <a:pt x="1447" y="17659"/>
                    <a:pt x="2277" y="19125"/>
                  </a:cubicBezTo>
                  <a:cubicBezTo>
                    <a:pt x="3108" y="20592"/>
                    <a:pt x="3773" y="21037"/>
                    <a:pt x="4437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603668" y="4050814"/>
              <a:ext cx="16518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3250" y="21600"/>
                  </a:moveTo>
                  <a:cubicBezTo>
                    <a:pt x="2170" y="17856"/>
                    <a:pt x="1090" y="14112"/>
                    <a:pt x="415" y="11376"/>
                  </a:cubicBezTo>
                  <a:cubicBezTo>
                    <a:pt x="-260" y="8640"/>
                    <a:pt x="-530" y="6912"/>
                    <a:pt x="2980" y="5184"/>
                  </a:cubicBezTo>
                  <a:cubicBezTo>
                    <a:pt x="6490" y="3456"/>
                    <a:pt x="13780" y="1728"/>
                    <a:pt x="210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429199" y="4014363"/>
              <a:ext cx="222302" cy="22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9" fill="norm" stroke="1" extrusionOk="0">
                  <a:moveTo>
                    <a:pt x="616" y="5244"/>
                  </a:moveTo>
                  <a:cubicBezTo>
                    <a:pt x="209" y="4044"/>
                    <a:pt x="-199" y="2844"/>
                    <a:pt x="107" y="1944"/>
                  </a:cubicBezTo>
                  <a:cubicBezTo>
                    <a:pt x="412" y="1044"/>
                    <a:pt x="1431" y="444"/>
                    <a:pt x="2450" y="144"/>
                  </a:cubicBezTo>
                  <a:cubicBezTo>
                    <a:pt x="3469" y="-156"/>
                    <a:pt x="4488" y="-156"/>
                    <a:pt x="5812" y="1844"/>
                  </a:cubicBezTo>
                  <a:cubicBezTo>
                    <a:pt x="7137" y="3844"/>
                    <a:pt x="8767" y="7844"/>
                    <a:pt x="8971" y="11144"/>
                  </a:cubicBezTo>
                  <a:cubicBezTo>
                    <a:pt x="9175" y="14444"/>
                    <a:pt x="7952" y="17044"/>
                    <a:pt x="6831" y="18644"/>
                  </a:cubicBezTo>
                  <a:cubicBezTo>
                    <a:pt x="5710" y="20244"/>
                    <a:pt x="4692" y="20844"/>
                    <a:pt x="3673" y="21144"/>
                  </a:cubicBezTo>
                  <a:cubicBezTo>
                    <a:pt x="2654" y="21444"/>
                    <a:pt x="1635" y="21444"/>
                    <a:pt x="1126" y="20944"/>
                  </a:cubicBezTo>
                  <a:cubicBezTo>
                    <a:pt x="616" y="20444"/>
                    <a:pt x="616" y="19444"/>
                    <a:pt x="2043" y="17044"/>
                  </a:cubicBezTo>
                  <a:cubicBezTo>
                    <a:pt x="3469" y="14644"/>
                    <a:pt x="6322" y="10844"/>
                    <a:pt x="8563" y="8244"/>
                  </a:cubicBezTo>
                  <a:cubicBezTo>
                    <a:pt x="10805" y="5644"/>
                    <a:pt x="12435" y="4244"/>
                    <a:pt x="13861" y="3244"/>
                  </a:cubicBezTo>
                  <a:cubicBezTo>
                    <a:pt x="15288" y="2244"/>
                    <a:pt x="16510" y="1644"/>
                    <a:pt x="16918" y="1844"/>
                  </a:cubicBezTo>
                  <a:cubicBezTo>
                    <a:pt x="17326" y="2044"/>
                    <a:pt x="16918" y="3044"/>
                    <a:pt x="16205" y="4844"/>
                  </a:cubicBezTo>
                  <a:cubicBezTo>
                    <a:pt x="15492" y="6644"/>
                    <a:pt x="14473" y="9244"/>
                    <a:pt x="14371" y="11644"/>
                  </a:cubicBezTo>
                  <a:cubicBezTo>
                    <a:pt x="14269" y="14044"/>
                    <a:pt x="15084" y="16244"/>
                    <a:pt x="16409" y="17444"/>
                  </a:cubicBezTo>
                  <a:cubicBezTo>
                    <a:pt x="17733" y="18644"/>
                    <a:pt x="19567" y="18844"/>
                    <a:pt x="21401" y="19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928648" y="4012714"/>
              <a:ext cx="19910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7976" y="0"/>
                  </a:moveTo>
                  <a:cubicBezTo>
                    <a:pt x="12974" y="4086"/>
                    <a:pt x="7972" y="8173"/>
                    <a:pt x="5016" y="10703"/>
                  </a:cubicBezTo>
                  <a:cubicBezTo>
                    <a:pt x="2061" y="13232"/>
                    <a:pt x="1151" y="14205"/>
                    <a:pt x="583" y="15178"/>
                  </a:cubicBezTo>
                  <a:cubicBezTo>
                    <a:pt x="14" y="16151"/>
                    <a:pt x="-213" y="17124"/>
                    <a:pt x="242" y="17708"/>
                  </a:cubicBezTo>
                  <a:cubicBezTo>
                    <a:pt x="696" y="18292"/>
                    <a:pt x="1833" y="18486"/>
                    <a:pt x="4562" y="18389"/>
                  </a:cubicBezTo>
                  <a:cubicBezTo>
                    <a:pt x="7290" y="18292"/>
                    <a:pt x="11610" y="17903"/>
                    <a:pt x="14339" y="17805"/>
                  </a:cubicBezTo>
                  <a:cubicBezTo>
                    <a:pt x="17067" y="17708"/>
                    <a:pt x="18204" y="17903"/>
                    <a:pt x="19113" y="18584"/>
                  </a:cubicBezTo>
                  <a:cubicBezTo>
                    <a:pt x="20023" y="19265"/>
                    <a:pt x="20705" y="20432"/>
                    <a:pt x="213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968999" y="4327537"/>
              <a:ext cx="2159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06" y="12302"/>
                    <a:pt x="3812" y="4448"/>
                    <a:pt x="7412" y="1502"/>
                  </a:cubicBezTo>
                  <a:cubicBezTo>
                    <a:pt x="11012" y="-1443"/>
                    <a:pt x="16306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350096" y="4057444"/>
              <a:ext cx="260255" cy="26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75" fill="norm" stroke="1" extrusionOk="0">
                  <a:moveTo>
                    <a:pt x="15026" y="8015"/>
                  </a:moveTo>
                  <a:cubicBezTo>
                    <a:pt x="13989" y="5503"/>
                    <a:pt x="12953" y="2991"/>
                    <a:pt x="11397" y="1484"/>
                  </a:cubicBezTo>
                  <a:cubicBezTo>
                    <a:pt x="9842" y="-23"/>
                    <a:pt x="7769" y="-525"/>
                    <a:pt x="5781" y="647"/>
                  </a:cubicBezTo>
                  <a:cubicBezTo>
                    <a:pt x="3794" y="1819"/>
                    <a:pt x="1893" y="4666"/>
                    <a:pt x="857" y="7177"/>
                  </a:cubicBezTo>
                  <a:cubicBezTo>
                    <a:pt x="-180" y="9689"/>
                    <a:pt x="-353" y="11866"/>
                    <a:pt x="770" y="13289"/>
                  </a:cubicBezTo>
                  <a:cubicBezTo>
                    <a:pt x="1893" y="14712"/>
                    <a:pt x="4313" y="15382"/>
                    <a:pt x="6127" y="15215"/>
                  </a:cubicBezTo>
                  <a:cubicBezTo>
                    <a:pt x="7941" y="15047"/>
                    <a:pt x="9151" y="14042"/>
                    <a:pt x="10188" y="13122"/>
                  </a:cubicBezTo>
                  <a:cubicBezTo>
                    <a:pt x="11225" y="12201"/>
                    <a:pt x="12089" y="11363"/>
                    <a:pt x="12780" y="11447"/>
                  </a:cubicBezTo>
                  <a:cubicBezTo>
                    <a:pt x="13471" y="11531"/>
                    <a:pt x="13989" y="12535"/>
                    <a:pt x="15372" y="14294"/>
                  </a:cubicBezTo>
                  <a:cubicBezTo>
                    <a:pt x="16754" y="16052"/>
                    <a:pt x="19001" y="18563"/>
                    <a:pt x="21247" y="21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429000" y="5327164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136"/>
                    <a:pt x="4114" y="8272"/>
                    <a:pt x="7714" y="11872"/>
                  </a:cubicBezTo>
                  <a:cubicBezTo>
                    <a:pt x="11314" y="15472"/>
                    <a:pt x="16457" y="185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629149" y="552401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60"/>
                    <a:pt x="0" y="7920"/>
                    <a:pt x="0" y="11520"/>
                  </a:cubicBezTo>
                  <a:cubicBezTo>
                    <a:pt x="0" y="15120"/>
                    <a:pt x="10800" y="18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610099" y="5315169"/>
              <a:ext cx="444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0" y="12126"/>
                    <a:pt x="0" y="4168"/>
                    <a:pt x="3600" y="1326"/>
                  </a:cubicBezTo>
                  <a:cubicBezTo>
                    <a:pt x="7200" y="-1516"/>
                    <a:pt x="1440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768849" y="5191264"/>
              <a:ext cx="114301" cy="45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3983"/>
                  </a:moveTo>
                  <a:cubicBezTo>
                    <a:pt x="21200" y="3092"/>
                    <a:pt x="20800" y="2200"/>
                    <a:pt x="19800" y="1556"/>
                  </a:cubicBezTo>
                  <a:cubicBezTo>
                    <a:pt x="18800" y="912"/>
                    <a:pt x="17200" y="515"/>
                    <a:pt x="15400" y="268"/>
                  </a:cubicBezTo>
                  <a:cubicBezTo>
                    <a:pt x="13600" y="20"/>
                    <a:pt x="11600" y="-79"/>
                    <a:pt x="10000" y="70"/>
                  </a:cubicBezTo>
                  <a:cubicBezTo>
                    <a:pt x="8400" y="218"/>
                    <a:pt x="7200" y="615"/>
                    <a:pt x="5800" y="2150"/>
                  </a:cubicBezTo>
                  <a:cubicBezTo>
                    <a:pt x="4400" y="3686"/>
                    <a:pt x="2800" y="6361"/>
                    <a:pt x="2000" y="9482"/>
                  </a:cubicBezTo>
                  <a:cubicBezTo>
                    <a:pt x="1200" y="12604"/>
                    <a:pt x="1200" y="16171"/>
                    <a:pt x="1000" y="18251"/>
                  </a:cubicBezTo>
                  <a:cubicBezTo>
                    <a:pt x="800" y="20332"/>
                    <a:pt x="400" y="20927"/>
                    <a:pt x="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705349" y="5504964"/>
              <a:ext cx="342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600"/>
                    <a:pt x="800" y="15600"/>
                    <a:pt x="3800" y="12000"/>
                  </a:cubicBezTo>
                  <a:cubicBezTo>
                    <a:pt x="6800" y="8400"/>
                    <a:pt x="12400" y="4200"/>
                    <a:pt x="15800" y="21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492749" y="5485914"/>
              <a:ext cx="260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9" y="480"/>
                    <a:pt x="4917" y="960"/>
                    <a:pt x="6498" y="2880"/>
                  </a:cubicBezTo>
                  <a:cubicBezTo>
                    <a:pt x="8078" y="4800"/>
                    <a:pt x="8780" y="8160"/>
                    <a:pt x="8429" y="10920"/>
                  </a:cubicBezTo>
                  <a:cubicBezTo>
                    <a:pt x="8078" y="13680"/>
                    <a:pt x="6673" y="15840"/>
                    <a:pt x="5268" y="17160"/>
                  </a:cubicBezTo>
                  <a:cubicBezTo>
                    <a:pt x="3863" y="18480"/>
                    <a:pt x="2459" y="18960"/>
                    <a:pt x="1668" y="18360"/>
                  </a:cubicBezTo>
                  <a:cubicBezTo>
                    <a:pt x="878" y="17760"/>
                    <a:pt x="702" y="16080"/>
                    <a:pt x="2020" y="13800"/>
                  </a:cubicBezTo>
                  <a:cubicBezTo>
                    <a:pt x="3337" y="11520"/>
                    <a:pt x="6146" y="8640"/>
                    <a:pt x="8605" y="6600"/>
                  </a:cubicBezTo>
                  <a:cubicBezTo>
                    <a:pt x="11063" y="4560"/>
                    <a:pt x="13171" y="3360"/>
                    <a:pt x="14576" y="3120"/>
                  </a:cubicBezTo>
                  <a:cubicBezTo>
                    <a:pt x="15980" y="2880"/>
                    <a:pt x="16683" y="3600"/>
                    <a:pt x="16595" y="5040"/>
                  </a:cubicBezTo>
                  <a:cubicBezTo>
                    <a:pt x="16507" y="6480"/>
                    <a:pt x="15629" y="8640"/>
                    <a:pt x="15366" y="11400"/>
                  </a:cubicBezTo>
                  <a:cubicBezTo>
                    <a:pt x="15102" y="14160"/>
                    <a:pt x="15454" y="17520"/>
                    <a:pt x="16595" y="19320"/>
                  </a:cubicBezTo>
                  <a:cubicBezTo>
                    <a:pt x="17737" y="21120"/>
                    <a:pt x="19668" y="21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918563" y="5469245"/>
              <a:ext cx="249404" cy="20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47" fill="norm" stroke="1" extrusionOk="0">
                  <a:moveTo>
                    <a:pt x="513" y="3122"/>
                  </a:moveTo>
                  <a:cubicBezTo>
                    <a:pt x="150" y="1772"/>
                    <a:pt x="-213" y="422"/>
                    <a:pt x="150" y="85"/>
                  </a:cubicBezTo>
                  <a:cubicBezTo>
                    <a:pt x="513" y="-253"/>
                    <a:pt x="1602" y="422"/>
                    <a:pt x="4960" y="2109"/>
                  </a:cubicBezTo>
                  <a:cubicBezTo>
                    <a:pt x="8318" y="3797"/>
                    <a:pt x="13945" y="6497"/>
                    <a:pt x="17212" y="8185"/>
                  </a:cubicBezTo>
                  <a:cubicBezTo>
                    <a:pt x="20479" y="9872"/>
                    <a:pt x="21387" y="10547"/>
                    <a:pt x="21387" y="11334"/>
                  </a:cubicBezTo>
                  <a:cubicBezTo>
                    <a:pt x="21387" y="12122"/>
                    <a:pt x="20479" y="13022"/>
                    <a:pt x="18301" y="14147"/>
                  </a:cubicBezTo>
                  <a:cubicBezTo>
                    <a:pt x="16123" y="15272"/>
                    <a:pt x="12674" y="16622"/>
                    <a:pt x="10133" y="17860"/>
                  </a:cubicBezTo>
                  <a:cubicBezTo>
                    <a:pt x="7592" y="19097"/>
                    <a:pt x="5958" y="20222"/>
                    <a:pt x="4325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076949" y="5651014"/>
              <a:ext cx="196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97" y="5600"/>
                    <a:pt x="8594" y="11200"/>
                    <a:pt x="4994" y="14800"/>
                  </a:cubicBezTo>
                  <a:cubicBezTo>
                    <a:pt x="1394" y="18400"/>
                    <a:pt x="697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388099" y="5335630"/>
              <a:ext cx="221072" cy="35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3" fill="norm" stroke="1" extrusionOk="0">
                  <a:moveTo>
                    <a:pt x="11726" y="1768"/>
                  </a:moveTo>
                  <a:cubicBezTo>
                    <a:pt x="10903" y="884"/>
                    <a:pt x="10080" y="0"/>
                    <a:pt x="9669" y="0"/>
                  </a:cubicBezTo>
                  <a:cubicBezTo>
                    <a:pt x="9257" y="0"/>
                    <a:pt x="9257" y="884"/>
                    <a:pt x="8743" y="3284"/>
                  </a:cubicBezTo>
                  <a:cubicBezTo>
                    <a:pt x="8229" y="5684"/>
                    <a:pt x="7200" y="9600"/>
                    <a:pt x="6274" y="12695"/>
                  </a:cubicBezTo>
                  <a:cubicBezTo>
                    <a:pt x="5349" y="15789"/>
                    <a:pt x="4526" y="18063"/>
                    <a:pt x="3909" y="19516"/>
                  </a:cubicBezTo>
                  <a:cubicBezTo>
                    <a:pt x="3291" y="20968"/>
                    <a:pt x="2880" y="21600"/>
                    <a:pt x="3086" y="21411"/>
                  </a:cubicBezTo>
                  <a:cubicBezTo>
                    <a:pt x="3291" y="21221"/>
                    <a:pt x="4114" y="20211"/>
                    <a:pt x="5863" y="18821"/>
                  </a:cubicBezTo>
                  <a:cubicBezTo>
                    <a:pt x="7611" y="17432"/>
                    <a:pt x="10286" y="15663"/>
                    <a:pt x="12549" y="14716"/>
                  </a:cubicBezTo>
                  <a:cubicBezTo>
                    <a:pt x="14811" y="13768"/>
                    <a:pt x="16663" y="13642"/>
                    <a:pt x="18103" y="13958"/>
                  </a:cubicBezTo>
                  <a:cubicBezTo>
                    <a:pt x="19543" y="14274"/>
                    <a:pt x="20571" y="15032"/>
                    <a:pt x="21086" y="15789"/>
                  </a:cubicBezTo>
                  <a:cubicBezTo>
                    <a:pt x="21600" y="16547"/>
                    <a:pt x="21600" y="17305"/>
                    <a:pt x="21189" y="17874"/>
                  </a:cubicBezTo>
                  <a:cubicBezTo>
                    <a:pt x="20777" y="18442"/>
                    <a:pt x="19954" y="18821"/>
                    <a:pt x="16354" y="19326"/>
                  </a:cubicBezTo>
                  <a:cubicBezTo>
                    <a:pt x="12754" y="19832"/>
                    <a:pt x="6377" y="20463"/>
                    <a:pt x="0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098800" y="4586457"/>
              <a:ext cx="123791" cy="18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0861" fill="norm" stroke="1" extrusionOk="0">
                  <a:moveTo>
                    <a:pt x="0" y="471"/>
                  </a:moveTo>
                  <a:cubicBezTo>
                    <a:pt x="1770" y="-15"/>
                    <a:pt x="3541" y="-500"/>
                    <a:pt x="7259" y="1078"/>
                  </a:cubicBezTo>
                  <a:cubicBezTo>
                    <a:pt x="10977" y="2655"/>
                    <a:pt x="16643" y="6296"/>
                    <a:pt x="19121" y="9451"/>
                  </a:cubicBezTo>
                  <a:cubicBezTo>
                    <a:pt x="21600" y="12606"/>
                    <a:pt x="20892" y="15275"/>
                    <a:pt x="18944" y="17217"/>
                  </a:cubicBezTo>
                  <a:cubicBezTo>
                    <a:pt x="16997" y="19158"/>
                    <a:pt x="13810" y="20372"/>
                    <a:pt x="10623" y="20736"/>
                  </a:cubicBezTo>
                  <a:cubicBezTo>
                    <a:pt x="7436" y="21100"/>
                    <a:pt x="4249" y="20615"/>
                    <a:pt x="3541" y="20008"/>
                  </a:cubicBezTo>
                  <a:cubicBezTo>
                    <a:pt x="2833" y="19401"/>
                    <a:pt x="4603" y="18673"/>
                    <a:pt x="6905" y="18188"/>
                  </a:cubicBezTo>
                  <a:cubicBezTo>
                    <a:pt x="9207" y="17702"/>
                    <a:pt x="12039" y="17460"/>
                    <a:pt x="14872" y="17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221992" y="4594478"/>
              <a:ext cx="86359" cy="17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79" fill="norm" stroke="1" extrusionOk="0">
                  <a:moveTo>
                    <a:pt x="19439" y="3422"/>
                  </a:moveTo>
                  <a:cubicBezTo>
                    <a:pt x="18411" y="1861"/>
                    <a:pt x="17382" y="299"/>
                    <a:pt x="15839" y="39"/>
                  </a:cubicBezTo>
                  <a:cubicBezTo>
                    <a:pt x="14296" y="-221"/>
                    <a:pt x="12239" y="820"/>
                    <a:pt x="9411" y="2902"/>
                  </a:cubicBezTo>
                  <a:cubicBezTo>
                    <a:pt x="6582" y="4984"/>
                    <a:pt x="2982" y="8107"/>
                    <a:pt x="1182" y="10969"/>
                  </a:cubicBezTo>
                  <a:cubicBezTo>
                    <a:pt x="-618" y="13832"/>
                    <a:pt x="-618" y="16434"/>
                    <a:pt x="2982" y="18126"/>
                  </a:cubicBezTo>
                  <a:cubicBezTo>
                    <a:pt x="6582" y="19818"/>
                    <a:pt x="13782" y="20598"/>
                    <a:pt x="20982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409950" y="4679464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622983" y="4561313"/>
              <a:ext cx="167968" cy="1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96" fill="norm" stroke="1" extrusionOk="0">
                  <a:moveTo>
                    <a:pt x="12516" y="8182"/>
                  </a:moveTo>
                  <a:cubicBezTo>
                    <a:pt x="12516" y="6896"/>
                    <a:pt x="12516" y="5610"/>
                    <a:pt x="12246" y="4196"/>
                  </a:cubicBezTo>
                  <a:cubicBezTo>
                    <a:pt x="11976" y="2782"/>
                    <a:pt x="11436" y="1239"/>
                    <a:pt x="10491" y="467"/>
                  </a:cubicBezTo>
                  <a:cubicBezTo>
                    <a:pt x="9546" y="-304"/>
                    <a:pt x="8196" y="-304"/>
                    <a:pt x="6441" y="1882"/>
                  </a:cubicBezTo>
                  <a:cubicBezTo>
                    <a:pt x="4686" y="4067"/>
                    <a:pt x="2526" y="8439"/>
                    <a:pt x="1311" y="11267"/>
                  </a:cubicBezTo>
                  <a:cubicBezTo>
                    <a:pt x="96" y="14096"/>
                    <a:pt x="-174" y="15382"/>
                    <a:pt x="96" y="16539"/>
                  </a:cubicBezTo>
                  <a:cubicBezTo>
                    <a:pt x="366" y="17696"/>
                    <a:pt x="1176" y="18725"/>
                    <a:pt x="2256" y="18853"/>
                  </a:cubicBezTo>
                  <a:cubicBezTo>
                    <a:pt x="3336" y="18982"/>
                    <a:pt x="4686" y="18210"/>
                    <a:pt x="6036" y="16539"/>
                  </a:cubicBezTo>
                  <a:cubicBezTo>
                    <a:pt x="7386" y="14867"/>
                    <a:pt x="8736" y="12296"/>
                    <a:pt x="9816" y="10239"/>
                  </a:cubicBezTo>
                  <a:cubicBezTo>
                    <a:pt x="10896" y="8182"/>
                    <a:pt x="11706" y="6639"/>
                    <a:pt x="12111" y="6639"/>
                  </a:cubicBezTo>
                  <a:cubicBezTo>
                    <a:pt x="12516" y="6639"/>
                    <a:pt x="12516" y="8182"/>
                    <a:pt x="14001" y="10882"/>
                  </a:cubicBezTo>
                  <a:cubicBezTo>
                    <a:pt x="15486" y="13582"/>
                    <a:pt x="18456" y="17439"/>
                    <a:pt x="21426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187700" y="4794234"/>
              <a:ext cx="596378" cy="11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1" fill="norm" stroke="1" extrusionOk="0">
                  <a:moveTo>
                    <a:pt x="0" y="21511"/>
                  </a:moveTo>
                  <a:cubicBezTo>
                    <a:pt x="2061" y="17511"/>
                    <a:pt x="4122" y="13511"/>
                    <a:pt x="6564" y="10111"/>
                  </a:cubicBezTo>
                  <a:cubicBezTo>
                    <a:pt x="9006" y="6711"/>
                    <a:pt x="11830" y="3911"/>
                    <a:pt x="14273" y="2311"/>
                  </a:cubicBezTo>
                  <a:cubicBezTo>
                    <a:pt x="16715" y="711"/>
                    <a:pt x="18776" y="311"/>
                    <a:pt x="19997" y="111"/>
                  </a:cubicBezTo>
                  <a:cubicBezTo>
                    <a:pt x="21218" y="-89"/>
                    <a:pt x="21600" y="-89"/>
                    <a:pt x="21486" y="711"/>
                  </a:cubicBezTo>
                  <a:cubicBezTo>
                    <a:pt x="21371" y="1511"/>
                    <a:pt x="20760" y="3111"/>
                    <a:pt x="20150" y="4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341011" y="4901714"/>
              <a:ext cx="100264" cy="15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79" fill="norm" stroke="1" extrusionOk="0">
                  <a:moveTo>
                    <a:pt x="3856" y="0"/>
                  </a:moveTo>
                  <a:cubicBezTo>
                    <a:pt x="2506" y="1184"/>
                    <a:pt x="1156" y="2367"/>
                    <a:pt x="481" y="3699"/>
                  </a:cubicBezTo>
                  <a:cubicBezTo>
                    <a:pt x="-194" y="5030"/>
                    <a:pt x="-194" y="6510"/>
                    <a:pt x="706" y="9025"/>
                  </a:cubicBezTo>
                  <a:cubicBezTo>
                    <a:pt x="1606" y="11540"/>
                    <a:pt x="3406" y="15090"/>
                    <a:pt x="4756" y="15978"/>
                  </a:cubicBezTo>
                  <a:cubicBezTo>
                    <a:pt x="6106" y="16866"/>
                    <a:pt x="7006" y="15090"/>
                    <a:pt x="8131" y="13463"/>
                  </a:cubicBezTo>
                  <a:cubicBezTo>
                    <a:pt x="9256" y="11836"/>
                    <a:pt x="10606" y="10356"/>
                    <a:pt x="12181" y="9173"/>
                  </a:cubicBezTo>
                  <a:cubicBezTo>
                    <a:pt x="13756" y="7989"/>
                    <a:pt x="15556" y="7101"/>
                    <a:pt x="17131" y="7249"/>
                  </a:cubicBezTo>
                  <a:cubicBezTo>
                    <a:pt x="18706" y="7397"/>
                    <a:pt x="20056" y="8581"/>
                    <a:pt x="20731" y="9912"/>
                  </a:cubicBezTo>
                  <a:cubicBezTo>
                    <a:pt x="21406" y="11244"/>
                    <a:pt x="21406" y="12723"/>
                    <a:pt x="21181" y="14499"/>
                  </a:cubicBezTo>
                  <a:cubicBezTo>
                    <a:pt x="20956" y="16274"/>
                    <a:pt x="20506" y="18345"/>
                    <a:pt x="18706" y="19677"/>
                  </a:cubicBezTo>
                  <a:cubicBezTo>
                    <a:pt x="16906" y="21008"/>
                    <a:pt x="13756" y="21600"/>
                    <a:pt x="11506" y="21304"/>
                  </a:cubicBezTo>
                  <a:cubicBezTo>
                    <a:pt x="9256" y="21008"/>
                    <a:pt x="7906" y="19825"/>
                    <a:pt x="6556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575050" y="499696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715758" y="4939814"/>
              <a:ext cx="17679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0678" y="10080"/>
                  </a:moveTo>
                  <a:cubicBezTo>
                    <a:pt x="9907" y="7680"/>
                    <a:pt x="9135" y="5280"/>
                    <a:pt x="8235" y="3360"/>
                  </a:cubicBezTo>
                  <a:cubicBezTo>
                    <a:pt x="7335" y="1440"/>
                    <a:pt x="6307" y="0"/>
                    <a:pt x="5278" y="0"/>
                  </a:cubicBezTo>
                  <a:cubicBezTo>
                    <a:pt x="4249" y="0"/>
                    <a:pt x="3221" y="1440"/>
                    <a:pt x="2321" y="3360"/>
                  </a:cubicBezTo>
                  <a:cubicBezTo>
                    <a:pt x="1421" y="5280"/>
                    <a:pt x="649" y="7680"/>
                    <a:pt x="264" y="10560"/>
                  </a:cubicBezTo>
                  <a:cubicBezTo>
                    <a:pt x="-122" y="13440"/>
                    <a:pt x="-122" y="16800"/>
                    <a:pt x="521" y="18480"/>
                  </a:cubicBezTo>
                  <a:cubicBezTo>
                    <a:pt x="1164" y="20160"/>
                    <a:pt x="2449" y="20160"/>
                    <a:pt x="3735" y="19440"/>
                  </a:cubicBezTo>
                  <a:cubicBezTo>
                    <a:pt x="5021" y="18720"/>
                    <a:pt x="6307" y="17280"/>
                    <a:pt x="7335" y="15600"/>
                  </a:cubicBezTo>
                  <a:cubicBezTo>
                    <a:pt x="8364" y="13920"/>
                    <a:pt x="9135" y="12000"/>
                    <a:pt x="11449" y="12960"/>
                  </a:cubicBezTo>
                  <a:cubicBezTo>
                    <a:pt x="13764" y="13920"/>
                    <a:pt x="17621" y="17760"/>
                    <a:pt x="214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578349" y="476201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559299" y="463501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661263" y="4459604"/>
              <a:ext cx="139337" cy="39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9" fill="norm" stroke="1" extrusionOk="0">
                  <a:moveTo>
                    <a:pt x="21544" y="5792"/>
                  </a:moveTo>
                  <a:cubicBezTo>
                    <a:pt x="21217" y="4398"/>
                    <a:pt x="20889" y="3004"/>
                    <a:pt x="20071" y="2017"/>
                  </a:cubicBezTo>
                  <a:cubicBezTo>
                    <a:pt x="19253" y="1030"/>
                    <a:pt x="17944" y="450"/>
                    <a:pt x="16308" y="159"/>
                  </a:cubicBezTo>
                  <a:cubicBezTo>
                    <a:pt x="14671" y="-131"/>
                    <a:pt x="12708" y="-131"/>
                    <a:pt x="10089" y="1088"/>
                  </a:cubicBezTo>
                  <a:cubicBezTo>
                    <a:pt x="7471" y="2308"/>
                    <a:pt x="4199" y="4746"/>
                    <a:pt x="2399" y="7940"/>
                  </a:cubicBezTo>
                  <a:cubicBezTo>
                    <a:pt x="599" y="11134"/>
                    <a:pt x="271" y="15082"/>
                    <a:pt x="108" y="17404"/>
                  </a:cubicBezTo>
                  <a:cubicBezTo>
                    <a:pt x="-56" y="19727"/>
                    <a:pt x="-56" y="20424"/>
                    <a:pt x="271" y="20830"/>
                  </a:cubicBezTo>
                  <a:cubicBezTo>
                    <a:pt x="599" y="21237"/>
                    <a:pt x="1253" y="21353"/>
                    <a:pt x="1908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635499" y="4723914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200"/>
                    <a:pt x="4181" y="10800"/>
                    <a:pt x="7781" y="7200"/>
                  </a:cubicBezTo>
                  <a:cubicBezTo>
                    <a:pt x="11381" y="3600"/>
                    <a:pt x="1649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398635" y="4742879"/>
              <a:ext cx="214766" cy="13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78" fill="norm" stroke="1" extrusionOk="0">
                  <a:moveTo>
                    <a:pt x="13862" y="6684"/>
                  </a:moveTo>
                  <a:cubicBezTo>
                    <a:pt x="13651" y="5096"/>
                    <a:pt x="13439" y="3507"/>
                    <a:pt x="12380" y="2078"/>
                  </a:cubicBezTo>
                  <a:cubicBezTo>
                    <a:pt x="11321" y="649"/>
                    <a:pt x="9415" y="-622"/>
                    <a:pt x="7404" y="331"/>
                  </a:cubicBezTo>
                  <a:cubicBezTo>
                    <a:pt x="5392" y="1284"/>
                    <a:pt x="3274" y="4460"/>
                    <a:pt x="2004" y="6843"/>
                  </a:cubicBezTo>
                  <a:cubicBezTo>
                    <a:pt x="733" y="9225"/>
                    <a:pt x="310" y="10813"/>
                    <a:pt x="98" y="12402"/>
                  </a:cubicBezTo>
                  <a:cubicBezTo>
                    <a:pt x="-114" y="13990"/>
                    <a:pt x="-114" y="15578"/>
                    <a:pt x="1474" y="15737"/>
                  </a:cubicBezTo>
                  <a:cubicBezTo>
                    <a:pt x="3062" y="15896"/>
                    <a:pt x="6239" y="14625"/>
                    <a:pt x="8357" y="13196"/>
                  </a:cubicBezTo>
                  <a:cubicBezTo>
                    <a:pt x="10474" y="11766"/>
                    <a:pt x="11533" y="10178"/>
                    <a:pt x="12592" y="9543"/>
                  </a:cubicBezTo>
                  <a:cubicBezTo>
                    <a:pt x="13651" y="8907"/>
                    <a:pt x="14710" y="9225"/>
                    <a:pt x="16192" y="11290"/>
                  </a:cubicBezTo>
                  <a:cubicBezTo>
                    <a:pt x="17674" y="13354"/>
                    <a:pt x="19580" y="17166"/>
                    <a:pt x="21486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809118" y="4736614"/>
              <a:ext cx="19798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6438" y="3733"/>
                    <a:pt x="11382" y="7467"/>
                    <a:pt x="8165" y="9733"/>
                  </a:cubicBezTo>
                  <a:cubicBezTo>
                    <a:pt x="4948" y="12000"/>
                    <a:pt x="3570" y="12800"/>
                    <a:pt x="2306" y="13600"/>
                  </a:cubicBezTo>
                  <a:cubicBezTo>
                    <a:pt x="1042" y="14400"/>
                    <a:pt x="-107" y="15200"/>
                    <a:pt x="8" y="16000"/>
                  </a:cubicBezTo>
                  <a:cubicBezTo>
                    <a:pt x="123" y="16800"/>
                    <a:pt x="1502" y="17600"/>
                    <a:pt x="5293" y="18533"/>
                  </a:cubicBezTo>
                  <a:cubicBezTo>
                    <a:pt x="9084" y="19467"/>
                    <a:pt x="15289" y="20533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178549" y="4741038"/>
              <a:ext cx="146051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3927"/>
                  </a:moveTo>
                  <a:cubicBezTo>
                    <a:pt x="313" y="2406"/>
                    <a:pt x="626" y="885"/>
                    <a:pt x="1565" y="276"/>
                  </a:cubicBezTo>
                  <a:cubicBezTo>
                    <a:pt x="2504" y="-332"/>
                    <a:pt x="4070" y="-28"/>
                    <a:pt x="5478" y="2102"/>
                  </a:cubicBezTo>
                  <a:cubicBezTo>
                    <a:pt x="6887" y="4231"/>
                    <a:pt x="8139" y="8186"/>
                    <a:pt x="8765" y="10924"/>
                  </a:cubicBezTo>
                  <a:cubicBezTo>
                    <a:pt x="9391" y="13662"/>
                    <a:pt x="9391" y="15183"/>
                    <a:pt x="8922" y="16705"/>
                  </a:cubicBezTo>
                  <a:cubicBezTo>
                    <a:pt x="8452" y="18226"/>
                    <a:pt x="7513" y="19747"/>
                    <a:pt x="6417" y="19899"/>
                  </a:cubicBezTo>
                  <a:cubicBezTo>
                    <a:pt x="5322" y="20051"/>
                    <a:pt x="4070" y="18834"/>
                    <a:pt x="3757" y="17465"/>
                  </a:cubicBezTo>
                  <a:cubicBezTo>
                    <a:pt x="3443" y="16096"/>
                    <a:pt x="4070" y="14575"/>
                    <a:pt x="5791" y="12141"/>
                  </a:cubicBezTo>
                  <a:cubicBezTo>
                    <a:pt x="7513" y="9707"/>
                    <a:pt x="10330" y="6361"/>
                    <a:pt x="12522" y="4536"/>
                  </a:cubicBezTo>
                  <a:cubicBezTo>
                    <a:pt x="14713" y="2710"/>
                    <a:pt x="16278" y="2406"/>
                    <a:pt x="16748" y="3319"/>
                  </a:cubicBezTo>
                  <a:cubicBezTo>
                    <a:pt x="17217" y="4231"/>
                    <a:pt x="16591" y="6361"/>
                    <a:pt x="15809" y="8186"/>
                  </a:cubicBezTo>
                  <a:cubicBezTo>
                    <a:pt x="15026" y="10012"/>
                    <a:pt x="14087" y="11533"/>
                    <a:pt x="13617" y="13510"/>
                  </a:cubicBezTo>
                  <a:cubicBezTo>
                    <a:pt x="13148" y="15488"/>
                    <a:pt x="13148" y="17922"/>
                    <a:pt x="14557" y="19291"/>
                  </a:cubicBezTo>
                  <a:cubicBezTo>
                    <a:pt x="15965" y="20660"/>
                    <a:pt x="18783" y="20964"/>
                    <a:pt x="2160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536266" y="4709321"/>
              <a:ext cx="220135" cy="17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232"/>
                  </a:moveTo>
                  <a:cubicBezTo>
                    <a:pt x="19523" y="-28"/>
                    <a:pt x="17446" y="-288"/>
                    <a:pt x="14954" y="753"/>
                  </a:cubicBezTo>
                  <a:cubicBezTo>
                    <a:pt x="12462" y="1794"/>
                    <a:pt x="9554" y="4136"/>
                    <a:pt x="7477" y="5698"/>
                  </a:cubicBezTo>
                  <a:cubicBezTo>
                    <a:pt x="5400" y="7259"/>
                    <a:pt x="4154" y="8040"/>
                    <a:pt x="2804" y="9081"/>
                  </a:cubicBezTo>
                  <a:cubicBezTo>
                    <a:pt x="1454" y="10122"/>
                    <a:pt x="0" y="11423"/>
                    <a:pt x="0" y="12464"/>
                  </a:cubicBezTo>
                  <a:cubicBezTo>
                    <a:pt x="0" y="13505"/>
                    <a:pt x="1454" y="14285"/>
                    <a:pt x="4569" y="15717"/>
                  </a:cubicBezTo>
                  <a:cubicBezTo>
                    <a:pt x="7685" y="17148"/>
                    <a:pt x="12462" y="19230"/>
                    <a:pt x="17238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902449" y="4552464"/>
              <a:ext cx="2024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9450" y="0"/>
                  </a:moveTo>
                  <a:cubicBezTo>
                    <a:pt x="9225" y="2979"/>
                    <a:pt x="9000" y="5959"/>
                    <a:pt x="8438" y="8317"/>
                  </a:cubicBezTo>
                  <a:cubicBezTo>
                    <a:pt x="7875" y="10676"/>
                    <a:pt x="6975" y="12414"/>
                    <a:pt x="6300" y="13593"/>
                  </a:cubicBezTo>
                  <a:cubicBezTo>
                    <a:pt x="5625" y="14772"/>
                    <a:pt x="5175" y="15393"/>
                    <a:pt x="5513" y="15641"/>
                  </a:cubicBezTo>
                  <a:cubicBezTo>
                    <a:pt x="5850" y="15890"/>
                    <a:pt x="6975" y="15766"/>
                    <a:pt x="8550" y="15207"/>
                  </a:cubicBezTo>
                  <a:cubicBezTo>
                    <a:pt x="10125" y="14648"/>
                    <a:pt x="12150" y="13655"/>
                    <a:pt x="13725" y="12972"/>
                  </a:cubicBezTo>
                  <a:cubicBezTo>
                    <a:pt x="15300" y="12290"/>
                    <a:pt x="16425" y="11917"/>
                    <a:pt x="17325" y="11979"/>
                  </a:cubicBezTo>
                  <a:cubicBezTo>
                    <a:pt x="18225" y="12041"/>
                    <a:pt x="18900" y="12538"/>
                    <a:pt x="19575" y="13097"/>
                  </a:cubicBezTo>
                  <a:cubicBezTo>
                    <a:pt x="20250" y="13655"/>
                    <a:pt x="20925" y="14276"/>
                    <a:pt x="21262" y="14959"/>
                  </a:cubicBezTo>
                  <a:cubicBezTo>
                    <a:pt x="21600" y="15641"/>
                    <a:pt x="21600" y="16386"/>
                    <a:pt x="21262" y="17007"/>
                  </a:cubicBezTo>
                  <a:cubicBezTo>
                    <a:pt x="20925" y="17628"/>
                    <a:pt x="20250" y="18124"/>
                    <a:pt x="18225" y="18434"/>
                  </a:cubicBezTo>
                  <a:cubicBezTo>
                    <a:pt x="16200" y="18745"/>
                    <a:pt x="12825" y="18869"/>
                    <a:pt x="9563" y="19366"/>
                  </a:cubicBezTo>
                  <a:cubicBezTo>
                    <a:pt x="6300" y="19862"/>
                    <a:pt x="3150" y="207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3" name="Drawing"/>
          <p:cNvGrpSpPr/>
          <p:nvPr/>
        </p:nvGrpSpPr>
        <p:grpSpPr>
          <a:xfrm>
            <a:off x="1008518" y="1238250"/>
            <a:ext cx="9644400" cy="4971580"/>
            <a:chOff x="0" y="0"/>
            <a:chExt cx="9644398" cy="4971579"/>
          </a:xfrm>
        </p:grpSpPr>
        <p:sp>
          <p:nvSpPr>
            <p:cNvPr id="848" name="Line"/>
            <p:cNvSpPr/>
            <p:nvPr/>
          </p:nvSpPr>
          <p:spPr>
            <a:xfrm>
              <a:off x="166231" y="78105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59881" y="6159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89744" y="768350"/>
              <a:ext cx="3523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200"/>
                    <a:pt x="-1623" y="8400"/>
                    <a:pt x="777" y="12000"/>
                  </a:cubicBezTo>
                  <a:cubicBezTo>
                    <a:pt x="3177" y="15600"/>
                    <a:pt x="11577" y="18600"/>
                    <a:pt x="199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67831" y="6667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86881" y="647700"/>
              <a:ext cx="20540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11782" y="0"/>
                  </a:moveTo>
                  <a:cubicBezTo>
                    <a:pt x="13091" y="0"/>
                    <a:pt x="14400" y="0"/>
                    <a:pt x="16255" y="1125"/>
                  </a:cubicBezTo>
                  <a:cubicBezTo>
                    <a:pt x="18109" y="2250"/>
                    <a:pt x="20509" y="4500"/>
                    <a:pt x="21055" y="7144"/>
                  </a:cubicBezTo>
                  <a:cubicBezTo>
                    <a:pt x="21600" y="9788"/>
                    <a:pt x="20291" y="12825"/>
                    <a:pt x="16473" y="15300"/>
                  </a:cubicBezTo>
                  <a:cubicBezTo>
                    <a:pt x="12655" y="17775"/>
                    <a:pt x="6327" y="19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-1" y="769924"/>
              <a:ext cx="229733" cy="25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6" fill="norm" stroke="1" extrusionOk="0">
                  <a:moveTo>
                    <a:pt x="7240" y="1486"/>
                  </a:moveTo>
                  <a:cubicBezTo>
                    <a:pt x="6447" y="946"/>
                    <a:pt x="5655" y="406"/>
                    <a:pt x="4763" y="136"/>
                  </a:cubicBezTo>
                  <a:cubicBezTo>
                    <a:pt x="3871" y="-134"/>
                    <a:pt x="2880" y="-134"/>
                    <a:pt x="1890" y="1396"/>
                  </a:cubicBezTo>
                  <a:cubicBezTo>
                    <a:pt x="899" y="2926"/>
                    <a:pt x="-92" y="5986"/>
                    <a:pt x="7" y="9136"/>
                  </a:cubicBezTo>
                  <a:cubicBezTo>
                    <a:pt x="106" y="12286"/>
                    <a:pt x="1295" y="15526"/>
                    <a:pt x="5060" y="17596"/>
                  </a:cubicBezTo>
                  <a:cubicBezTo>
                    <a:pt x="8825" y="19666"/>
                    <a:pt x="15167" y="20566"/>
                    <a:pt x="21508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34064" y="513132"/>
              <a:ext cx="319618" cy="45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480"/>
                  </a:moveTo>
                  <a:cubicBezTo>
                    <a:pt x="19883" y="1774"/>
                    <a:pt x="18167" y="1067"/>
                    <a:pt x="16236" y="613"/>
                  </a:cubicBezTo>
                  <a:cubicBezTo>
                    <a:pt x="14305" y="159"/>
                    <a:pt x="12159" y="-43"/>
                    <a:pt x="10442" y="7"/>
                  </a:cubicBezTo>
                  <a:cubicBezTo>
                    <a:pt x="8726" y="58"/>
                    <a:pt x="7438" y="361"/>
                    <a:pt x="6079" y="1572"/>
                  </a:cubicBezTo>
                  <a:cubicBezTo>
                    <a:pt x="4721" y="2783"/>
                    <a:pt x="3290" y="4903"/>
                    <a:pt x="2360" y="7224"/>
                  </a:cubicBezTo>
                  <a:cubicBezTo>
                    <a:pt x="1430" y="9546"/>
                    <a:pt x="1001" y="12069"/>
                    <a:pt x="644" y="14239"/>
                  </a:cubicBezTo>
                  <a:cubicBezTo>
                    <a:pt x="286" y="16409"/>
                    <a:pt x="0" y="18226"/>
                    <a:pt x="0" y="19387"/>
                  </a:cubicBezTo>
                  <a:cubicBezTo>
                    <a:pt x="0" y="20548"/>
                    <a:pt x="286" y="21052"/>
                    <a:pt x="858" y="21305"/>
                  </a:cubicBezTo>
                  <a:cubicBezTo>
                    <a:pt x="1430" y="21557"/>
                    <a:pt x="2289" y="21557"/>
                    <a:pt x="4077" y="21406"/>
                  </a:cubicBezTo>
                  <a:cubicBezTo>
                    <a:pt x="5865" y="21254"/>
                    <a:pt x="8583" y="20951"/>
                    <a:pt x="10299" y="20750"/>
                  </a:cubicBezTo>
                  <a:cubicBezTo>
                    <a:pt x="12016" y="20548"/>
                    <a:pt x="12731" y="20447"/>
                    <a:pt x="12946" y="20144"/>
                  </a:cubicBezTo>
                  <a:cubicBezTo>
                    <a:pt x="13160" y="19841"/>
                    <a:pt x="12874" y="19336"/>
                    <a:pt x="11515" y="18882"/>
                  </a:cubicBezTo>
                  <a:cubicBezTo>
                    <a:pt x="10156" y="18428"/>
                    <a:pt x="7725" y="18024"/>
                    <a:pt x="5865" y="17822"/>
                  </a:cubicBezTo>
                  <a:cubicBezTo>
                    <a:pt x="4005" y="17621"/>
                    <a:pt x="2718" y="17621"/>
                    <a:pt x="2432" y="17671"/>
                  </a:cubicBezTo>
                  <a:cubicBezTo>
                    <a:pt x="2146" y="17721"/>
                    <a:pt x="2861" y="17822"/>
                    <a:pt x="5579" y="17671"/>
                  </a:cubicBezTo>
                  <a:cubicBezTo>
                    <a:pt x="8297" y="17520"/>
                    <a:pt x="13017" y="17116"/>
                    <a:pt x="17738" y="16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438555" y="563412"/>
              <a:ext cx="219927" cy="42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23" fill="norm" stroke="1" extrusionOk="0">
                  <a:moveTo>
                    <a:pt x="21374" y="2299"/>
                  </a:moveTo>
                  <a:cubicBezTo>
                    <a:pt x="20963" y="1773"/>
                    <a:pt x="20551" y="1246"/>
                    <a:pt x="19317" y="772"/>
                  </a:cubicBezTo>
                  <a:cubicBezTo>
                    <a:pt x="18083" y="297"/>
                    <a:pt x="16025" y="-124"/>
                    <a:pt x="13763" y="34"/>
                  </a:cubicBezTo>
                  <a:cubicBezTo>
                    <a:pt x="11500" y="192"/>
                    <a:pt x="9031" y="930"/>
                    <a:pt x="7488" y="2510"/>
                  </a:cubicBezTo>
                  <a:cubicBezTo>
                    <a:pt x="5945" y="4091"/>
                    <a:pt x="5328" y="6514"/>
                    <a:pt x="4608" y="9096"/>
                  </a:cubicBezTo>
                  <a:cubicBezTo>
                    <a:pt x="3888" y="11677"/>
                    <a:pt x="3065" y="14416"/>
                    <a:pt x="2448" y="16050"/>
                  </a:cubicBezTo>
                  <a:cubicBezTo>
                    <a:pt x="1831" y="17683"/>
                    <a:pt x="1420" y="18210"/>
                    <a:pt x="905" y="18947"/>
                  </a:cubicBezTo>
                  <a:cubicBezTo>
                    <a:pt x="391" y="19685"/>
                    <a:pt x="-226" y="20633"/>
                    <a:pt x="83" y="21055"/>
                  </a:cubicBezTo>
                  <a:cubicBezTo>
                    <a:pt x="391" y="21476"/>
                    <a:pt x="1625" y="21371"/>
                    <a:pt x="4711" y="20949"/>
                  </a:cubicBezTo>
                  <a:cubicBezTo>
                    <a:pt x="7797" y="20528"/>
                    <a:pt x="12734" y="19790"/>
                    <a:pt x="17671" y="19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686212" y="685908"/>
              <a:ext cx="232620" cy="26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1" fill="norm" stroke="1" extrusionOk="0">
                  <a:moveTo>
                    <a:pt x="954" y="2032"/>
                  </a:moveTo>
                  <a:cubicBezTo>
                    <a:pt x="370" y="1182"/>
                    <a:pt x="-214" y="331"/>
                    <a:pt x="78" y="76"/>
                  </a:cubicBezTo>
                  <a:cubicBezTo>
                    <a:pt x="370" y="-179"/>
                    <a:pt x="1537" y="161"/>
                    <a:pt x="3678" y="1777"/>
                  </a:cubicBezTo>
                  <a:cubicBezTo>
                    <a:pt x="5818" y="3393"/>
                    <a:pt x="8932" y="6284"/>
                    <a:pt x="12045" y="9771"/>
                  </a:cubicBezTo>
                  <a:cubicBezTo>
                    <a:pt x="15159" y="13257"/>
                    <a:pt x="18272" y="17339"/>
                    <a:pt x="21386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770664" y="696270"/>
              <a:ext cx="179918" cy="32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8" fill="norm" stroke="1" extrusionOk="0">
                  <a:moveTo>
                    <a:pt x="21349" y="1401"/>
                  </a:moveTo>
                  <a:cubicBezTo>
                    <a:pt x="20596" y="843"/>
                    <a:pt x="19842" y="286"/>
                    <a:pt x="18837" y="77"/>
                  </a:cubicBezTo>
                  <a:cubicBezTo>
                    <a:pt x="17833" y="-132"/>
                    <a:pt x="16577" y="7"/>
                    <a:pt x="14191" y="1471"/>
                  </a:cubicBezTo>
                  <a:cubicBezTo>
                    <a:pt x="11805" y="2934"/>
                    <a:pt x="8289" y="5721"/>
                    <a:pt x="5651" y="8926"/>
                  </a:cubicBezTo>
                  <a:cubicBezTo>
                    <a:pt x="3014" y="12131"/>
                    <a:pt x="1256" y="15754"/>
                    <a:pt x="502" y="17914"/>
                  </a:cubicBezTo>
                  <a:cubicBezTo>
                    <a:pt x="-251" y="20074"/>
                    <a:pt x="0" y="20771"/>
                    <a:pt x="251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972952" y="555336"/>
              <a:ext cx="211400" cy="47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65" fill="norm" stroke="1" extrusionOk="0">
                  <a:moveTo>
                    <a:pt x="939" y="1315"/>
                  </a:moveTo>
                  <a:cubicBezTo>
                    <a:pt x="303" y="929"/>
                    <a:pt x="-332" y="544"/>
                    <a:pt x="197" y="351"/>
                  </a:cubicBezTo>
                  <a:cubicBezTo>
                    <a:pt x="727" y="158"/>
                    <a:pt x="2421" y="158"/>
                    <a:pt x="5597" y="110"/>
                  </a:cubicBezTo>
                  <a:cubicBezTo>
                    <a:pt x="8774" y="61"/>
                    <a:pt x="13433" y="-35"/>
                    <a:pt x="16292" y="13"/>
                  </a:cubicBezTo>
                  <a:cubicBezTo>
                    <a:pt x="19150" y="61"/>
                    <a:pt x="20209" y="254"/>
                    <a:pt x="20739" y="640"/>
                  </a:cubicBezTo>
                  <a:cubicBezTo>
                    <a:pt x="21268" y="1026"/>
                    <a:pt x="21268" y="1604"/>
                    <a:pt x="20844" y="3485"/>
                  </a:cubicBezTo>
                  <a:cubicBezTo>
                    <a:pt x="20421" y="5365"/>
                    <a:pt x="19574" y="8547"/>
                    <a:pt x="19680" y="11151"/>
                  </a:cubicBezTo>
                  <a:cubicBezTo>
                    <a:pt x="19786" y="13754"/>
                    <a:pt x="20844" y="15779"/>
                    <a:pt x="20844" y="17419"/>
                  </a:cubicBezTo>
                  <a:cubicBezTo>
                    <a:pt x="20844" y="19058"/>
                    <a:pt x="19786" y="20311"/>
                    <a:pt x="17350" y="20938"/>
                  </a:cubicBezTo>
                  <a:cubicBezTo>
                    <a:pt x="14915" y="21565"/>
                    <a:pt x="11103" y="21565"/>
                    <a:pt x="7292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674481" y="716986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82" y="11375"/>
                    <a:pt x="1964" y="2735"/>
                    <a:pt x="5564" y="575"/>
                  </a:cubicBezTo>
                  <a:cubicBezTo>
                    <a:pt x="9164" y="-1585"/>
                    <a:pt x="1538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649607" y="857250"/>
              <a:ext cx="202675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381" fill="norm" stroke="1" extrusionOk="0">
                  <a:moveTo>
                    <a:pt x="3953" y="3812"/>
                  </a:moveTo>
                  <a:cubicBezTo>
                    <a:pt x="2171" y="10165"/>
                    <a:pt x="390" y="16518"/>
                    <a:pt x="56" y="19059"/>
                  </a:cubicBezTo>
                  <a:cubicBezTo>
                    <a:pt x="-278" y="21600"/>
                    <a:pt x="835" y="20329"/>
                    <a:pt x="4621" y="16518"/>
                  </a:cubicBezTo>
                  <a:cubicBezTo>
                    <a:pt x="8407" y="12706"/>
                    <a:pt x="14864" y="6353"/>
                    <a:pt x="213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271381" y="362425"/>
              <a:ext cx="228601" cy="79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216"/>
                  </a:moveTo>
                  <a:cubicBezTo>
                    <a:pt x="21600" y="1930"/>
                    <a:pt x="21600" y="1644"/>
                    <a:pt x="20900" y="1301"/>
                  </a:cubicBezTo>
                  <a:cubicBezTo>
                    <a:pt x="20200" y="959"/>
                    <a:pt x="18800" y="559"/>
                    <a:pt x="17500" y="301"/>
                  </a:cubicBezTo>
                  <a:cubicBezTo>
                    <a:pt x="16200" y="44"/>
                    <a:pt x="15000" y="-70"/>
                    <a:pt x="13500" y="44"/>
                  </a:cubicBezTo>
                  <a:cubicBezTo>
                    <a:pt x="12000" y="159"/>
                    <a:pt x="10200" y="501"/>
                    <a:pt x="8400" y="1530"/>
                  </a:cubicBezTo>
                  <a:cubicBezTo>
                    <a:pt x="6600" y="2559"/>
                    <a:pt x="4800" y="4273"/>
                    <a:pt x="4400" y="6159"/>
                  </a:cubicBezTo>
                  <a:cubicBezTo>
                    <a:pt x="4000" y="8044"/>
                    <a:pt x="5000" y="10101"/>
                    <a:pt x="6500" y="11959"/>
                  </a:cubicBezTo>
                  <a:cubicBezTo>
                    <a:pt x="8000" y="13816"/>
                    <a:pt x="10000" y="15473"/>
                    <a:pt x="10900" y="16787"/>
                  </a:cubicBezTo>
                  <a:cubicBezTo>
                    <a:pt x="11800" y="18101"/>
                    <a:pt x="11600" y="19073"/>
                    <a:pt x="10900" y="19787"/>
                  </a:cubicBezTo>
                  <a:cubicBezTo>
                    <a:pt x="10200" y="20501"/>
                    <a:pt x="9000" y="20959"/>
                    <a:pt x="7900" y="21216"/>
                  </a:cubicBezTo>
                  <a:cubicBezTo>
                    <a:pt x="6800" y="21473"/>
                    <a:pt x="5800" y="21530"/>
                    <a:pt x="4500" y="21216"/>
                  </a:cubicBezTo>
                  <a:cubicBezTo>
                    <a:pt x="3200" y="20901"/>
                    <a:pt x="1600" y="20216"/>
                    <a:pt x="0" y="19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157081" y="127635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5600"/>
                    <a:pt x="1646" y="9600"/>
                    <a:pt x="4320" y="6600"/>
                  </a:cubicBezTo>
                  <a:cubicBezTo>
                    <a:pt x="6994" y="3600"/>
                    <a:pt x="11520" y="3600"/>
                    <a:pt x="14709" y="3000"/>
                  </a:cubicBezTo>
                  <a:cubicBezTo>
                    <a:pt x="17897" y="2400"/>
                    <a:pt x="1974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370464" y="1270000"/>
              <a:ext cx="155850" cy="1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04" fill="norm" stroke="1" extrusionOk="0">
                  <a:moveTo>
                    <a:pt x="13981" y="0"/>
                  </a:moveTo>
                  <a:cubicBezTo>
                    <a:pt x="12559" y="5030"/>
                    <a:pt x="11138" y="10060"/>
                    <a:pt x="9575" y="13463"/>
                  </a:cubicBezTo>
                  <a:cubicBezTo>
                    <a:pt x="8012" y="16866"/>
                    <a:pt x="6307" y="18641"/>
                    <a:pt x="4744" y="19825"/>
                  </a:cubicBezTo>
                  <a:cubicBezTo>
                    <a:pt x="3181" y="21008"/>
                    <a:pt x="1759" y="21600"/>
                    <a:pt x="907" y="21156"/>
                  </a:cubicBezTo>
                  <a:cubicBezTo>
                    <a:pt x="54" y="20712"/>
                    <a:pt x="-230" y="19233"/>
                    <a:pt x="196" y="16866"/>
                  </a:cubicBezTo>
                  <a:cubicBezTo>
                    <a:pt x="623" y="14499"/>
                    <a:pt x="1759" y="11244"/>
                    <a:pt x="2896" y="9173"/>
                  </a:cubicBezTo>
                  <a:cubicBezTo>
                    <a:pt x="4033" y="7101"/>
                    <a:pt x="5170" y="6214"/>
                    <a:pt x="6449" y="6214"/>
                  </a:cubicBezTo>
                  <a:cubicBezTo>
                    <a:pt x="7728" y="6214"/>
                    <a:pt x="9149" y="7101"/>
                    <a:pt x="10428" y="8581"/>
                  </a:cubicBezTo>
                  <a:cubicBezTo>
                    <a:pt x="11707" y="10060"/>
                    <a:pt x="12844" y="12132"/>
                    <a:pt x="13838" y="13759"/>
                  </a:cubicBezTo>
                  <a:cubicBezTo>
                    <a:pt x="14833" y="15386"/>
                    <a:pt x="15686" y="16570"/>
                    <a:pt x="16823" y="17162"/>
                  </a:cubicBezTo>
                  <a:cubicBezTo>
                    <a:pt x="17959" y="17753"/>
                    <a:pt x="19381" y="17753"/>
                    <a:pt x="20233" y="16866"/>
                  </a:cubicBezTo>
                  <a:cubicBezTo>
                    <a:pt x="21086" y="15978"/>
                    <a:pt x="21370" y="14203"/>
                    <a:pt x="19807" y="12575"/>
                  </a:cubicBezTo>
                  <a:cubicBezTo>
                    <a:pt x="18244" y="10948"/>
                    <a:pt x="14833" y="9468"/>
                    <a:pt x="12417" y="9321"/>
                  </a:cubicBezTo>
                  <a:cubicBezTo>
                    <a:pt x="10002" y="9173"/>
                    <a:pt x="8581" y="10356"/>
                    <a:pt x="7159" y="1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176131" y="142785"/>
              <a:ext cx="210770" cy="12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69" fill="norm" stroke="1" extrusionOk="0">
                  <a:moveTo>
                    <a:pt x="15552" y="3859"/>
                  </a:moveTo>
                  <a:cubicBezTo>
                    <a:pt x="15336" y="2029"/>
                    <a:pt x="15120" y="198"/>
                    <a:pt x="14796" y="198"/>
                  </a:cubicBezTo>
                  <a:cubicBezTo>
                    <a:pt x="14472" y="198"/>
                    <a:pt x="14040" y="2029"/>
                    <a:pt x="12744" y="5507"/>
                  </a:cubicBezTo>
                  <a:cubicBezTo>
                    <a:pt x="11448" y="8985"/>
                    <a:pt x="9288" y="14110"/>
                    <a:pt x="7236" y="17222"/>
                  </a:cubicBezTo>
                  <a:cubicBezTo>
                    <a:pt x="5184" y="20334"/>
                    <a:pt x="3240" y="21432"/>
                    <a:pt x="1944" y="21249"/>
                  </a:cubicBezTo>
                  <a:cubicBezTo>
                    <a:pt x="648" y="21066"/>
                    <a:pt x="0" y="19601"/>
                    <a:pt x="0" y="16307"/>
                  </a:cubicBezTo>
                  <a:cubicBezTo>
                    <a:pt x="0" y="13012"/>
                    <a:pt x="648" y="7886"/>
                    <a:pt x="2268" y="5690"/>
                  </a:cubicBezTo>
                  <a:cubicBezTo>
                    <a:pt x="3888" y="3493"/>
                    <a:pt x="6480" y="4225"/>
                    <a:pt x="9180" y="7337"/>
                  </a:cubicBezTo>
                  <a:cubicBezTo>
                    <a:pt x="11880" y="10449"/>
                    <a:pt x="14688" y="15940"/>
                    <a:pt x="16632" y="18686"/>
                  </a:cubicBezTo>
                  <a:cubicBezTo>
                    <a:pt x="18576" y="21432"/>
                    <a:pt x="19656" y="21432"/>
                    <a:pt x="20412" y="20517"/>
                  </a:cubicBezTo>
                  <a:cubicBezTo>
                    <a:pt x="21168" y="19601"/>
                    <a:pt x="21600" y="17771"/>
                    <a:pt x="21492" y="14842"/>
                  </a:cubicBezTo>
                  <a:cubicBezTo>
                    <a:pt x="21384" y="11913"/>
                    <a:pt x="20736" y="7886"/>
                    <a:pt x="19332" y="4957"/>
                  </a:cubicBezTo>
                  <a:cubicBezTo>
                    <a:pt x="17928" y="2029"/>
                    <a:pt x="15768" y="198"/>
                    <a:pt x="13716" y="15"/>
                  </a:cubicBezTo>
                  <a:cubicBezTo>
                    <a:pt x="11664" y="-168"/>
                    <a:pt x="9720" y="1296"/>
                    <a:pt x="7776" y="2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531731" y="650952"/>
              <a:ext cx="247651" cy="22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3787"/>
                  </a:moveTo>
                  <a:cubicBezTo>
                    <a:pt x="738" y="2425"/>
                    <a:pt x="1477" y="1063"/>
                    <a:pt x="2400" y="382"/>
                  </a:cubicBezTo>
                  <a:cubicBezTo>
                    <a:pt x="3323" y="-299"/>
                    <a:pt x="4431" y="-299"/>
                    <a:pt x="5631" y="2328"/>
                  </a:cubicBezTo>
                  <a:cubicBezTo>
                    <a:pt x="6831" y="4955"/>
                    <a:pt x="8123" y="10209"/>
                    <a:pt x="8400" y="13615"/>
                  </a:cubicBezTo>
                  <a:cubicBezTo>
                    <a:pt x="8677" y="17020"/>
                    <a:pt x="7938" y="18577"/>
                    <a:pt x="7015" y="19647"/>
                  </a:cubicBezTo>
                  <a:cubicBezTo>
                    <a:pt x="6092" y="20717"/>
                    <a:pt x="4985" y="21301"/>
                    <a:pt x="4431" y="21009"/>
                  </a:cubicBezTo>
                  <a:cubicBezTo>
                    <a:pt x="3877" y="20717"/>
                    <a:pt x="3877" y="19550"/>
                    <a:pt x="4338" y="17215"/>
                  </a:cubicBezTo>
                  <a:cubicBezTo>
                    <a:pt x="4800" y="14879"/>
                    <a:pt x="5723" y="11377"/>
                    <a:pt x="6738" y="8750"/>
                  </a:cubicBezTo>
                  <a:cubicBezTo>
                    <a:pt x="7754" y="6123"/>
                    <a:pt x="8862" y="4371"/>
                    <a:pt x="10062" y="2912"/>
                  </a:cubicBezTo>
                  <a:cubicBezTo>
                    <a:pt x="11262" y="1452"/>
                    <a:pt x="12554" y="285"/>
                    <a:pt x="13200" y="285"/>
                  </a:cubicBezTo>
                  <a:cubicBezTo>
                    <a:pt x="13846" y="285"/>
                    <a:pt x="13846" y="1452"/>
                    <a:pt x="13662" y="3787"/>
                  </a:cubicBezTo>
                  <a:cubicBezTo>
                    <a:pt x="13477" y="6123"/>
                    <a:pt x="13108" y="9625"/>
                    <a:pt x="13754" y="12642"/>
                  </a:cubicBezTo>
                  <a:cubicBezTo>
                    <a:pt x="14400" y="15658"/>
                    <a:pt x="16062" y="18187"/>
                    <a:pt x="17538" y="19452"/>
                  </a:cubicBezTo>
                  <a:cubicBezTo>
                    <a:pt x="19015" y="20717"/>
                    <a:pt x="20308" y="20717"/>
                    <a:pt x="21600" y="2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880981" y="8191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158011" y="361658"/>
              <a:ext cx="237321" cy="52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81" fill="norm" stroke="1" extrusionOk="0">
                  <a:moveTo>
                    <a:pt x="21432" y="4094"/>
                  </a:moveTo>
                  <a:cubicBezTo>
                    <a:pt x="20476" y="2733"/>
                    <a:pt x="19520" y="1373"/>
                    <a:pt x="18469" y="650"/>
                  </a:cubicBezTo>
                  <a:cubicBezTo>
                    <a:pt x="17418" y="-73"/>
                    <a:pt x="16271" y="-158"/>
                    <a:pt x="15028" y="225"/>
                  </a:cubicBezTo>
                  <a:cubicBezTo>
                    <a:pt x="13786" y="607"/>
                    <a:pt x="12448" y="1458"/>
                    <a:pt x="11205" y="3414"/>
                  </a:cubicBezTo>
                  <a:cubicBezTo>
                    <a:pt x="9963" y="5370"/>
                    <a:pt x="8816" y="8431"/>
                    <a:pt x="8243" y="11280"/>
                  </a:cubicBezTo>
                  <a:cubicBezTo>
                    <a:pt x="7669" y="14129"/>
                    <a:pt x="7669" y="16765"/>
                    <a:pt x="7669" y="18466"/>
                  </a:cubicBezTo>
                  <a:cubicBezTo>
                    <a:pt x="7669" y="20166"/>
                    <a:pt x="7669" y="20932"/>
                    <a:pt x="7191" y="21187"/>
                  </a:cubicBezTo>
                  <a:cubicBezTo>
                    <a:pt x="6713" y="21442"/>
                    <a:pt x="5758" y="21187"/>
                    <a:pt x="4706" y="20336"/>
                  </a:cubicBezTo>
                  <a:cubicBezTo>
                    <a:pt x="3655" y="19486"/>
                    <a:pt x="2508" y="18040"/>
                    <a:pt x="1744" y="17105"/>
                  </a:cubicBezTo>
                  <a:cubicBezTo>
                    <a:pt x="979" y="16170"/>
                    <a:pt x="597" y="15744"/>
                    <a:pt x="310" y="15319"/>
                  </a:cubicBezTo>
                  <a:cubicBezTo>
                    <a:pt x="23" y="14894"/>
                    <a:pt x="-168" y="14469"/>
                    <a:pt x="214" y="14214"/>
                  </a:cubicBezTo>
                  <a:cubicBezTo>
                    <a:pt x="597" y="13959"/>
                    <a:pt x="1552" y="13873"/>
                    <a:pt x="4993" y="13746"/>
                  </a:cubicBezTo>
                  <a:cubicBezTo>
                    <a:pt x="8434" y="13618"/>
                    <a:pt x="14359" y="13448"/>
                    <a:pt x="20285" y="13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437194" y="510827"/>
              <a:ext cx="320088" cy="44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9" fill="norm" stroke="1" extrusionOk="0">
                  <a:moveTo>
                    <a:pt x="9552" y="2309"/>
                  </a:moveTo>
                  <a:cubicBezTo>
                    <a:pt x="8557" y="1494"/>
                    <a:pt x="7563" y="679"/>
                    <a:pt x="6639" y="272"/>
                  </a:cubicBezTo>
                  <a:cubicBezTo>
                    <a:pt x="5715" y="-136"/>
                    <a:pt x="4863" y="-136"/>
                    <a:pt x="4010" y="628"/>
                  </a:cubicBezTo>
                  <a:cubicBezTo>
                    <a:pt x="3157" y="1392"/>
                    <a:pt x="2305" y="2921"/>
                    <a:pt x="1594" y="5519"/>
                  </a:cubicBezTo>
                  <a:cubicBezTo>
                    <a:pt x="884" y="8117"/>
                    <a:pt x="315" y="11785"/>
                    <a:pt x="102" y="14332"/>
                  </a:cubicBezTo>
                  <a:cubicBezTo>
                    <a:pt x="-111" y="16879"/>
                    <a:pt x="31" y="18306"/>
                    <a:pt x="315" y="19273"/>
                  </a:cubicBezTo>
                  <a:cubicBezTo>
                    <a:pt x="600" y="20241"/>
                    <a:pt x="1026" y="20751"/>
                    <a:pt x="1594" y="21056"/>
                  </a:cubicBezTo>
                  <a:cubicBezTo>
                    <a:pt x="2163" y="21362"/>
                    <a:pt x="2873" y="21464"/>
                    <a:pt x="3513" y="20751"/>
                  </a:cubicBezTo>
                  <a:cubicBezTo>
                    <a:pt x="4152" y="20038"/>
                    <a:pt x="4721" y="18509"/>
                    <a:pt x="5076" y="16879"/>
                  </a:cubicBezTo>
                  <a:cubicBezTo>
                    <a:pt x="5431" y="15249"/>
                    <a:pt x="5573" y="13517"/>
                    <a:pt x="5715" y="12396"/>
                  </a:cubicBezTo>
                  <a:cubicBezTo>
                    <a:pt x="5857" y="11275"/>
                    <a:pt x="6000" y="10766"/>
                    <a:pt x="6284" y="10307"/>
                  </a:cubicBezTo>
                  <a:cubicBezTo>
                    <a:pt x="6568" y="9849"/>
                    <a:pt x="6994" y="9441"/>
                    <a:pt x="7563" y="9238"/>
                  </a:cubicBezTo>
                  <a:cubicBezTo>
                    <a:pt x="8131" y="9034"/>
                    <a:pt x="8842" y="9034"/>
                    <a:pt x="9765" y="9594"/>
                  </a:cubicBezTo>
                  <a:cubicBezTo>
                    <a:pt x="10689" y="10155"/>
                    <a:pt x="11826" y="11275"/>
                    <a:pt x="12181" y="12651"/>
                  </a:cubicBezTo>
                  <a:cubicBezTo>
                    <a:pt x="12536" y="14026"/>
                    <a:pt x="12110" y="15656"/>
                    <a:pt x="11613" y="16624"/>
                  </a:cubicBezTo>
                  <a:cubicBezTo>
                    <a:pt x="11115" y="17592"/>
                    <a:pt x="10547" y="17898"/>
                    <a:pt x="10121" y="17796"/>
                  </a:cubicBezTo>
                  <a:cubicBezTo>
                    <a:pt x="9694" y="17694"/>
                    <a:pt x="9410" y="17185"/>
                    <a:pt x="9481" y="16268"/>
                  </a:cubicBezTo>
                  <a:cubicBezTo>
                    <a:pt x="9552" y="15351"/>
                    <a:pt x="9978" y="14026"/>
                    <a:pt x="10405" y="13109"/>
                  </a:cubicBezTo>
                  <a:cubicBezTo>
                    <a:pt x="10831" y="12192"/>
                    <a:pt x="11257" y="11683"/>
                    <a:pt x="11826" y="11275"/>
                  </a:cubicBezTo>
                  <a:cubicBezTo>
                    <a:pt x="12394" y="10868"/>
                    <a:pt x="13105" y="10562"/>
                    <a:pt x="13531" y="10715"/>
                  </a:cubicBezTo>
                  <a:cubicBezTo>
                    <a:pt x="13957" y="10868"/>
                    <a:pt x="14100" y="11479"/>
                    <a:pt x="14526" y="12447"/>
                  </a:cubicBezTo>
                  <a:cubicBezTo>
                    <a:pt x="14952" y="13415"/>
                    <a:pt x="15663" y="14739"/>
                    <a:pt x="16871" y="15504"/>
                  </a:cubicBezTo>
                  <a:cubicBezTo>
                    <a:pt x="18078" y="16268"/>
                    <a:pt x="19784" y="16472"/>
                    <a:pt x="21489" y="16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804415" y="577850"/>
              <a:ext cx="137017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6458" y="0"/>
                  </a:moveTo>
                  <a:cubicBezTo>
                    <a:pt x="4167" y="229"/>
                    <a:pt x="1876" y="457"/>
                    <a:pt x="730" y="971"/>
                  </a:cubicBezTo>
                  <a:cubicBezTo>
                    <a:pt x="-415" y="1486"/>
                    <a:pt x="-415" y="2286"/>
                    <a:pt x="2203" y="3543"/>
                  </a:cubicBezTo>
                  <a:cubicBezTo>
                    <a:pt x="4821" y="4800"/>
                    <a:pt x="10058" y="6514"/>
                    <a:pt x="14149" y="8800"/>
                  </a:cubicBezTo>
                  <a:cubicBezTo>
                    <a:pt x="18240" y="11086"/>
                    <a:pt x="21185" y="13943"/>
                    <a:pt x="21185" y="16171"/>
                  </a:cubicBezTo>
                  <a:cubicBezTo>
                    <a:pt x="21185" y="18400"/>
                    <a:pt x="18240" y="20000"/>
                    <a:pt x="152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183728" y="535298"/>
              <a:ext cx="418104" cy="4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15" fill="norm" stroke="1" extrusionOk="0">
                  <a:moveTo>
                    <a:pt x="6822" y="16255"/>
                  </a:moveTo>
                  <a:cubicBezTo>
                    <a:pt x="6931" y="15148"/>
                    <a:pt x="7040" y="14040"/>
                    <a:pt x="6876" y="13163"/>
                  </a:cubicBezTo>
                  <a:cubicBezTo>
                    <a:pt x="6713" y="12286"/>
                    <a:pt x="6276" y="11640"/>
                    <a:pt x="5349" y="11686"/>
                  </a:cubicBezTo>
                  <a:cubicBezTo>
                    <a:pt x="4422" y="11732"/>
                    <a:pt x="3004" y="12471"/>
                    <a:pt x="1913" y="13809"/>
                  </a:cubicBezTo>
                  <a:cubicBezTo>
                    <a:pt x="822" y="15148"/>
                    <a:pt x="58" y="17086"/>
                    <a:pt x="4" y="18517"/>
                  </a:cubicBezTo>
                  <a:cubicBezTo>
                    <a:pt x="-51" y="19948"/>
                    <a:pt x="604" y="20871"/>
                    <a:pt x="1422" y="21194"/>
                  </a:cubicBezTo>
                  <a:cubicBezTo>
                    <a:pt x="2240" y="21517"/>
                    <a:pt x="3222" y="21240"/>
                    <a:pt x="4040" y="19809"/>
                  </a:cubicBezTo>
                  <a:cubicBezTo>
                    <a:pt x="4858" y="18379"/>
                    <a:pt x="5513" y="15794"/>
                    <a:pt x="5840" y="12471"/>
                  </a:cubicBezTo>
                  <a:cubicBezTo>
                    <a:pt x="6167" y="9148"/>
                    <a:pt x="6167" y="5086"/>
                    <a:pt x="6167" y="2779"/>
                  </a:cubicBezTo>
                  <a:cubicBezTo>
                    <a:pt x="6167" y="471"/>
                    <a:pt x="6167" y="-83"/>
                    <a:pt x="6276" y="9"/>
                  </a:cubicBezTo>
                  <a:cubicBezTo>
                    <a:pt x="6385" y="102"/>
                    <a:pt x="6604" y="840"/>
                    <a:pt x="6876" y="2825"/>
                  </a:cubicBezTo>
                  <a:cubicBezTo>
                    <a:pt x="7149" y="4809"/>
                    <a:pt x="7476" y="8040"/>
                    <a:pt x="7694" y="10348"/>
                  </a:cubicBezTo>
                  <a:cubicBezTo>
                    <a:pt x="7913" y="12655"/>
                    <a:pt x="8022" y="14040"/>
                    <a:pt x="8076" y="15102"/>
                  </a:cubicBezTo>
                  <a:cubicBezTo>
                    <a:pt x="8131" y="16163"/>
                    <a:pt x="8131" y="16902"/>
                    <a:pt x="8349" y="16625"/>
                  </a:cubicBezTo>
                  <a:cubicBezTo>
                    <a:pt x="8567" y="16348"/>
                    <a:pt x="9004" y="15055"/>
                    <a:pt x="9385" y="14132"/>
                  </a:cubicBezTo>
                  <a:cubicBezTo>
                    <a:pt x="9767" y="13209"/>
                    <a:pt x="10094" y="12655"/>
                    <a:pt x="10422" y="12194"/>
                  </a:cubicBezTo>
                  <a:cubicBezTo>
                    <a:pt x="10749" y="11732"/>
                    <a:pt x="11076" y="11363"/>
                    <a:pt x="11349" y="11409"/>
                  </a:cubicBezTo>
                  <a:cubicBezTo>
                    <a:pt x="11622" y="11455"/>
                    <a:pt x="11840" y="11917"/>
                    <a:pt x="11894" y="13394"/>
                  </a:cubicBezTo>
                  <a:cubicBezTo>
                    <a:pt x="11949" y="14871"/>
                    <a:pt x="11840" y="17363"/>
                    <a:pt x="11676" y="18840"/>
                  </a:cubicBezTo>
                  <a:cubicBezTo>
                    <a:pt x="11513" y="20317"/>
                    <a:pt x="11294" y="20779"/>
                    <a:pt x="11185" y="20686"/>
                  </a:cubicBezTo>
                  <a:cubicBezTo>
                    <a:pt x="11076" y="20594"/>
                    <a:pt x="11076" y="19948"/>
                    <a:pt x="11294" y="18932"/>
                  </a:cubicBezTo>
                  <a:cubicBezTo>
                    <a:pt x="11513" y="17917"/>
                    <a:pt x="11949" y="16532"/>
                    <a:pt x="12331" y="15655"/>
                  </a:cubicBezTo>
                  <a:cubicBezTo>
                    <a:pt x="12713" y="14779"/>
                    <a:pt x="13040" y="14409"/>
                    <a:pt x="13422" y="14040"/>
                  </a:cubicBezTo>
                  <a:cubicBezTo>
                    <a:pt x="13804" y="13671"/>
                    <a:pt x="14240" y="13302"/>
                    <a:pt x="14513" y="13348"/>
                  </a:cubicBezTo>
                  <a:cubicBezTo>
                    <a:pt x="14785" y="13394"/>
                    <a:pt x="14894" y="13855"/>
                    <a:pt x="15113" y="14594"/>
                  </a:cubicBezTo>
                  <a:cubicBezTo>
                    <a:pt x="15331" y="15332"/>
                    <a:pt x="15658" y="16348"/>
                    <a:pt x="16749" y="17271"/>
                  </a:cubicBezTo>
                  <a:cubicBezTo>
                    <a:pt x="17840" y="18194"/>
                    <a:pt x="19694" y="19025"/>
                    <a:pt x="21549" y="19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274931" y="878001"/>
              <a:ext cx="1841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234" y="11153"/>
                    <a:pt x="4469" y="2153"/>
                    <a:pt x="8069" y="353"/>
                  </a:cubicBezTo>
                  <a:cubicBezTo>
                    <a:pt x="11669" y="-1447"/>
                    <a:pt x="16634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295749" y="1016000"/>
              <a:ext cx="207783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14400"/>
                  </a:moveTo>
                  <a:cubicBezTo>
                    <a:pt x="684" y="18000"/>
                    <a:pt x="-396" y="21600"/>
                    <a:pt x="144" y="21600"/>
                  </a:cubicBezTo>
                  <a:cubicBezTo>
                    <a:pt x="684" y="21600"/>
                    <a:pt x="2844" y="18000"/>
                    <a:pt x="6624" y="13800"/>
                  </a:cubicBezTo>
                  <a:cubicBezTo>
                    <a:pt x="10404" y="9600"/>
                    <a:pt x="15804" y="4800"/>
                    <a:pt x="212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884531" y="457302"/>
              <a:ext cx="164061" cy="74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6" fill="norm" stroke="1" extrusionOk="0">
                  <a:moveTo>
                    <a:pt x="19938" y="4403"/>
                  </a:moveTo>
                  <a:cubicBezTo>
                    <a:pt x="20492" y="3240"/>
                    <a:pt x="21046" y="2078"/>
                    <a:pt x="21323" y="1344"/>
                  </a:cubicBezTo>
                  <a:cubicBezTo>
                    <a:pt x="21600" y="609"/>
                    <a:pt x="21600" y="303"/>
                    <a:pt x="20077" y="120"/>
                  </a:cubicBezTo>
                  <a:cubicBezTo>
                    <a:pt x="18554" y="-64"/>
                    <a:pt x="15508" y="-125"/>
                    <a:pt x="12185" y="609"/>
                  </a:cubicBezTo>
                  <a:cubicBezTo>
                    <a:pt x="8862" y="1344"/>
                    <a:pt x="5262" y="2873"/>
                    <a:pt x="3185" y="4525"/>
                  </a:cubicBezTo>
                  <a:cubicBezTo>
                    <a:pt x="1108" y="6178"/>
                    <a:pt x="554" y="7952"/>
                    <a:pt x="1800" y="9818"/>
                  </a:cubicBezTo>
                  <a:cubicBezTo>
                    <a:pt x="3046" y="11685"/>
                    <a:pt x="6092" y="13643"/>
                    <a:pt x="8446" y="15234"/>
                  </a:cubicBezTo>
                  <a:cubicBezTo>
                    <a:pt x="10800" y="16825"/>
                    <a:pt x="12462" y="18048"/>
                    <a:pt x="13431" y="18874"/>
                  </a:cubicBezTo>
                  <a:cubicBezTo>
                    <a:pt x="14400" y="19700"/>
                    <a:pt x="14677" y="20129"/>
                    <a:pt x="13569" y="20557"/>
                  </a:cubicBezTo>
                  <a:cubicBezTo>
                    <a:pt x="12462" y="20985"/>
                    <a:pt x="9969" y="21414"/>
                    <a:pt x="7477" y="21444"/>
                  </a:cubicBezTo>
                  <a:cubicBezTo>
                    <a:pt x="4985" y="21475"/>
                    <a:pt x="2492" y="21108"/>
                    <a:pt x="0" y="20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850624" y="1370468"/>
              <a:ext cx="230758" cy="17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11" fill="norm" stroke="1" extrusionOk="0">
                  <a:moveTo>
                    <a:pt x="13749" y="10166"/>
                  </a:moveTo>
                  <a:cubicBezTo>
                    <a:pt x="12767" y="7594"/>
                    <a:pt x="11785" y="5023"/>
                    <a:pt x="10803" y="3094"/>
                  </a:cubicBezTo>
                  <a:cubicBezTo>
                    <a:pt x="9822" y="1166"/>
                    <a:pt x="8840" y="-120"/>
                    <a:pt x="7465" y="9"/>
                  </a:cubicBezTo>
                  <a:cubicBezTo>
                    <a:pt x="6091" y="137"/>
                    <a:pt x="4323" y="1680"/>
                    <a:pt x="2949" y="4766"/>
                  </a:cubicBezTo>
                  <a:cubicBezTo>
                    <a:pt x="1574" y="7851"/>
                    <a:pt x="592" y="12480"/>
                    <a:pt x="200" y="15437"/>
                  </a:cubicBezTo>
                  <a:cubicBezTo>
                    <a:pt x="-193" y="18394"/>
                    <a:pt x="3" y="19680"/>
                    <a:pt x="691" y="20451"/>
                  </a:cubicBezTo>
                  <a:cubicBezTo>
                    <a:pt x="1378" y="21223"/>
                    <a:pt x="2556" y="21480"/>
                    <a:pt x="4323" y="20323"/>
                  </a:cubicBezTo>
                  <a:cubicBezTo>
                    <a:pt x="6091" y="19166"/>
                    <a:pt x="8447" y="16594"/>
                    <a:pt x="9920" y="14794"/>
                  </a:cubicBezTo>
                  <a:cubicBezTo>
                    <a:pt x="11392" y="12994"/>
                    <a:pt x="11982" y="11966"/>
                    <a:pt x="12374" y="12094"/>
                  </a:cubicBezTo>
                  <a:cubicBezTo>
                    <a:pt x="12767" y="12223"/>
                    <a:pt x="12963" y="13509"/>
                    <a:pt x="13847" y="14923"/>
                  </a:cubicBezTo>
                  <a:cubicBezTo>
                    <a:pt x="14731" y="16337"/>
                    <a:pt x="16302" y="17880"/>
                    <a:pt x="17676" y="18523"/>
                  </a:cubicBezTo>
                  <a:cubicBezTo>
                    <a:pt x="19051" y="19166"/>
                    <a:pt x="20229" y="18909"/>
                    <a:pt x="21407" y="18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795631" y="0"/>
              <a:ext cx="173568" cy="3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9483" y="0"/>
                  </a:moveTo>
                  <a:cubicBezTo>
                    <a:pt x="9220" y="2064"/>
                    <a:pt x="8956" y="4127"/>
                    <a:pt x="8956" y="7498"/>
                  </a:cubicBezTo>
                  <a:cubicBezTo>
                    <a:pt x="8956" y="10869"/>
                    <a:pt x="9220" y="15546"/>
                    <a:pt x="9220" y="18229"/>
                  </a:cubicBezTo>
                  <a:cubicBezTo>
                    <a:pt x="9220" y="20912"/>
                    <a:pt x="8956" y="21600"/>
                    <a:pt x="8824" y="21394"/>
                  </a:cubicBezTo>
                  <a:cubicBezTo>
                    <a:pt x="8693" y="21187"/>
                    <a:pt x="8693" y="20087"/>
                    <a:pt x="8824" y="18367"/>
                  </a:cubicBezTo>
                  <a:cubicBezTo>
                    <a:pt x="8956" y="16647"/>
                    <a:pt x="9220" y="14308"/>
                    <a:pt x="9615" y="12795"/>
                  </a:cubicBezTo>
                  <a:cubicBezTo>
                    <a:pt x="10010" y="11282"/>
                    <a:pt x="10537" y="10594"/>
                    <a:pt x="11459" y="10250"/>
                  </a:cubicBezTo>
                  <a:cubicBezTo>
                    <a:pt x="12380" y="9906"/>
                    <a:pt x="13698" y="9906"/>
                    <a:pt x="15278" y="10662"/>
                  </a:cubicBezTo>
                  <a:cubicBezTo>
                    <a:pt x="16859" y="11419"/>
                    <a:pt x="18702" y="12932"/>
                    <a:pt x="19888" y="14446"/>
                  </a:cubicBezTo>
                  <a:cubicBezTo>
                    <a:pt x="21073" y="15959"/>
                    <a:pt x="21600" y="17473"/>
                    <a:pt x="21600" y="18573"/>
                  </a:cubicBezTo>
                  <a:cubicBezTo>
                    <a:pt x="21600" y="19674"/>
                    <a:pt x="21073" y="20362"/>
                    <a:pt x="17385" y="20568"/>
                  </a:cubicBezTo>
                  <a:cubicBezTo>
                    <a:pt x="13698" y="20775"/>
                    <a:pt x="6849" y="20499"/>
                    <a:pt x="0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189331" y="663379"/>
              <a:ext cx="266701" cy="23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6498"/>
                  </a:moveTo>
                  <a:cubicBezTo>
                    <a:pt x="0" y="4995"/>
                    <a:pt x="0" y="3493"/>
                    <a:pt x="686" y="2647"/>
                  </a:cubicBezTo>
                  <a:cubicBezTo>
                    <a:pt x="1371" y="1802"/>
                    <a:pt x="2743" y="1614"/>
                    <a:pt x="4286" y="2835"/>
                  </a:cubicBezTo>
                  <a:cubicBezTo>
                    <a:pt x="5829" y="4056"/>
                    <a:pt x="7543" y="6686"/>
                    <a:pt x="8057" y="9691"/>
                  </a:cubicBezTo>
                  <a:cubicBezTo>
                    <a:pt x="8571" y="12696"/>
                    <a:pt x="7886" y="16077"/>
                    <a:pt x="7114" y="18143"/>
                  </a:cubicBezTo>
                  <a:cubicBezTo>
                    <a:pt x="6343" y="20209"/>
                    <a:pt x="5486" y="20960"/>
                    <a:pt x="4629" y="21148"/>
                  </a:cubicBezTo>
                  <a:cubicBezTo>
                    <a:pt x="3771" y="21336"/>
                    <a:pt x="2914" y="20960"/>
                    <a:pt x="3000" y="18894"/>
                  </a:cubicBezTo>
                  <a:cubicBezTo>
                    <a:pt x="3086" y="16828"/>
                    <a:pt x="4114" y="13072"/>
                    <a:pt x="5829" y="9785"/>
                  </a:cubicBezTo>
                  <a:cubicBezTo>
                    <a:pt x="7543" y="6498"/>
                    <a:pt x="9943" y="3680"/>
                    <a:pt x="11486" y="1990"/>
                  </a:cubicBezTo>
                  <a:cubicBezTo>
                    <a:pt x="13029" y="299"/>
                    <a:pt x="13714" y="-264"/>
                    <a:pt x="13971" y="112"/>
                  </a:cubicBezTo>
                  <a:cubicBezTo>
                    <a:pt x="14229" y="487"/>
                    <a:pt x="14057" y="1802"/>
                    <a:pt x="13714" y="4526"/>
                  </a:cubicBezTo>
                  <a:cubicBezTo>
                    <a:pt x="13371" y="7249"/>
                    <a:pt x="12857" y="11381"/>
                    <a:pt x="13371" y="14386"/>
                  </a:cubicBezTo>
                  <a:cubicBezTo>
                    <a:pt x="13886" y="17392"/>
                    <a:pt x="15429" y="19270"/>
                    <a:pt x="16971" y="20115"/>
                  </a:cubicBezTo>
                  <a:cubicBezTo>
                    <a:pt x="18514" y="20960"/>
                    <a:pt x="20057" y="20773"/>
                    <a:pt x="21600" y="20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583031" y="8636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123145" y="471794"/>
              <a:ext cx="44087" cy="32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6" fill="norm" stroke="1" extrusionOk="0">
                  <a:moveTo>
                    <a:pt x="2910" y="2368"/>
                  </a:moveTo>
                  <a:cubicBezTo>
                    <a:pt x="1881" y="1261"/>
                    <a:pt x="853" y="153"/>
                    <a:pt x="338" y="14"/>
                  </a:cubicBezTo>
                  <a:cubicBezTo>
                    <a:pt x="-176" y="-124"/>
                    <a:pt x="-176" y="707"/>
                    <a:pt x="853" y="3407"/>
                  </a:cubicBezTo>
                  <a:cubicBezTo>
                    <a:pt x="1881" y="6107"/>
                    <a:pt x="3938" y="10676"/>
                    <a:pt x="7538" y="13999"/>
                  </a:cubicBezTo>
                  <a:cubicBezTo>
                    <a:pt x="11138" y="17322"/>
                    <a:pt x="16281" y="19399"/>
                    <a:pt x="21424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938377" y="904605"/>
              <a:ext cx="520955" cy="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50" fill="norm" stroke="1" extrusionOk="0">
                  <a:moveTo>
                    <a:pt x="1322" y="7163"/>
                  </a:moveTo>
                  <a:cubicBezTo>
                    <a:pt x="710" y="8102"/>
                    <a:pt x="98" y="9041"/>
                    <a:pt x="10" y="9511"/>
                  </a:cubicBezTo>
                  <a:cubicBezTo>
                    <a:pt x="-77" y="9980"/>
                    <a:pt x="360" y="9980"/>
                    <a:pt x="2197" y="8572"/>
                  </a:cubicBezTo>
                  <a:cubicBezTo>
                    <a:pt x="4033" y="7163"/>
                    <a:pt x="7269" y="4346"/>
                    <a:pt x="10329" y="2467"/>
                  </a:cubicBezTo>
                  <a:cubicBezTo>
                    <a:pt x="13390" y="589"/>
                    <a:pt x="16276" y="-350"/>
                    <a:pt x="18069" y="120"/>
                  </a:cubicBezTo>
                  <a:cubicBezTo>
                    <a:pt x="19861" y="589"/>
                    <a:pt x="20561" y="2467"/>
                    <a:pt x="20955" y="6224"/>
                  </a:cubicBezTo>
                  <a:cubicBezTo>
                    <a:pt x="21348" y="9980"/>
                    <a:pt x="21436" y="15615"/>
                    <a:pt x="21523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935175" y="1079500"/>
              <a:ext cx="150058" cy="33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94" fill="norm" stroke="1" extrusionOk="0">
                  <a:moveTo>
                    <a:pt x="490" y="1641"/>
                  </a:moveTo>
                  <a:cubicBezTo>
                    <a:pt x="190" y="820"/>
                    <a:pt x="-110" y="0"/>
                    <a:pt x="40" y="0"/>
                  </a:cubicBezTo>
                  <a:cubicBezTo>
                    <a:pt x="190" y="0"/>
                    <a:pt x="790" y="820"/>
                    <a:pt x="1990" y="3486"/>
                  </a:cubicBezTo>
                  <a:cubicBezTo>
                    <a:pt x="3190" y="6152"/>
                    <a:pt x="4990" y="10663"/>
                    <a:pt x="5890" y="13671"/>
                  </a:cubicBezTo>
                  <a:cubicBezTo>
                    <a:pt x="6790" y="16678"/>
                    <a:pt x="6790" y="18182"/>
                    <a:pt x="6790" y="19276"/>
                  </a:cubicBezTo>
                  <a:cubicBezTo>
                    <a:pt x="6790" y="20370"/>
                    <a:pt x="6790" y="21053"/>
                    <a:pt x="6640" y="20916"/>
                  </a:cubicBezTo>
                  <a:cubicBezTo>
                    <a:pt x="6490" y="20780"/>
                    <a:pt x="6190" y="19823"/>
                    <a:pt x="6340" y="18387"/>
                  </a:cubicBezTo>
                  <a:cubicBezTo>
                    <a:pt x="6490" y="16952"/>
                    <a:pt x="7090" y="15038"/>
                    <a:pt x="7840" y="13808"/>
                  </a:cubicBezTo>
                  <a:cubicBezTo>
                    <a:pt x="8590" y="12577"/>
                    <a:pt x="9490" y="12030"/>
                    <a:pt x="10990" y="11620"/>
                  </a:cubicBezTo>
                  <a:cubicBezTo>
                    <a:pt x="12490" y="11210"/>
                    <a:pt x="14590" y="10937"/>
                    <a:pt x="16240" y="11005"/>
                  </a:cubicBezTo>
                  <a:cubicBezTo>
                    <a:pt x="17890" y="11073"/>
                    <a:pt x="19090" y="11484"/>
                    <a:pt x="19990" y="12372"/>
                  </a:cubicBezTo>
                  <a:cubicBezTo>
                    <a:pt x="20890" y="13261"/>
                    <a:pt x="21490" y="14628"/>
                    <a:pt x="21190" y="15995"/>
                  </a:cubicBezTo>
                  <a:cubicBezTo>
                    <a:pt x="20890" y="17362"/>
                    <a:pt x="19690" y="18729"/>
                    <a:pt x="17740" y="19686"/>
                  </a:cubicBezTo>
                  <a:cubicBezTo>
                    <a:pt x="15790" y="20643"/>
                    <a:pt x="13090" y="21190"/>
                    <a:pt x="10990" y="21395"/>
                  </a:cubicBezTo>
                  <a:cubicBezTo>
                    <a:pt x="8890" y="21600"/>
                    <a:pt x="7390" y="21463"/>
                    <a:pt x="7240" y="21190"/>
                  </a:cubicBezTo>
                  <a:cubicBezTo>
                    <a:pt x="7090" y="20916"/>
                    <a:pt x="8290" y="20506"/>
                    <a:pt x="9490" y="2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198981" y="13144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355719" y="1231563"/>
              <a:ext cx="236963" cy="13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88" fill="norm" stroke="1" extrusionOk="0">
                  <a:moveTo>
                    <a:pt x="11650" y="10022"/>
                  </a:moveTo>
                  <a:cubicBezTo>
                    <a:pt x="10695" y="6699"/>
                    <a:pt x="9739" y="3376"/>
                    <a:pt x="8783" y="1548"/>
                  </a:cubicBezTo>
                  <a:cubicBezTo>
                    <a:pt x="7827" y="-280"/>
                    <a:pt x="6872" y="-612"/>
                    <a:pt x="5438" y="1216"/>
                  </a:cubicBezTo>
                  <a:cubicBezTo>
                    <a:pt x="4004" y="3043"/>
                    <a:pt x="2093" y="7031"/>
                    <a:pt x="1041" y="9856"/>
                  </a:cubicBezTo>
                  <a:cubicBezTo>
                    <a:pt x="-10" y="12680"/>
                    <a:pt x="-201" y="14342"/>
                    <a:pt x="181" y="15505"/>
                  </a:cubicBezTo>
                  <a:cubicBezTo>
                    <a:pt x="564" y="16668"/>
                    <a:pt x="1519" y="17333"/>
                    <a:pt x="2475" y="17166"/>
                  </a:cubicBezTo>
                  <a:cubicBezTo>
                    <a:pt x="3431" y="17000"/>
                    <a:pt x="4387" y="16003"/>
                    <a:pt x="5820" y="14674"/>
                  </a:cubicBezTo>
                  <a:cubicBezTo>
                    <a:pt x="7254" y="13345"/>
                    <a:pt x="9165" y="11683"/>
                    <a:pt x="11841" y="12680"/>
                  </a:cubicBezTo>
                  <a:cubicBezTo>
                    <a:pt x="14518" y="13677"/>
                    <a:pt x="17958" y="17333"/>
                    <a:pt x="21399" y="20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840990" y="468177"/>
              <a:ext cx="393042" cy="54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82" fill="norm" stroke="1" extrusionOk="0">
                  <a:moveTo>
                    <a:pt x="9022" y="16082"/>
                  </a:moveTo>
                  <a:cubicBezTo>
                    <a:pt x="9022" y="15671"/>
                    <a:pt x="9022" y="15260"/>
                    <a:pt x="8325" y="14768"/>
                  </a:cubicBezTo>
                  <a:cubicBezTo>
                    <a:pt x="7629" y="14275"/>
                    <a:pt x="6235" y="13700"/>
                    <a:pt x="4725" y="14275"/>
                  </a:cubicBezTo>
                  <a:cubicBezTo>
                    <a:pt x="3216" y="14850"/>
                    <a:pt x="1590" y="16574"/>
                    <a:pt x="777" y="17683"/>
                  </a:cubicBezTo>
                  <a:cubicBezTo>
                    <a:pt x="-36" y="18792"/>
                    <a:pt x="-36" y="19285"/>
                    <a:pt x="22" y="19777"/>
                  </a:cubicBezTo>
                  <a:cubicBezTo>
                    <a:pt x="80" y="20270"/>
                    <a:pt x="196" y="20763"/>
                    <a:pt x="603" y="21050"/>
                  </a:cubicBezTo>
                  <a:cubicBezTo>
                    <a:pt x="1009" y="21338"/>
                    <a:pt x="1706" y="21420"/>
                    <a:pt x="2635" y="20927"/>
                  </a:cubicBezTo>
                  <a:cubicBezTo>
                    <a:pt x="3564" y="20434"/>
                    <a:pt x="4725" y="19367"/>
                    <a:pt x="5829" y="17396"/>
                  </a:cubicBezTo>
                  <a:cubicBezTo>
                    <a:pt x="6932" y="15425"/>
                    <a:pt x="7977" y="12550"/>
                    <a:pt x="8558" y="9840"/>
                  </a:cubicBezTo>
                  <a:cubicBezTo>
                    <a:pt x="9138" y="7130"/>
                    <a:pt x="9254" y="4583"/>
                    <a:pt x="9312" y="2900"/>
                  </a:cubicBezTo>
                  <a:cubicBezTo>
                    <a:pt x="9370" y="1216"/>
                    <a:pt x="9370" y="395"/>
                    <a:pt x="9138" y="107"/>
                  </a:cubicBezTo>
                  <a:cubicBezTo>
                    <a:pt x="8906" y="-180"/>
                    <a:pt x="8441" y="66"/>
                    <a:pt x="7977" y="1339"/>
                  </a:cubicBezTo>
                  <a:cubicBezTo>
                    <a:pt x="7512" y="2612"/>
                    <a:pt x="7048" y="4912"/>
                    <a:pt x="7048" y="7581"/>
                  </a:cubicBezTo>
                  <a:cubicBezTo>
                    <a:pt x="7048" y="10250"/>
                    <a:pt x="7512" y="13289"/>
                    <a:pt x="7745" y="15055"/>
                  </a:cubicBezTo>
                  <a:cubicBezTo>
                    <a:pt x="7977" y="16821"/>
                    <a:pt x="7977" y="17314"/>
                    <a:pt x="8035" y="17765"/>
                  </a:cubicBezTo>
                  <a:cubicBezTo>
                    <a:pt x="8093" y="18217"/>
                    <a:pt x="8209" y="18628"/>
                    <a:pt x="8325" y="18628"/>
                  </a:cubicBezTo>
                  <a:cubicBezTo>
                    <a:pt x="8441" y="18628"/>
                    <a:pt x="8558" y="18217"/>
                    <a:pt x="8848" y="17314"/>
                  </a:cubicBezTo>
                  <a:cubicBezTo>
                    <a:pt x="9138" y="16410"/>
                    <a:pt x="9603" y="15014"/>
                    <a:pt x="10067" y="14069"/>
                  </a:cubicBezTo>
                  <a:cubicBezTo>
                    <a:pt x="10532" y="13125"/>
                    <a:pt x="10996" y="12632"/>
                    <a:pt x="11519" y="12386"/>
                  </a:cubicBezTo>
                  <a:cubicBezTo>
                    <a:pt x="12041" y="12139"/>
                    <a:pt x="12622" y="12139"/>
                    <a:pt x="13203" y="12509"/>
                  </a:cubicBezTo>
                  <a:cubicBezTo>
                    <a:pt x="13783" y="12879"/>
                    <a:pt x="14364" y="13618"/>
                    <a:pt x="14712" y="14603"/>
                  </a:cubicBezTo>
                  <a:cubicBezTo>
                    <a:pt x="15061" y="15589"/>
                    <a:pt x="15177" y="16821"/>
                    <a:pt x="15119" y="17642"/>
                  </a:cubicBezTo>
                  <a:cubicBezTo>
                    <a:pt x="15061" y="18463"/>
                    <a:pt x="14829" y="18874"/>
                    <a:pt x="14480" y="19203"/>
                  </a:cubicBezTo>
                  <a:cubicBezTo>
                    <a:pt x="14132" y="19531"/>
                    <a:pt x="13667" y="19777"/>
                    <a:pt x="13435" y="19531"/>
                  </a:cubicBezTo>
                  <a:cubicBezTo>
                    <a:pt x="13203" y="19285"/>
                    <a:pt x="13203" y="18545"/>
                    <a:pt x="13667" y="17601"/>
                  </a:cubicBezTo>
                  <a:cubicBezTo>
                    <a:pt x="14132" y="16657"/>
                    <a:pt x="15061" y="15507"/>
                    <a:pt x="15990" y="14726"/>
                  </a:cubicBezTo>
                  <a:cubicBezTo>
                    <a:pt x="16919" y="13946"/>
                    <a:pt x="17848" y="13536"/>
                    <a:pt x="18254" y="13536"/>
                  </a:cubicBezTo>
                  <a:cubicBezTo>
                    <a:pt x="18661" y="13536"/>
                    <a:pt x="18545" y="13946"/>
                    <a:pt x="18254" y="14562"/>
                  </a:cubicBezTo>
                  <a:cubicBezTo>
                    <a:pt x="17964" y="15178"/>
                    <a:pt x="17499" y="15999"/>
                    <a:pt x="18022" y="16985"/>
                  </a:cubicBezTo>
                  <a:cubicBezTo>
                    <a:pt x="18545" y="17971"/>
                    <a:pt x="20054" y="19120"/>
                    <a:pt x="21564" y="20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596164" y="2393950"/>
              <a:ext cx="198968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19200"/>
                    <a:pt x="0" y="16800"/>
                    <a:pt x="0" y="14400"/>
                  </a:cubicBezTo>
                  <a:cubicBezTo>
                    <a:pt x="0" y="12000"/>
                    <a:pt x="1149" y="9600"/>
                    <a:pt x="4940" y="7200"/>
                  </a:cubicBezTo>
                  <a:cubicBezTo>
                    <a:pt x="8732" y="4800"/>
                    <a:pt x="1516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649081" y="2559050"/>
              <a:ext cx="215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21600"/>
                    <a:pt x="11859" y="21600"/>
                    <a:pt x="15459" y="18000"/>
                  </a:cubicBezTo>
                  <a:cubicBezTo>
                    <a:pt x="19059" y="14400"/>
                    <a:pt x="203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646031" y="2082800"/>
              <a:ext cx="317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026"/>
                    <a:pt x="8640" y="10053"/>
                    <a:pt x="12240" y="13653"/>
                  </a:cubicBezTo>
                  <a:cubicBezTo>
                    <a:pt x="15840" y="17253"/>
                    <a:pt x="18720" y="194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442831" y="2541282"/>
              <a:ext cx="54610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2177" y="18473"/>
                    <a:pt x="4353" y="16073"/>
                    <a:pt x="7116" y="12473"/>
                  </a:cubicBezTo>
                  <a:cubicBezTo>
                    <a:pt x="9879" y="8873"/>
                    <a:pt x="13228" y="4073"/>
                    <a:pt x="15447" y="1673"/>
                  </a:cubicBezTo>
                  <a:cubicBezTo>
                    <a:pt x="17665" y="-727"/>
                    <a:pt x="18753" y="-727"/>
                    <a:pt x="19591" y="2873"/>
                  </a:cubicBezTo>
                  <a:cubicBezTo>
                    <a:pt x="20428" y="6473"/>
                    <a:pt x="21014" y="13673"/>
                    <a:pt x="21600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495516" y="2768600"/>
              <a:ext cx="16089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245" y="0"/>
                  </a:moveTo>
                  <a:cubicBezTo>
                    <a:pt x="1415" y="2107"/>
                    <a:pt x="584" y="4215"/>
                    <a:pt x="445" y="6673"/>
                  </a:cubicBezTo>
                  <a:cubicBezTo>
                    <a:pt x="307" y="9132"/>
                    <a:pt x="861" y="11941"/>
                    <a:pt x="1415" y="14049"/>
                  </a:cubicBezTo>
                  <a:cubicBezTo>
                    <a:pt x="1968" y="16156"/>
                    <a:pt x="2522" y="17561"/>
                    <a:pt x="3076" y="17824"/>
                  </a:cubicBezTo>
                  <a:cubicBezTo>
                    <a:pt x="3630" y="18088"/>
                    <a:pt x="4184" y="17210"/>
                    <a:pt x="5015" y="15717"/>
                  </a:cubicBezTo>
                  <a:cubicBezTo>
                    <a:pt x="5845" y="14224"/>
                    <a:pt x="6953" y="12117"/>
                    <a:pt x="8199" y="10976"/>
                  </a:cubicBezTo>
                  <a:cubicBezTo>
                    <a:pt x="9445" y="9834"/>
                    <a:pt x="10830" y="9659"/>
                    <a:pt x="12215" y="9659"/>
                  </a:cubicBezTo>
                  <a:cubicBezTo>
                    <a:pt x="13599" y="9659"/>
                    <a:pt x="14984" y="9834"/>
                    <a:pt x="16507" y="10888"/>
                  </a:cubicBezTo>
                  <a:cubicBezTo>
                    <a:pt x="18030" y="11941"/>
                    <a:pt x="19691" y="13873"/>
                    <a:pt x="20522" y="15278"/>
                  </a:cubicBezTo>
                  <a:cubicBezTo>
                    <a:pt x="21353" y="16683"/>
                    <a:pt x="21353" y="17561"/>
                    <a:pt x="19415" y="18527"/>
                  </a:cubicBezTo>
                  <a:cubicBezTo>
                    <a:pt x="17476" y="19493"/>
                    <a:pt x="13599" y="20546"/>
                    <a:pt x="10553" y="21073"/>
                  </a:cubicBezTo>
                  <a:cubicBezTo>
                    <a:pt x="7507" y="21600"/>
                    <a:pt x="5291" y="21600"/>
                    <a:pt x="3353" y="21600"/>
                  </a:cubicBezTo>
                  <a:cubicBezTo>
                    <a:pt x="1415" y="21600"/>
                    <a:pt x="-247" y="21600"/>
                    <a:pt x="30" y="21512"/>
                  </a:cubicBezTo>
                  <a:cubicBezTo>
                    <a:pt x="307" y="21424"/>
                    <a:pt x="2522" y="21249"/>
                    <a:pt x="4738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817481" y="29400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990643" y="2869092"/>
              <a:ext cx="214189" cy="15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69" fill="norm" stroke="1" extrusionOk="0">
                  <a:moveTo>
                    <a:pt x="11264" y="8034"/>
                  </a:moveTo>
                  <a:cubicBezTo>
                    <a:pt x="10629" y="5991"/>
                    <a:pt x="9994" y="3947"/>
                    <a:pt x="8829" y="2342"/>
                  </a:cubicBezTo>
                  <a:cubicBezTo>
                    <a:pt x="7664" y="737"/>
                    <a:pt x="5970" y="-431"/>
                    <a:pt x="4382" y="153"/>
                  </a:cubicBezTo>
                  <a:cubicBezTo>
                    <a:pt x="2794" y="737"/>
                    <a:pt x="1311" y="3072"/>
                    <a:pt x="570" y="4969"/>
                  </a:cubicBezTo>
                  <a:cubicBezTo>
                    <a:pt x="-171" y="6866"/>
                    <a:pt x="-171" y="8326"/>
                    <a:pt x="464" y="10077"/>
                  </a:cubicBezTo>
                  <a:cubicBezTo>
                    <a:pt x="1100" y="11828"/>
                    <a:pt x="2370" y="13872"/>
                    <a:pt x="3958" y="14164"/>
                  </a:cubicBezTo>
                  <a:cubicBezTo>
                    <a:pt x="5547" y="14455"/>
                    <a:pt x="7453" y="12996"/>
                    <a:pt x="8935" y="11974"/>
                  </a:cubicBezTo>
                  <a:cubicBezTo>
                    <a:pt x="10417" y="10953"/>
                    <a:pt x="11476" y="10369"/>
                    <a:pt x="12217" y="10807"/>
                  </a:cubicBezTo>
                  <a:cubicBezTo>
                    <a:pt x="12958" y="11245"/>
                    <a:pt x="13382" y="12704"/>
                    <a:pt x="14864" y="14601"/>
                  </a:cubicBezTo>
                  <a:cubicBezTo>
                    <a:pt x="16347" y="16499"/>
                    <a:pt x="18888" y="18834"/>
                    <a:pt x="21429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655681" y="2141790"/>
              <a:ext cx="158751" cy="67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2988"/>
                  </a:moveTo>
                  <a:cubicBezTo>
                    <a:pt x="20448" y="2243"/>
                    <a:pt x="19296" y="1498"/>
                    <a:pt x="18144" y="991"/>
                  </a:cubicBezTo>
                  <a:cubicBezTo>
                    <a:pt x="16992" y="483"/>
                    <a:pt x="15840" y="212"/>
                    <a:pt x="14256" y="76"/>
                  </a:cubicBezTo>
                  <a:cubicBezTo>
                    <a:pt x="12672" y="-59"/>
                    <a:pt x="10656" y="-59"/>
                    <a:pt x="8352" y="449"/>
                  </a:cubicBezTo>
                  <a:cubicBezTo>
                    <a:pt x="6048" y="957"/>
                    <a:pt x="3456" y="1972"/>
                    <a:pt x="2016" y="3564"/>
                  </a:cubicBezTo>
                  <a:cubicBezTo>
                    <a:pt x="576" y="5155"/>
                    <a:pt x="288" y="7322"/>
                    <a:pt x="2016" y="9624"/>
                  </a:cubicBezTo>
                  <a:cubicBezTo>
                    <a:pt x="3744" y="11926"/>
                    <a:pt x="7488" y="14364"/>
                    <a:pt x="9648" y="16158"/>
                  </a:cubicBezTo>
                  <a:cubicBezTo>
                    <a:pt x="11808" y="17952"/>
                    <a:pt x="12384" y="19103"/>
                    <a:pt x="12528" y="19848"/>
                  </a:cubicBezTo>
                  <a:cubicBezTo>
                    <a:pt x="12672" y="20593"/>
                    <a:pt x="12384" y="20932"/>
                    <a:pt x="10512" y="21169"/>
                  </a:cubicBezTo>
                  <a:cubicBezTo>
                    <a:pt x="8640" y="21406"/>
                    <a:pt x="5184" y="21541"/>
                    <a:pt x="3168" y="21439"/>
                  </a:cubicBezTo>
                  <a:cubicBezTo>
                    <a:pt x="1152" y="21338"/>
                    <a:pt x="576" y="20999"/>
                    <a:pt x="0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714948" y="2967337"/>
              <a:ext cx="201084" cy="14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1368" y="12869"/>
                  </a:moveTo>
                  <a:cubicBezTo>
                    <a:pt x="9777" y="10051"/>
                    <a:pt x="8185" y="7234"/>
                    <a:pt x="6935" y="5043"/>
                  </a:cubicBezTo>
                  <a:cubicBezTo>
                    <a:pt x="5684" y="2851"/>
                    <a:pt x="4775" y="1286"/>
                    <a:pt x="3752" y="504"/>
                  </a:cubicBezTo>
                  <a:cubicBezTo>
                    <a:pt x="2728" y="-279"/>
                    <a:pt x="1592" y="-279"/>
                    <a:pt x="909" y="1443"/>
                  </a:cubicBezTo>
                  <a:cubicBezTo>
                    <a:pt x="227" y="3164"/>
                    <a:pt x="0" y="6608"/>
                    <a:pt x="0" y="9895"/>
                  </a:cubicBezTo>
                  <a:cubicBezTo>
                    <a:pt x="0" y="13182"/>
                    <a:pt x="227" y="16312"/>
                    <a:pt x="796" y="18347"/>
                  </a:cubicBezTo>
                  <a:cubicBezTo>
                    <a:pt x="1364" y="20382"/>
                    <a:pt x="2274" y="21321"/>
                    <a:pt x="3297" y="21321"/>
                  </a:cubicBezTo>
                  <a:cubicBezTo>
                    <a:pt x="4320" y="21321"/>
                    <a:pt x="5457" y="20382"/>
                    <a:pt x="6707" y="18347"/>
                  </a:cubicBezTo>
                  <a:cubicBezTo>
                    <a:pt x="7958" y="16312"/>
                    <a:pt x="9322" y="13182"/>
                    <a:pt x="10459" y="12086"/>
                  </a:cubicBezTo>
                  <a:cubicBezTo>
                    <a:pt x="11596" y="10991"/>
                    <a:pt x="12505" y="11930"/>
                    <a:pt x="14324" y="13338"/>
                  </a:cubicBezTo>
                  <a:cubicBezTo>
                    <a:pt x="16143" y="14747"/>
                    <a:pt x="18872" y="16625"/>
                    <a:pt x="21600" y="18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592607" y="1653116"/>
              <a:ext cx="118701" cy="3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98" fill="norm" stroke="1" extrusionOk="0">
                  <a:moveTo>
                    <a:pt x="1061" y="1728"/>
                  </a:moveTo>
                  <a:cubicBezTo>
                    <a:pt x="682" y="864"/>
                    <a:pt x="303" y="0"/>
                    <a:pt x="113" y="0"/>
                  </a:cubicBezTo>
                  <a:cubicBezTo>
                    <a:pt x="-76" y="0"/>
                    <a:pt x="-76" y="864"/>
                    <a:pt x="492" y="3518"/>
                  </a:cubicBezTo>
                  <a:cubicBezTo>
                    <a:pt x="1061" y="6171"/>
                    <a:pt x="2198" y="10615"/>
                    <a:pt x="2956" y="13577"/>
                  </a:cubicBezTo>
                  <a:cubicBezTo>
                    <a:pt x="3713" y="16539"/>
                    <a:pt x="4092" y="18021"/>
                    <a:pt x="4471" y="19070"/>
                  </a:cubicBezTo>
                  <a:cubicBezTo>
                    <a:pt x="4850" y="20119"/>
                    <a:pt x="5229" y="20736"/>
                    <a:pt x="5419" y="20674"/>
                  </a:cubicBezTo>
                  <a:cubicBezTo>
                    <a:pt x="5608" y="20613"/>
                    <a:pt x="5608" y="19872"/>
                    <a:pt x="5798" y="18453"/>
                  </a:cubicBezTo>
                  <a:cubicBezTo>
                    <a:pt x="5987" y="17033"/>
                    <a:pt x="6366" y="14935"/>
                    <a:pt x="7124" y="13577"/>
                  </a:cubicBezTo>
                  <a:cubicBezTo>
                    <a:pt x="7882" y="12219"/>
                    <a:pt x="9019" y="11602"/>
                    <a:pt x="10724" y="11541"/>
                  </a:cubicBezTo>
                  <a:cubicBezTo>
                    <a:pt x="12429" y="11479"/>
                    <a:pt x="14703" y="11973"/>
                    <a:pt x="16598" y="13145"/>
                  </a:cubicBezTo>
                  <a:cubicBezTo>
                    <a:pt x="18492" y="14318"/>
                    <a:pt x="20008" y="16169"/>
                    <a:pt x="20766" y="17465"/>
                  </a:cubicBezTo>
                  <a:cubicBezTo>
                    <a:pt x="21524" y="18761"/>
                    <a:pt x="21524" y="19502"/>
                    <a:pt x="19819" y="20119"/>
                  </a:cubicBezTo>
                  <a:cubicBezTo>
                    <a:pt x="18113" y="20736"/>
                    <a:pt x="14703" y="21230"/>
                    <a:pt x="11671" y="21415"/>
                  </a:cubicBezTo>
                  <a:cubicBezTo>
                    <a:pt x="8640" y="21600"/>
                    <a:pt x="5987" y="21477"/>
                    <a:pt x="4282" y="21045"/>
                  </a:cubicBezTo>
                  <a:cubicBezTo>
                    <a:pt x="2577" y="20613"/>
                    <a:pt x="1819" y="19872"/>
                    <a:pt x="1061" y="19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833481" y="2359892"/>
              <a:ext cx="222251" cy="20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2179"/>
                  </a:moveTo>
                  <a:cubicBezTo>
                    <a:pt x="617" y="1315"/>
                    <a:pt x="1234" y="451"/>
                    <a:pt x="1954" y="343"/>
                  </a:cubicBezTo>
                  <a:cubicBezTo>
                    <a:pt x="2674" y="235"/>
                    <a:pt x="3497" y="883"/>
                    <a:pt x="4731" y="2935"/>
                  </a:cubicBezTo>
                  <a:cubicBezTo>
                    <a:pt x="5966" y="4987"/>
                    <a:pt x="7611" y="8443"/>
                    <a:pt x="8229" y="11683"/>
                  </a:cubicBezTo>
                  <a:cubicBezTo>
                    <a:pt x="8846" y="14923"/>
                    <a:pt x="8434" y="17947"/>
                    <a:pt x="7611" y="19567"/>
                  </a:cubicBezTo>
                  <a:cubicBezTo>
                    <a:pt x="6789" y="21187"/>
                    <a:pt x="5554" y="21403"/>
                    <a:pt x="4731" y="20863"/>
                  </a:cubicBezTo>
                  <a:cubicBezTo>
                    <a:pt x="3909" y="20323"/>
                    <a:pt x="3497" y="19027"/>
                    <a:pt x="4217" y="15787"/>
                  </a:cubicBezTo>
                  <a:cubicBezTo>
                    <a:pt x="4937" y="12547"/>
                    <a:pt x="6789" y="7363"/>
                    <a:pt x="8229" y="4447"/>
                  </a:cubicBezTo>
                  <a:cubicBezTo>
                    <a:pt x="9669" y="1531"/>
                    <a:pt x="10697" y="883"/>
                    <a:pt x="11726" y="451"/>
                  </a:cubicBezTo>
                  <a:cubicBezTo>
                    <a:pt x="12754" y="19"/>
                    <a:pt x="13783" y="-197"/>
                    <a:pt x="14400" y="235"/>
                  </a:cubicBezTo>
                  <a:cubicBezTo>
                    <a:pt x="15017" y="667"/>
                    <a:pt x="15223" y="1747"/>
                    <a:pt x="15223" y="4339"/>
                  </a:cubicBezTo>
                  <a:cubicBezTo>
                    <a:pt x="15223" y="6931"/>
                    <a:pt x="15017" y="11035"/>
                    <a:pt x="16046" y="14059"/>
                  </a:cubicBezTo>
                  <a:cubicBezTo>
                    <a:pt x="17074" y="17083"/>
                    <a:pt x="19337" y="19027"/>
                    <a:pt x="21600" y="20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399791" y="2082800"/>
              <a:ext cx="443341" cy="54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49" fill="norm" stroke="1" extrusionOk="0">
                  <a:moveTo>
                    <a:pt x="8275" y="15381"/>
                  </a:moveTo>
                  <a:cubicBezTo>
                    <a:pt x="8275" y="14204"/>
                    <a:pt x="8275" y="13027"/>
                    <a:pt x="7813" y="12187"/>
                  </a:cubicBezTo>
                  <a:cubicBezTo>
                    <a:pt x="7350" y="11346"/>
                    <a:pt x="6424" y="10842"/>
                    <a:pt x="5190" y="11556"/>
                  </a:cubicBezTo>
                  <a:cubicBezTo>
                    <a:pt x="3955" y="12271"/>
                    <a:pt x="2413" y="14204"/>
                    <a:pt x="1487" y="15801"/>
                  </a:cubicBezTo>
                  <a:cubicBezTo>
                    <a:pt x="561" y="17398"/>
                    <a:pt x="253" y="18658"/>
                    <a:pt x="98" y="19541"/>
                  </a:cubicBezTo>
                  <a:cubicBezTo>
                    <a:pt x="-56" y="20423"/>
                    <a:pt x="-56" y="20928"/>
                    <a:pt x="304" y="21222"/>
                  </a:cubicBezTo>
                  <a:cubicBezTo>
                    <a:pt x="664" y="21516"/>
                    <a:pt x="1384" y="21600"/>
                    <a:pt x="2464" y="21012"/>
                  </a:cubicBezTo>
                  <a:cubicBezTo>
                    <a:pt x="3544" y="20423"/>
                    <a:pt x="4984" y="19163"/>
                    <a:pt x="5910" y="17104"/>
                  </a:cubicBezTo>
                  <a:cubicBezTo>
                    <a:pt x="6835" y="15044"/>
                    <a:pt x="7247" y="12187"/>
                    <a:pt x="7401" y="9371"/>
                  </a:cubicBezTo>
                  <a:cubicBezTo>
                    <a:pt x="7555" y="6556"/>
                    <a:pt x="7453" y="3782"/>
                    <a:pt x="7298" y="2143"/>
                  </a:cubicBezTo>
                  <a:cubicBezTo>
                    <a:pt x="7144" y="504"/>
                    <a:pt x="6938" y="0"/>
                    <a:pt x="6681" y="0"/>
                  </a:cubicBezTo>
                  <a:cubicBezTo>
                    <a:pt x="6424" y="0"/>
                    <a:pt x="6115" y="504"/>
                    <a:pt x="5858" y="2101"/>
                  </a:cubicBezTo>
                  <a:cubicBezTo>
                    <a:pt x="5601" y="3698"/>
                    <a:pt x="5395" y="6388"/>
                    <a:pt x="5498" y="9035"/>
                  </a:cubicBezTo>
                  <a:cubicBezTo>
                    <a:pt x="5601" y="11682"/>
                    <a:pt x="6013" y="14288"/>
                    <a:pt x="6270" y="15801"/>
                  </a:cubicBezTo>
                  <a:cubicBezTo>
                    <a:pt x="6527" y="17314"/>
                    <a:pt x="6630" y="17734"/>
                    <a:pt x="6887" y="17776"/>
                  </a:cubicBezTo>
                  <a:cubicBezTo>
                    <a:pt x="7144" y="17818"/>
                    <a:pt x="7555" y="17482"/>
                    <a:pt x="7967" y="16725"/>
                  </a:cubicBezTo>
                  <a:cubicBezTo>
                    <a:pt x="8378" y="15969"/>
                    <a:pt x="8790" y="14792"/>
                    <a:pt x="9253" y="14120"/>
                  </a:cubicBezTo>
                  <a:cubicBezTo>
                    <a:pt x="9715" y="13447"/>
                    <a:pt x="10230" y="13279"/>
                    <a:pt x="10641" y="13405"/>
                  </a:cubicBezTo>
                  <a:cubicBezTo>
                    <a:pt x="11053" y="13532"/>
                    <a:pt x="11361" y="13952"/>
                    <a:pt x="11618" y="14960"/>
                  </a:cubicBezTo>
                  <a:cubicBezTo>
                    <a:pt x="11875" y="15969"/>
                    <a:pt x="12081" y="17566"/>
                    <a:pt x="12133" y="18574"/>
                  </a:cubicBezTo>
                  <a:cubicBezTo>
                    <a:pt x="12184" y="19583"/>
                    <a:pt x="12081" y="20003"/>
                    <a:pt x="11875" y="20381"/>
                  </a:cubicBezTo>
                  <a:cubicBezTo>
                    <a:pt x="11670" y="20760"/>
                    <a:pt x="11361" y="21096"/>
                    <a:pt x="11155" y="21012"/>
                  </a:cubicBezTo>
                  <a:cubicBezTo>
                    <a:pt x="10950" y="20928"/>
                    <a:pt x="10847" y="20423"/>
                    <a:pt x="11155" y="19247"/>
                  </a:cubicBezTo>
                  <a:cubicBezTo>
                    <a:pt x="11464" y="18070"/>
                    <a:pt x="12184" y="16221"/>
                    <a:pt x="12853" y="14918"/>
                  </a:cubicBezTo>
                  <a:cubicBezTo>
                    <a:pt x="13521" y="13616"/>
                    <a:pt x="14138" y="12859"/>
                    <a:pt x="14395" y="12733"/>
                  </a:cubicBezTo>
                  <a:cubicBezTo>
                    <a:pt x="14653" y="12607"/>
                    <a:pt x="14550" y="13111"/>
                    <a:pt x="14447" y="14036"/>
                  </a:cubicBezTo>
                  <a:cubicBezTo>
                    <a:pt x="14344" y="14960"/>
                    <a:pt x="14241" y="16305"/>
                    <a:pt x="15424" y="17398"/>
                  </a:cubicBezTo>
                  <a:cubicBezTo>
                    <a:pt x="16607" y="18490"/>
                    <a:pt x="19075" y="19331"/>
                    <a:pt x="21544" y="20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573381" y="2535980"/>
              <a:ext cx="1841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14" y="2735"/>
                    <a:pt x="10428" y="-1585"/>
                    <a:pt x="14028" y="575"/>
                  </a:cubicBezTo>
                  <a:cubicBezTo>
                    <a:pt x="17628" y="2735"/>
                    <a:pt x="19614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617831" y="267335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411581" y="2210389"/>
              <a:ext cx="76201" cy="34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5820"/>
                  </a:moveTo>
                  <a:cubicBezTo>
                    <a:pt x="2400" y="3998"/>
                    <a:pt x="4800" y="2176"/>
                    <a:pt x="7500" y="1135"/>
                  </a:cubicBezTo>
                  <a:cubicBezTo>
                    <a:pt x="10200" y="94"/>
                    <a:pt x="13200" y="-166"/>
                    <a:pt x="15600" y="94"/>
                  </a:cubicBezTo>
                  <a:cubicBezTo>
                    <a:pt x="18000" y="354"/>
                    <a:pt x="19800" y="1135"/>
                    <a:pt x="20700" y="3803"/>
                  </a:cubicBezTo>
                  <a:cubicBezTo>
                    <a:pt x="21600" y="6470"/>
                    <a:pt x="21600" y="11024"/>
                    <a:pt x="21600" y="14277"/>
                  </a:cubicBezTo>
                  <a:cubicBezTo>
                    <a:pt x="21600" y="17530"/>
                    <a:pt x="21600" y="19482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246481" y="2661708"/>
              <a:ext cx="520701" cy="5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176" y="17200"/>
                    <a:pt x="351" y="13200"/>
                    <a:pt x="1493" y="9600"/>
                  </a:cubicBezTo>
                  <a:cubicBezTo>
                    <a:pt x="2634" y="6000"/>
                    <a:pt x="4741" y="2800"/>
                    <a:pt x="7376" y="1200"/>
                  </a:cubicBezTo>
                  <a:cubicBezTo>
                    <a:pt x="10010" y="-400"/>
                    <a:pt x="13171" y="-400"/>
                    <a:pt x="15629" y="1200"/>
                  </a:cubicBezTo>
                  <a:cubicBezTo>
                    <a:pt x="18088" y="2800"/>
                    <a:pt x="19844" y="6000"/>
                    <a:pt x="21600" y="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286355" y="2838450"/>
              <a:ext cx="151342" cy="31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529" fill="norm" stroke="1" extrusionOk="0">
                  <a:moveTo>
                    <a:pt x="1487" y="0"/>
                  </a:moveTo>
                  <a:cubicBezTo>
                    <a:pt x="911" y="2880"/>
                    <a:pt x="335" y="5760"/>
                    <a:pt x="191" y="8784"/>
                  </a:cubicBezTo>
                  <a:cubicBezTo>
                    <a:pt x="47" y="11808"/>
                    <a:pt x="335" y="14976"/>
                    <a:pt x="479" y="16920"/>
                  </a:cubicBezTo>
                  <a:cubicBezTo>
                    <a:pt x="623" y="18864"/>
                    <a:pt x="623" y="19584"/>
                    <a:pt x="1199" y="19656"/>
                  </a:cubicBezTo>
                  <a:cubicBezTo>
                    <a:pt x="1775" y="19728"/>
                    <a:pt x="2927" y="19152"/>
                    <a:pt x="3791" y="18288"/>
                  </a:cubicBezTo>
                  <a:cubicBezTo>
                    <a:pt x="4655" y="17424"/>
                    <a:pt x="5231" y="16272"/>
                    <a:pt x="5951" y="15336"/>
                  </a:cubicBezTo>
                  <a:cubicBezTo>
                    <a:pt x="6671" y="14400"/>
                    <a:pt x="7535" y="13680"/>
                    <a:pt x="8687" y="13320"/>
                  </a:cubicBezTo>
                  <a:cubicBezTo>
                    <a:pt x="9839" y="12960"/>
                    <a:pt x="11279" y="12960"/>
                    <a:pt x="12719" y="12960"/>
                  </a:cubicBezTo>
                  <a:cubicBezTo>
                    <a:pt x="14159" y="12960"/>
                    <a:pt x="15599" y="12960"/>
                    <a:pt x="16895" y="13248"/>
                  </a:cubicBezTo>
                  <a:cubicBezTo>
                    <a:pt x="18191" y="13536"/>
                    <a:pt x="19343" y="14112"/>
                    <a:pt x="20063" y="14760"/>
                  </a:cubicBezTo>
                  <a:cubicBezTo>
                    <a:pt x="20783" y="15408"/>
                    <a:pt x="21071" y="16128"/>
                    <a:pt x="18911" y="17280"/>
                  </a:cubicBezTo>
                  <a:cubicBezTo>
                    <a:pt x="16751" y="18432"/>
                    <a:pt x="12143" y="20016"/>
                    <a:pt x="8975" y="20808"/>
                  </a:cubicBezTo>
                  <a:cubicBezTo>
                    <a:pt x="5807" y="21600"/>
                    <a:pt x="4079" y="21600"/>
                    <a:pt x="2495" y="21456"/>
                  </a:cubicBezTo>
                  <a:cubicBezTo>
                    <a:pt x="911" y="21312"/>
                    <a:pt x="-529" y="21024"/>
                    <a:pt x="191" y="20664"/>
                  </a:cubicBezTo>
                  <a:cubicBezTo>
                    <a:pt x="911" y="20304"/>
                    <a:pt x="3791" y="19872"/>
                    <a:pt x="6671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580768" y="3048000"/>
              <a:ext cx="141964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21600"/>
                  </a:moveTo>
                  <a:cubicBezTo>
                    <a:pt x="22" y="17100"/>
                    <a:pt x="-296" y="12600"/>
                    <a:pt x="498" y="9450"/>
                  </a:cubicBezTo>
                  <a:cubicBezTo>
                    <a:pt x="1292" y="6300"/>
                    <a:pt x="3198" y="4500"/>
                    <a:pt x="6851" y="3150"/>
                  </a:cubicBezTo>
                  <a:cubicBezTo>
                    <a:pt x="10504" y="1800"/>
                    <a:pt x="15904" y="900"/>
                    <a:pt x="213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753986" y="2999576"/>
              <a:ext cx="267196" cy="13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33" fill="norm" stroke="1" extrusionOk="0">
                  <a:moveTo>
                    <a:pt x="10755" y="4542"/>
                  </a:moveTo>
                  <a:cubicBezTo>
                    <a:pt x="9224" y="2578"/>
                    <a:pt x="7694" y="615"/>
                    <a:pt x="6163" y="124"/>
                  </a:cubicBezTo>
                  <a:cubicBezTo>
                    <a:pt x="4632" y="-367"/>
                    <a:pt x="3101" y="615"/>
                    <a:pt x="1996" y="2906"/>
                  </a:cubicBezTo>
                  <a:cubicBezTo>
                    <a:pt x="890" y="5197"/>
                    <a:pt x="210" y="8797"/>
                    <a:pt x="40" y="11415"/>
                  </a:cubicBezTo>
                  <a:cubicBezTo>
                    <a:pt x="-130" y="14033"/>
                    <a:pt x="210" y="15669"/>
                    <a:pt x="1741" y="15833"/>
                  </a:cubicBezTo>
                  <a:cubicBezTo>
                    <a:pt x="3272" y="15997"/>
                    <a:pt x="5993" y="14688"/>
                    <a:pt x="7864" y="13706"/>
                  </a:cubicBezTo>
                  <a:cubicBezTo>
                    <a:pt x="9735" y="12724"/>
                    <a:pt x="10755" y="12069"/>
                    <a:pt x="11520" y="12560"/>
                  </a:cubicBezTo>
                  <a:cubicBezTo>
                    <a:pt x="12286" y="13051"/>
                    <a:pt x="12796" y="14688"/>
                    <a:pt x="14412" y="16324"/>
                  </a:cubicBezTo>
                  <a:cubicBezTo>
                    <a:pt x="16027" y="17960"/>
                    <a:pt x="18749" y="19597"/>
                    <a:pt x="21470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612217" y="2432050"/>
              <a:ext cx="253515" cy="23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87" fill="norm" stroke="1" extrusionOk="0">
                  <a:moveTo>
                    <a:pt x="3173" y="0"/>
                  </a:moveTo>
                  <a:cubicBezTo>
                    <a:pt x="1745" y="196"/>
                    <a:pt x="317" y="393"/>
                    <a:pt x="49" y="393"/>
                  </a:cubicBezTo>
                  <a:cubicBezTo>
                    <a:pt x="-219" y="393"/>
                    <a:pt x="674" y="196"/>
                    <a:pt x="1566" y="98"/>
                  </a:cubicBezTo>
                  <a:cubicBezTo>
                    <a:pt x="2459" y="0"/>
                    <a:pt x="3351" y="0"/>
                    <a:pt x="4601" y="1276"/>
                  </a:cubicBezTo>
                  <a:cubicBezTo>
                    <a:pt x="5850" y="2553"/>
                    <a:pt x="7457" y="5105"/>
                    <a:pt x="7993" y="8149"/>
                  </a:cubicBezTo>
                  <a:cubicBezTo>
                    <a:pt x="8528" y="11193"/>
                    <a:pt x="7993" y="14727"/>
                    <a:pt x="7368" y="16985"/>
                  </a:cubicBezTo>
                  <a:cubicBezTo>
                    <a:pt x="6743" y="19244"/>
                    <a:pt x="6029" y="20225"/>
                    <a:pt x="5226" y="20815"/>
                  </a:cubicBezTo>
                  <a:cubicBezTo>
                    <a:pt x="4422" y="21404"/>
                    <a:pt x="3530" y="21600"/>
                    <a:pt x="2816" y="21109"/>
                  </a:cubicBezTo>
                  <a:cubicBezTo>
                    <a:pt x="2102" y="20618"/>
                    <a:pt x="1566" y="19440"/>
                    <a:pt x="2012" y="17673"/>
                  </a:cubicBezTo>
                  <a:cubicBezTo>
                    <a:pt x="2459" y="15905"/>
                    <a:pt x="3887" y="13549"/>
                    <a:pt x="5940" y="11291"/>
                  </a:cubicBezTo>
                  <a:cubicBezTo>
                    <a:pt x="7993" y="9033"/>
                    <a:pt x="10670" y="6873"/>
                    <a:pt x="12455" y="5400"/>
                  </a:cubicBezTo>
                  <a:cubicBezTo>
                    <a:pt x="14241" y="3927"/>
                    <a:pt x="15133" y="3142"/>
                    <a:pt x="15222" y="3436"/>
                  </a:cubicBezTo>
                  <a:cubicBezTo>
                    <a:pt x="15312" y="3731"/>
                    <a:pt x="14598" y="5105"/>
                    <a:pt x="13973" y="7167"/>
                  </a:cubicBezTo>
                  <a:cubicBezTo>
                    <a:pt x="13348" y="9229"/>
                    <a:pt x="12812" y="11978"/>
                    <a:pt x="12723" y="13844"/>
                  </a:cubicBezTo>
                  <a:cubicBezTo>
                    <a:pt x="12634" y="15709"/>
                    <a:pt x="12991" y="16691"/>
                    <a:pt x="14508" y="17084"/>
                  </a:cubicBezTo>
                  <a:cubicBezTo>
                    <a:pt x="16026" y="17476"/>
                    <a:pt x="18703" y="17280"/>
                    <a:pt x="21381" y="17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887130" y="2182518"/>
              <a:ext cx="143702" cy="20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55" fill="norm" stroke="1" extrusionOk="0">
                  <a:moveTo>
                    <a:pt x="592" y="3502"/>
                  </a:moveTo>
                  <a:cubicBezTo>
                    <a:pt x="592" y="2179"/>
                    <a:pt x="592" y="857"/>
                    <a:pt x="1375" y="306"/>
                  </a:cubicBezTo>
                  <a:cubicBezTo>
                    <a:pt x="2157" y="-245"/>
                    <a:pt x="3723" y="-25"/>
                    <a:pt x="4818" y="747"/>
                  </a:cubicBezTo>
                  <a:cubicBezTo>
                    <a:pt x="5914" y="1518"/>
                    <a:pt x="6540" y="2841"/>
                    <a:pt x="5914" y="5265"/>
                  </a:cubicBezTo>
                  <a:cubicBezTo>
                    <a:pt x="5288" y="7690"/>
                    <a:pt x="3410" y="11216"/>
                    <a:pt x="2001" y="13751"/>
                  </a:cubicBezTo>
                  <a:cubicBezTo>
                    <a:pt x="592" y="16286"/>
                    <a:pt x="-347" y="17828"/>
                    <a:pt x="123" y="18710"/>
                  </a:cubicBezTo>
                  <a:cubicBezTo>
                    <a:pt x="592" y="19592"/>
                    <a:pt x="2470" y="19812"/>
                    <a:pt x="6227" y="20143"/>
                  </a:cubicBezTo>
                  <a:cubicBezTo>
                    <a:pt x="9983" y="20473"/>
                    <a:pt x="15618" y="20914"/>
                    <a:pt x="21253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668881" y="2768963"/>
              <a:ext cx="2921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504" y="11918"/>
                    <a:pt x="5009" y="3818"/>
                    <a:pt x="8609" y="1118"/>
                  </a:cubicBezTo>
                  <a:cubicBezTo>
                    <a:pt x="12209" y="-1582"/>
                    <a:pt x="1690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748985" y="2909479"/>
              <a:ext cx="326297" cy="20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49" fill="norm" stroke="1" extrusionOk="0">
                  <a:moveTo>
                    <a:pt x="997" y="3250"/>
                  </a:moveTo>
                  <a:cubicBezTo>
                    <a:pt x="439" y="2125"/>
                    <a:pt x="-118" y="1000"/>
                    <a:pt x="21" y="438"/>
                  </a:cubicBezTo>
                  <a:cubicBezTo>
                    <a:pt x="161" y="-125"/>
                    <a:pt x="997" y="-125"/>
                    <a:pt x="2321" y="325"/>
                  </a:cubicBezTo>
                  <a:cubicBezTo>
                    <a:pt x="3645" y="775"/>
                    <a:pt x="5456" y="1675"/>
                    <a:pt x="6641" y="3813"/>
                  </a:cubicBezTo>
                  <a:cubicBezTo>
                    <a:pt x="7825" y="5950"/>
                    <a:pt x="8383" y="9325"/>
                    <a:pt x="8104" y="12025"/>
                  </a:cubicBezTo>
                  <a:cubicBezTo>
                    <a:pt x="7825" y="14725"/>
                    <a:pt x="6710" y="16750"/>
                    <a:pt x="5665" y="18212"/>
                  </a:cubicBezTo>
                  <a:cubicBezTo>
                    <a:pt x="4620" y="19675"/>
                    <a:pt x="3645" y="20575"/>
                    <a:pt x="3505" y="21025"/>
                  </a:cubicBezTo>
                  <a:cubicBezTo>
                    <a:pt x="3366" y="21475"/>
                    <a:pt x="4063" y="21475"/>
                    <a:pt x="6710" y="20912"/>
                  </a:cubicBezTo>
                  <a:cubicBezTo>
                    <a:pt x="9358" y="20350"/>
                    <a:pt x="13957" y="19225"/>
                    <a:pt x="16744" y="18663"/>
                  </a:cubicBezTo>
                  <a:cubicBezTo>
                    <a:pt x="19531" y="18100"/>
                    <a:pt x="20507" y="18100"/>
                    <a:pt x="21482" y="1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9354681" y="2260600"/>
              <a:ext cx="15670" cy="8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8100" y="1945"/>
                    <a:pt x="16200" y="3889"/>
                    <a:pt x="18900" y="5834"/>
                  </a:cubicBezTo>
                  <a:cubicBezTo>
                    <a:pt x="21600" y="7778"/>
                    <a:pt x="18900" y="9723"/>
                    <a:pt x="14850" y="11667"/>
                  </a:cubicBezTo>
                  <a:cubicBezTo>
                    <a:pt x="10800" y="13612"/>
                    <a:pt x="5400" y="15556"/>
                    <a:pt x="2700" y="17054"/>
                  </a:cubicBezTo>
                  <a:cubicBezTo>
                    <a:pt x="0" y="18552"/>
                    <a:pt x="0" y="19603"/>
                    <a:pt x="0" y="20260"/>
                  </a:cubicBezTo>
                  <a:cubicBezTo>
                    <a:pt x="0" y="20917"/>
                    <a:pt x="0" y="21180"/>
                    <a:pt x="1350" y="21337"/>
                  </a:cubicBezTo>
                  <a:cubicBezTo>
                    <a:pt x="2700" y="21495"/>
                    <a:pt x="5400" y="21547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9455747" y="3129467"/>
              <a:ext cx="178335" cy="1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47" fill="norm" stroke="1" extrusionOk="0">
                  <a:moveTo>
                    <a:pt x="9975" y="21147"/>
                  </a:moveTo>
                  <a:cubicBezTo>
                    <a:pt x="9975" y="15975"/>
                    <a:pt x="9975" y="10803"/>
                    <a:pt x="9975" y="7305"/>
                  </a:cubicBezTo>
                  <a:cubicBezTo>
                    <a:pt x="9975" y="3806"/>
                    <a:pt x="9975" y="1981"/>
                    <a:pt x="9339" y="916"/>
                  </a:cubicBezTo>
                  <a:cubicBezTo>
                    <a:pt x="8704" y="-149"/>
                    <a:pt x="7434" y="-453"/>
                    <a:pt x="5909" y="916"/>
                  </a:cubicBezTo>
                  <a:cubicBezTo>
                    <a:pt x="4384" y="2285"/>
                    <a:pt x="2605" y="5327"/>
                    <a:pt x="1462" y="7761"/>
                  </a:cubicBezTo>
                  <a:cubicBezTo>
                    <a:pt x="318" y="10195"/>
                    <a:pt x="-190" y="12020"/>
                    <a:pt x="64" y="13541"/>
                  </a:cubicBezTo>
                  <a:cubicBezTo>
                    <a:pt x="318" y="15062"/>
                    <a:pt x="1335" y="16279"/>
                    <a:pt x="3622" y="16127"/>
                  </a:cubicBezTo>
                  <a:cubicBezTo>
                    <a:pt x="5909" y="15975"/>
                    <a:pt x="9466" y="14454"/>
                    <a:pt x="11754" y="14150"/>
                  </a:cubicBezTo>
                  <a:cubicBezTo>
                    <a:pt x="14041" y="13846"/>
                    <a:pt x="15057" y="14758"/>
                    <a:pt x="16455" y="15215"/>
                  </a:cubicBezTo>
                  <a:cubicBezTo>
                    <a:pt x="17852" y="15671"/>
                    <a:pt x="19631" y="15671"/>
                    <a:pt x="21410" y="15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9551531" y="1930400"/>
              <a:ext cx="9286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7200" y="0"/>
                  </a:moveTo>
                  <a:cubicBezTo>
                    <a:pt x="5760" y="3494"/>
                    <a:pt x="4320" y="6988"/>
                    <a:pt x="3600" y="9741"/>
                  </a:cubicBezTo>
                  <a:cubicBezTo>
                    <a:pt x="2880" y="12494"/>
                    <a:pt x="2880" y="14506"/>
                    <a:pt x="2400" y="15829"/>
                  </a:cubicBezTo>
                  <a:cubicBezTo>
                    <a:pt x="1920" y="17153"/>
                    <a:pt x="960" y="17788"/>
                    <a:pt x="480" y="17788"/>
                  </a:cubicBezTo>
                  <a:cubicBezTo>
                    <a:pt x="0" y="17788"/>
                    <a:pt x="0" y="17153"/>
                    <a:pt x="480" y="16253"/>
                  </a:cubicBezTo>
                  <a:cubicBezTo>
                    <a:pt x="960" y="15353"/>
                    <a:pt x="1920" y="14188"/>
                    <a:pt x="3120" y="13394"/>
                  </a:cubicBezTo>
                  <a:cubicBezTo>
                    <a:pt x="4320" y="12600"/>
                    <a:pt x="5760" y="12176"/>
                    <a:pt x="7440" y="12176"/>
                  </a:cubicBezTo>
                  <a:cubicBezTo>
                    <a:pt x="9120" y="12176"/>
                    <a:pt x="11040" y="12600"/>
                    <a:pt x="13440" y="13659"/>
                  </a:cubicBezTo>
                  <a:cubicBezTo>
                    <a:pt x="15840" y="14718"/>
                    <a:pt x="18720" y="16412"/>
                    <a:pt x="20160" y="17629"/>
                  </a:cubicBezTo>
                  <a:cubicBezTo>
                    <a:pt x="21600" y="18847"/>
                    <a:pt x="21600" y="19588"/>
                    <a:pt x="18000" y="20171"/>
                  </a:cubicBezTo>
                  <a:cubicBezTo>
                    <a:pt x="14400" y="20753"/>
                    <a:pt x="7200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560181" y="4134491"/>
              <a:ext cx="209551" cy="5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0" y="15927"/>
                    <a:pt x="0" y="10527"/>
                    <a:pt x="545" y="6927"/>
                  </a:cubicBezTo>
                  <a:cubicBezTo>
                    <a:pt x="1091" y="3327"/>
                    <a:pt x="2182" y="1527"/>
                    <a:pt x="5345" y="627"/>
                  </a:cubicBezTo>
                  <a:cubicBezTo>
                    <a:pt x="8509" y="-273"/>
                    <a:pt x="13745" y="-273"/>
                    <a:pt x="16800" y="1077"/>
                  </a:cubicBezTo>
                  <a:cubicBezTo>
                    <a:pt x="19855" y="2427"/>
                    <a:pt x="20727" y="5127"/>
                    <a:pt x="21600" y="7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649081" y="43053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9200"/>
                    <a:pt x="7488" y="16800"/>
                    <a:pt x="11088" y="13200"/>
                  </a:cubicBezTo>
                  <a:cubicBezTo>
                    <a:pt x="14688" y="9600"/>
                    <a:pt x="18144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747631" y="3917950"/>
              <a:ext cx="138890" cy="4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30" fill="norm" stroke="1" extrusionOk="0">
                  <a:moveTo>
                    <a:pt x="0" y="0"/>
                  </a:moveTo>
                  <a:cubicBezTo>
                    <a:pt x="967" y="3487"/>
                    <a:pt x="1934" y="6975"/>
                    <a:pt x="2418" y="10294"/>
                  </a:cubicBezTo>
                  <a:cubicBezTo>
                    <a:pt x="2901" y="13612"/>
                    <a:pt x="2901" y="16763"/>
                    <a:pt x="2901" y="18619"/>
                  </a:cubicBezTo>
                  <a:cubicBezTo>
                    <a:pt x="2901" y="20475"/>
                    <a:pt x="2901" y="21037"/>
                    <a:pt x="2740" y="20981"/>
                  </a:cubicBezTo>
                  <a:cubicBezTo>
                    <a:pt x="2579" y="20925"/>
                    <a:pt x="2257" y="20250"/>
                    <a:pt x="2901" y="18900"/>
                  </a:cubicBezTo>
                  <a:cubicBezTo>
                    <a:pt x="3546" y="17550"/>
                    <a:pt x="5158" y="15525"/>
                    <a:pt x="6609" y="14287"/>
                  </a:cubicBezTo>
                  <a:cubicBezTo>
                    <a:pt x="8060" y="13050"/>
                    <a:pt x="9349" y="12600"/>
                    <a:pt x="10800" y="12319"/>
                  </a:cubicBezTo>
                  <a:cubicBezTo>
                    <a:pt x="12251" y="12038"/>
                    <a:pt x="13863" y="11925"/>
                    <a:pt x="15475" y="12038"/>
                  </a:cubicBezTo>
                  <a:cubicBezTo>
                    <a:pt x="17087" y="12150"/>
                    <a:pt x="18699" y="12488"/>
                    <a:pt x="19827" y="13612"/>
                  </a:cubicBezTo>
                  <a:cubicBezTo>
                    <a:pt x="20955" y="14738"/>
                    <a:pt x="21600" y="16650"/>
                    <a:pt x="20794" y="18113"/>
                  </a:cubicBezTo>
                  <a:cubicBezTo>
                    <a:pt x="19988" y="19575"/>
                    <a:pt x="17731" y="20588"/>
                    <a:pt x="14507" y="21094"/>
                  </a:cubicBezTo>
                  <a:cubicBezTo>
                    <a:pt x="11284" y="21600"/>
                    <a:pt x="7093" y="21600"/>
                    <a:pt x="4997" y="20644"/>
                  </a:cubicBezTo>
                  <a:cubicBezTo>
                    <a:pt x="2901" y="19687"/>
                    <a:pt x="2901" y="17775"/>
                    <a:pt x="2901" y="15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891564" y="3805969"/>
              <a:ext cx="186268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1718" y="7743"/>
                  </a:moveTo>
                  <a:cubicBezTo>
                    <a:pt x="1473" y="6530"/>
                    <a:pt x="1227" y="5316"/>
                    <a:pt x="1105" y="3981"/>
                  </a:cubicBezTo>
                  <a:cubicBezTo>
                    <a:pt x="982" y="2646"/>
                    <a:pt x="982" y="1190"/>
                    <a:pt x="1841" y="462"/>
                  </a:cubicBezTo>
                  <a:cubicBezTo>
                    <a:pt x="2700" y="-266"/>
                    <a:pt x="4418" y="-266"/>
                    <a:pt x="5891" y="1433"/>
                  </a:cubicBezTo>
                  <a:cubicBezTo>
                    <a:pt x="7364" y="3132"/>
                    <a:pt x="8591" y="6530"/>
                    <a:pt x="7977" y="9927"/>
                  </a:cubicBezTo>
                  <a:cubicBezTo>
                    <a:pt x="7364" y="13325"/>
                    <a:pt x="4909" y="16723"/>
                    <a:pt x="3068" y="18664"/>
                  </a:cubicBezTo>
                  <a:cubicBezTo>
                    <a:pt x="1227" y="20606"/>
                    <a:pt x="0" y="21091"/>
                    <a:pt x="0" y="21213"/>
                  </a:cubicBezTo>
                  <a:cubicBezTo>
                    <a:pt x="0" y="21334"/>
                    <a:pt x="1227" y="21091"/>
                    <a:pt x="5032" y="20727"/>
                  </a:cubicBezTo>
                  <a:cubicBezTo>
                    <a:pt x="8836" y="20363"/>
                    <a:pt x="15218" y="19878"/>
                    <a:pt x="21600" y="19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046081" y="422275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5429"/>
                    <a:pt x="11435" y="9257"/>
                    <a:pt x="15035" y="5657"/>
                  </a:cubicBezTo>
                  <a:cubicBezTo>
                    <a:pt x="18635" y="2057"/>
                    <a:pt x="2011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454182" y="4098136"/>
              <a:ext cx="258650" cy="17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59" fill="norm" stroke="1" extrusionOk="0">
                  <a:moveTo>
                    <a:pt x="11976" y="13435"/>
                  </a:moveTo>
                  <a:cubicBezTo>
                    <a:pt x="11800" y="10640"/>
                    <a:pt x="11625" y="7845"/>
                    <a:pt x="11537" y="5685"/>
                  </a:cubicBezTo>
                  <a:cubicBezTo>
                    <a:pt x="11449" y="3525"/>
                    <a:pt x="11449" y="2000"/>
                    <a:pt x="10571" y="984"/>
                  </a:cubicBezTo>
                  <a:cubicBezTo>
                    <a:pt x="9693" y="-33"/>
                    <a:pt x="7937" y="-541"/>
                    <a:pt x="6005" y="857"/>
                  </a:cubicBezTo>
                  <a:cubicBezTo>
                    <a:pt x="4074" y="2254"/>
                    <a:pt x="1966" y="5558"/>
                    <a:pt x="913" y="7972"/>
                  </a:cubicBezTo>
                  <a:cubicBezTo>
                    <a:pt x="-141" y="10386"/>
                    <a:pt x="-141" y="11911"/>
                    <a:pt x="210" y="13054"/>
                  </a:cubicBezTo>
                  <a:cubicBezTo>
                    <a:pt x="561" y="14198"/>
                    <a:pt x="1264" y="14960"/>
                    <a:pt x="2581" y="14833"/>
                  </a:cubicBezTo>
                  <a:cubicBezTo>
                    <a:pt x="3898" y="14706"/>
                    <a:pt x="5830" y="13690"/>
                    <a:pt x="7322" y="12800"/>
                  </a:cubicBezTo>
                  <a:cubicBezTo>
                    <a:pt x="8815" y="11911"/>
                    <a:pt x="9869" y="11148"/>
                    <a:pt x="10659" y="11275"/>
                  </a:cubicBezTo>
                  <a:cubicBezTo>
                    <a:pt x="11449" y="11403"/>
                    <a:pt x="11976" y="12419"/>
                    <a:pt x="13732" y="14198"/>
                  </a:cubicBezTo>
                  <a:cubicBezTo>
                    <a:pt x="15488" y="15977"/>
                    <a:pt x="18474" y="18518"/>
                    <a:pt x="21459" y="21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725531" y="3804084"/>
              <a:ext cx="234951" cy="24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257"/>
                  </a:moveTo>
                  <a:cubicBezTo>
                    <a:pt x="0" y="2342"/>
                    <a:pt x="0" y="1426"/>
                    <a:pt x="486" y="786"/>
                  </a:cubicBezTo>
                  <a:cubicBezTo>
                    <a:pt x="973" y="145"/>
                    <a:pt x="1946" y="-221"/>
                    <a:pt x="3405" y="145"/>
                  </a:cubicBezTo>
                  <a:cubicBezTo>
                    <a:pt x="4865" y="511"/>
                    <a:pt x="6811" y="1610"/>
                    <a:pt x="7881" y="3348"/>
                  </a:cubicBezTo>
                  <a:cubicBezTo>
                    <a:pt x="8951" y="5087"/>
                    <a:pt x="9146" y="7467"/>
                    <a:pt x="7978" y="9572"/>
                  </a:cubicBezTo>
                  <a:cubicBezTo>
                    <a:pt x="6811" y="11677"/>
                    <a:pt x="4281" y="13508"/>
                    <a:pt x="2724" y="14881"/>
                  </a:cubicBezTo>
                  <a:cubicBezTo>
                    <a:pt x="1168" y="16254"/>
                    <a:pt x="584" y="17169"/>
                    <a:pt x="973" y="17718"/>
                  </a:cubicBezTo>
                  <a:cubicBezTo>
                    <a:pt x="1362" y="18267"/>
                    <a:pt x="2724" y="18450"/>
                    <a:pt x="5935" y="18725"/>
                  </a:cubicBezTo>
                  <a:cubicBezTo>
                    <a:pt x="9146" y="18999"/>
                    <a:pt x="14205" y="19365"/>
                    <a:pt x="17124" y="19823"/>
                  </a:cubicBezTo>
                  <a:cubicBezTo>
                    <a:pt x="20043" y="20281"/>
                    <a:pt x="20822" y="20830"/>
                    <a:pt x="2160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893681" y="4441555"/>
              <a:ext cx="781051" cy="6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1322"/>
                  </a:moveTo>
                  <a:cubicBezTo>
                    <a:pt x="1932" y="16853"/>
                    <a:pt x="3863" y="12384"/>
                    <a:pt x="5941" y="9032"/>
                  </a:cubicBezTo>
                  <a:cubicBezTo>
                    <a:pt x="8020" y="5681"/>
                    <a:pt x="10244" y="3446"/>
                    <a:pt x="12527" y="1956"/>
                  </a:cubicBezTo>
                  <a:cubicBezTo>
                    <a:pt x="14810" y="467"/>
                    <a:pt x="17151" y="-278"/>
                    <a:pt x="18673" y="94"/>
                  </a:cubicBezTo>
                  <a:cubicBezTo>
                    <a:pt x="20195" y="467"/>
                    <a:pt x="20898" y="1956"/>
                    <a:pt x="21600" y="3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150011" y="4578350"/>
              <a:ext cx="416771" cy="20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95" fill="norm" stroke="1" extrusionOk="0">
                  <a:moveTo>
                    <a:pt x="535" y="8100"/>
                  </a:moveTo>
                  <a:cubicBezTo>
                    <a:pt x="207" y="6750"/>
                    <a:pt x="-120" y="5400"/>
                    <a:pt x="44" y="4275"/>
                  </a:cubicBezTo>
                  <a:cubicBezTo>
                    <a:pt x="207" y="3150"/>
                    <a:pt x="862" y="2250"/>
                    <a:pt x="2389" y="1463"/>
                  </a:cubicBezTo>
                  <a:cubicBezTo>
                    <a:pt x="3916" y="675"/>
                    <a:pt x="6316" y="0"/>
                    <a:pt x="7735" y="0"/>
                  </a:cubicBezTo>
                  <a:cubicBezTo>
                    <a:pt x="9153" y="0"/>
                    <a:pt x="9589" y="675"/>
                    <a:pt x="9425" y="2587"/>
                  </a:cubicBezTo>
                  <a:cubicBezTo>
                    <a:pt x="9262" y="4500"/>
                    <a:pt x="8498" y="7650"/>
                    <a:pt x="7516" y="10350"/>
                  </a:cubicBezTo>
                  <a:cubicBezTo>
                    <a:pt x="6535" y="13050"/>
                    <a:pt x="5335" y="15300"/>
                    <a:pt x="4516" y="17100"/>
                  </a:cubicBezTo>
                  <a:cubicBezTo>
                    <a:pt x="3698" y="18900"/>
                    <a:pt x="3262" y="20250"/>
                    <a:pt x="3425" y="20925"/>
                  </a:cubicBezTo>
                  <a:cubicBezTo>
                    <a:pt x="3589" y="21600"/>
                    <a:pt x="4353" y="21600"/>
                    <a:pt x="6425" y="20588"/>
                  </a:cubicBezTo>
                  <a:cubicBezTo>
                    <a:pt x="8498" y="19575"/>
                    <a:pt x="11880" y="17550"/>
                    <a:pt x="14607" y="16200"/>
                  </a:cubicBezTo>
                  <a:cubicBezTo>
                    <a:pt x="17335" y="14850"/>
                    <a:pt x="19407" y="14175"/>
                    <a:pt x="21480" y="13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049381" y="45656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876998" y="4037471"/>
              <a:ext cx="10584" cy="3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8640" y="1661"/>
                  </a:moveTo>
                  <a:cubicBezTo>
                    <a:pt x="4320" y="866"/>
                    <a:pt x="0" y="71"/>
                    <a:pt x="0" y="4"/>
                  </a:cubicBezTo>
                  <a:cubicBezTo>
                    <a:pt x="0" y="-62"/>
                    <a:pt x="4320" y="601"/>
                    <a:pt x="4320" y="3450"/>
                  </a:cubicBezTo>
                  <a:cubicBezTo>
                    <a:pt x="4320" y="6299"/>
                    <a:pt x="0" y="11334"/>
                    <a:pt x="2160" y="14713"/>
                  </a:cubicBezTo>
                  <a:cubicBezTo>
                    <a:pt x="4320" y="18093"/>
                    <a:pt x="12960" y="19815"/>
                    <a:pt x="2160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698335" y="4489450"/>
              <a:ext cx="55331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670" y="0"/>
                  </a:moveTo>
                  <a:cubicBezTo>
                    <a:pt x="934" y="800"/>
                    <a:pt x="197" y="1600"/>
                    <a:pt x="34" y="2400"/>
                  </a:cubicBezTo>
                  <a:cubicBezTo>
                    <a:pt x="-130" y="3200"/>
                    <a:pt x="279" y="4000"/>
                    <a:pt x="1915" y="4000"/>
                  </a:cubicBezTo>
                  <a:cubicBezTo>
                    <a:pt x="3552" y="4000"/>
                    <a:pt x="6415" y="3200"/>
                    <a:pt x="9238" y="3200"/>
                  </a:cubicBezTo>
                  <a:cubicBezTo>
                    <a:pt x="12061" y="3200"/>
                    <a:pt x="14843" y="4000"/>
                    <a:pt x="16602" y="4800"/>
                  </a:cubicBezTo>
                  <a:cubicBezTo>
                    <a:pt x="18361" y="5600"/>
                    <a:pt x="19097" y="6400"/>
                    <a:pt x="19752" y="7600"/>
                  </a:cubicBezTo>
                  <a:cubicBezTo>
                    <a:pt x="20406" y="8800"/>
                    <a:pt x="20979" y="10400"/>
                    <a:pt x="21225" y="12800"/>
                  </a:cubicBezTo>
                  <a:cubicBezTo>
                    <a:pt x="21470" y="15200"/>
                    <a:pt x="21388" y="18400"/>
                    <a:pt x="213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801766" y="4686300"/>
              <a:ext cx="103645" cy="2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64" fill="norm" stroke="1" extrusionOk="0">
                  <a:moveTo>
                    <a:pt x="9738" y="0"/>
                  </a:moveTo>
                  <a:cubicBezTo>
                    <a:pt x="6714" y="1440"/>
                    <a:pt x="3690" y="2880"/>
                    <a:pt x="2610" y="5680"/>
                  </a:cubicBezTo>
                  <a:cubicBezTo>
                    <a:pt x="1530" y="8480"/>
                    <a:pt x="2394" y="12640"/>
                    <a:pt x="2826" y="15200"/>
                  </a:cubicBezTo>
                  <a:cubicBezTo>
                    <a:pt x="3258" y="17760"/>
                    <a:pt x="3258" y="18720"/>
                    <a:pt x="3042" y="18720"/>
                  </a:cubicBezTo>
                  <a:cubicBezTo>
                    <a:pt x="2826" y="18720"/>
                    <a:pt x="2394" y="17760"/>
                    <a:pt x="2826" y="16960"/>
                  </a:cubicBezTo>
                  <a:cubicBezTo>
                    <a:pt x="3258" y="16160"/>
                    <a:pt x="4554" y="15520"/>
                    <a:pt x="5850" y="14880"/>
                  </a:cubicBezTo>
                  <a:cubicBezTo>
                    <a:pt x="7146" y="14240"/>
                    <a:pt x="8442" y="13600"/>
                    <a:pt x="10386" y="13280"/>
                  </a:cubicBezTo>
                  <a:cubicBezTo>
                    <a:pt x="12330" y="12960"/>
                    <a:pt x="14922" y="12960"/>
                    <a:pt x="16866" y="13280"/>
                  </a:cubicBezTo>
                  <a:cubicBezTo>
                    <a:pt x="18810" y="13600"/>
                    <a:pt x="20106" y="14240"/>
                    <a:pt x="20754" y="14960"/>
                  </a:cubicBezTo>
                  <a:cubicBezTo>
                    <a:pt x="21402" y="15680"/>
                    <a:pt x="21402" y="16480"/>
                    <a:pt x="19674" y="17520"/>
                  </a:cubicBezTo>
                  <a:cubicBezTo>
                    <a:pt x="17946" y="18560"/>
                    <a:pt x="14490" y="19840"/>
                    <a:pt x="11682" y="20560"/>
                  </a:cubicBezTo>
                  <a:cubicBezTo>
                    <a:pt x="8874" y="21280"/>
                    <a:pt x="6714" y="21440"/>
                    <a:pt x="4554" y="21520"/>
                  </a:cubicBezTo>
                  <a:cubicBezTo>
                    <a:pt x="2394" y="21600"/>
                    <a:pt x="234" y="21600"/>
                    <a:pt x="18" y="21280"/>
                  </a:cubicBezTo>
                  <a:cubicBezTo>
                    <a:pt x="-198" y="20960"/>
                    <a:pt x="1530" y="20320"/>
                    <a:pt x="3474" y="19760"/>
                  </a:cubicBezTo>
                  <a:cubicBezTo>
                    <a:pt x="5418" y="19200"/>
                    <a:pt x="7578" y="18720"/>
                    <a:pt x="9738" y="18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052681" y="48641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200"/>
                    <a:pt x="7680" y="10800"/>
                    <a:pt x="11280" y="7200"/>
                  </a:cubicBezTo>
                  <a:cubicBezTo>
                    <a:pt x="14880" y="3600"/>
                    <a:pt x="1824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221862" y="4798388"/>
              <a:ext cx="262620" cy="10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772" fill="norm" stroke="1" extrusionOk="0">
                  <a:moveTo>
                    <a:pt x="11590" y="10607"/>
                  </a:moveTo>
                  <a:cubicBezTo>
                    <a:pt x="9862" y="6372"/>
                    <a:pt x="8134" y="2137"/>
                    <a:pt x="6493" y="654"/>
                  </a:cubicBezTo>
                  <a:cubicBezTo>
                    <a:pt x="4851" y="-828"/>
                    <a:pt x="3296" y="443"/>
                    <a:pt x="2173" y="2137"/>
                  </a:cubicBezTo>
                  <a:cubicBezTo>
                    <a:pt x="1050" y="3831"/>
                    <a:pt x="358" y="5948"/>
                    <a:pt x="99" y="8066"/>
                  </a:cubicBezTo>
                  <a:cubicBezTo>
                    <a:pt x="-160" y="10184"/>
                    <a:pt x="13" y="12301"/>
                    <a:pt x="1568" y="13148"/>
                  </a:cubicBezTo>
                  <a:cubicBezTo>
                    <a:pt x="3123" y="13996"/>
                    <a:pt x="6061" y="13572"/>
                    <a:pt x="7962" y="13148"/>
                  </a:cubicBezTo>
                  <a:cubicBezTo>
                    <a:pt x="9862" y="12725"/>
                    <a:pt x="10726" y="12301"/>
                    <a:pt x="11418" y="12937"/>
                  </a:cubicBezTo>
                  <a:cubicBezTo>
                    <a:pt x="12109" y="13572"/>
                    <a:pt x="12627" y="15266"/>
                    <a:pt x="14269" y="16748"/>
                  </a:cubicBezTo>
                  <a:cubicBezTo>
                    <a:pt x="15910" y="18231"/>
                    <a:pt x="18675" y="19501"/>
                    <a:pt x="21440" y="20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348081" y="4503851"/>
              <a:ext cx="1587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6048" y="3953"/>
                    <a:pt x="12096" y="-1447"/>
                    <a:pt x="15696" y="353"/>
                  </a:cubicBezTo>
                  <a:cubicBezTo>
                    <a:pt x="19296" y="2153"/>
                    <a:pt x="20448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7367131" y="4616450"/>
              <a:ext cx="260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800"/>
                    <a:pt x="11590" y="12000"/>
                    <a:pt x="15190" y="8400"/>
                  </a:cubicBezTo>
                  <a:cubicBezTo>
                    <a:pt x="18790" y="4800"/>
                    <a:pt x="2019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127354" y="4115798"/>
              <a:ext cx="166878" cy="40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95" fill="norm" stroke="1" extrusionOk="0">
                  <a:moveTo>
                    <a:pt x="7517" y="1626"/>
                  </a:moveTo>
                  <a:cubicBezTo>
                    <a:pt x="6437" y="842"/>
                    <a:pt x="5357" y="59"/>
                    <a:pt x="4817" y="3"/>
                  </a:cubicBezTo>
                  <a:cubicBezTo>
                    <a:pt x="4277" y="-53"/>
                    <a:pt x="4277" y="619"/>
                    <a:pt x="4547" y="2857"/>
                  </a:cubicBezTo>
                  <a:cubicBezTo>
                    <a:pt x="4817" y="5095"/>
                    <a:pt x="5357" y="8900"/>
                    <a:pt x="5627" y="11810"/>
                  </a:cubicBezTo>
                  <a:cubicBezTo>
                    <a:pt x="5897" y="14720"/>
                    <a:pt x="5897" y="16735"/>
                    <a:pt x="5762" y="18189"/>
                  </a:cubicBezTo>
                  <a:cubicBezTo>
                    <a:pt x="5627" y="19644"/>
                    <a:pt x="5357" y="20540"/>
                    <a:pt x="5357" y="20540"/>
                  </a:cubicBezTo>
                  <a:cubicBezTo>
                    <a:pt x="5357" y="20540"/>
                    <a:pt x="5627" y="19644"/>
                    <a:pt x="6842" y="18245"/>
                  </a:cubicBezTo>
                  <a:cubicBezTo>
                    <a:pt x="8057" y="16846"/>
                    <a:pt x="10217" y="14944"/>
                    <a:pt x="11972" y="13881"/>
                  </a:cubicBezTo>
                  <a:cubicBezTo>
                    <a:pt x="13727" y="12817"/>
                    <a:pt x="15077" y="12594"/>
                    <a:pt x="16292" y="12706"/>
                  </a:cubicBezTo>
                  <a:cubicBezTo>
                    <a:pt x="17507" y="12817"/>
                    <a:pt x="18587" y="13265"/>
                    <a:pt x="19532" y="14049"/>
                  </a:cubicBezTo>
                  <a:cubicBezTo>
                    <a:pt x="20477" y="14832"/>
                    <a:pt x="21287" y="15951"/>
                    <a:pt x="21287" y="17014"/>
                  </a:cubicBezTo>
                  <a:cubicBezTo>
                    <a:pt x="21287" y="18078"/>
                    <a:pt x="20477" y="19085"/>
                    <a:pt x="17912" y="19924"/>
                  </a:cubicBezTo>
                  <a:cubicBezTo>
                    <a:pt x="15347" y="20764"/>
                    <a:pt x="11027" y="21435"/>
                    <a:pt x="7787" y="21491"/>
                  </a:cubicBezTo>
                  <a:cubicBezTo>
                    <a:pt x="4547" y="21547"/>
                    <a:pt x="2387" y="20987"/>
                    <a:pt x="1172" y="20428"/>
                  </a:cubicBezTo>
                  <a:cubicBezTo>
                    <a:pt x="-43" y="19868"/>
                    <a:pt x="-313" y="19309"/>
                    <a:pt x="362" y="18917"/>
                  </a:cubicBezTo>
                  <a:cubicBezTo>
                    <a:pt x="1037" y="18525"/>
                    <a:pt x="2657" y="18301"/>
                    <a:pt x="4277" y="18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478381" y="4390764"/>
              <a:ext cx="2095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18" y="14768"/>
                    <a:pt x="436" y="8415"/>
                    <a:pt x="2400" y="4603"/>
                  </a:cubicBezTo>
                  <a:cubicBezTo>
                    <a:pt x="4364" y="792"/>
                    <a:pt x="8073" y="-479"/>
                    <a:pt x="11564" y="156"/>
                  </a:cubicBezTo>
                  <a:cubicBezTo>
                    <a:pt x="15055" y="792"/>
                    <a:pt x="18327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577865" y="4330700"/>
              <a:ext cx="4021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5574"/>
                    <a:pt x="-1080" y="11148"/>
                    <a:pt x="2160" y="14748"/>
                  </a:cubicBezTo>
                  <a:cubicBezTo>
                    <a:pt x="5400" y="18348"/>
                    <a:pt x="12960" y="19974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820738" y="4307027"/>
              <a:ext cx="191044" cy="23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41" fill="norm" stroke="1" extrusionOk="0">
                  <a:moveTo>
                    <a:pt x="11330" y="9765"/>
                  </a:moveTo>
                  <a:cubicBezTo>
                    <a:pt x="10861" y="6846"/>
                    <a:pt x="10391" y="3927"/>
                    <a:pt x="9687" y="2176"/>
                  </a:cubicBezTo>
                  <a:cubicBezTo>
                    <a:pt x="8982" y="425"/>
                    <a:pt x="8043" y="-159"/>
                    <a:pt x="6634" y="36"/>
                  </a:cubicBezTo>
                  <a:cubicBezTo>
                    <a:pt x="5226" y="230"/>
                    <a:pt x="3348" y="1203"/>
                    <a:pt x="1939" y="2760"/>
                  </a:cubicBezTo>
                  <a:cubicBezTo>
                    <a:pt x="530" y="4317"/>
                    <a:pt x="-409" y="6457"/>
                    <a:pt x="178" y="8014"/>
                  </a:cubicBezTo>
                  <a:cubicBezTo>
                    <a:pt x="765" y="9571"/>
                    <a:pt x="2878" y="10544"/>
                    <a:pt x="4639" y="11030"/>
                  </a:cubicBezTo>
                  <a:cubicBezTo>
                    <a:pt x="6400" y="11517"/>
                    <a:pt x="7808" y="11517"/>
                    <a:pt x="9100" y="11517"/>
                  </a:cubicBezTo>
                  <a:cubicBezTo>
                    <a:pt x="10391" y="11517"/>
                    <a:pt x="11565" y="11517"/>
                    <a:pt x="12621" y="12490"/>
                  </a:cubicBezTo>
                  <a:cubicBezTo>
                    <a:pt x="13678" y="13463"/>
                    <a:pt x="14617" y="15409"/>
                    <a:pt x="16026" y="17063"/>
                  </a:cubicBezTo>
                  <a:cubicBezTo>
                    <a:pt x="17434" y="18717"/>
                    <a:pt x="19313" y="20079"/>
                    <a:pt x="21191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294231" y="4671519"/>
              <a:ext cx="546101" cy="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0" y="20308"/>
                  </a:moveTo>
                  <a:cubicBezTo>
                    <a:pt x="2763" y="12684"/>
                    <a:pt x="5526" y="5061"/>
                    <a:pt x="8623" y="1884"/>
                  </a:cubicBezTo>
                  <a:cubicBezTo>
                    <a:pt x="11721" y="-1292"/>
                    <a:pt x="15153" y="-21"/>
                    <a:pt x="17372" y="2520"/>
                  </a:cubicBezTo>
                  <a:cubicBezTo>
                    <a:pt x="19591" y="5061"/>
                    <a:pt x="20595" y="8873"/>
                    <a:pt x="21600" y="12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8554581" y="4778655"/>
              <a:ext cx="330201" cy="17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7382"/>
                  </a:moveTo>
                  <a:cubicBezTo>
                    <a:pt x="0" y="5560"/>
                    <a:pt x="0" y="3739"/>
                    <a:pt x="762" y="2437"/>
                  </a:cubicBezTo>
                  <a:cubicBezTo>
                    <a:pt x="1523" y="1136"/>
                    <a:pt x="3046" y="355"/>
                    <a:pt x="4569" y="95"/>
                  </a:cubicBezTo>
                  <a:cubicBezTo>
                    <a:pt x="6092" y="-165"/>
                    <a:pt x="7615" y="95"/>
                    <a:pt x="8446" y="1006"/>
                  </a:cubicBezTo>
                  <a:cubicBezTo>
                    <a:pt x="9277" y="1917"/>
                    <a:pt x="9415" y="3478"/>
                    <a:pt x="9208" y="5430"/>
                  </a:cubicBezTo>
                  <a:cubicBezTo>
                    <a:pt x="9000" y="7382"/>
                    <a:pt x="8446" y="9724"/>
                    <a:pt x="7546" y="11936"/>
                  </a:cubicBezTo>
                  <a:cubicBezTo>
                    <a:pt x="6646" y="14148"/>
                    <a:pt x="5400" y="16230"/>
                    <a:pt x="4569" y="17792"/>
                  </a:cubicBezTo>
                  <a:cubicBezTo>
                    <a:pt x="3738" y="19353"/>
                    <a:pt x="3323" y="20394"/>
                    <a:pt x="3669" y="20915"/>
                  </a:cubicBezTo>
                  <a:cubicBezTo>
                    <a:pt x="4015" y="21435"/>
                    <a:pt x="5123" y="21435"/>
                    <a:pt x="8238" y="20654"/>
                  </a:cubicBezTo>
                  <a:cubicBezTo>
                    <a:pt x="11354" y="19874"/>
                    <a:pt x="16477" y="18312"/>
                    <a:pt x="21600" y="16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6" name="Drawing"/>
          <p:cNvGrpSpPr/>
          <p:nvPr/>
        </p:nvGrpSpPr>
        <p:grpSpPr>
          <a:xfrm>
            <a:off x="1167955" y="1634066"/>
            <a:ext cx="6661595" cy="6011335"/>
            <a:chOff x="0" y="0"/>
            <a:chExt cx="6661594" cy="6011333"/>
          </a:xfrm>
        </p:grpSpPr>
        <p:sp>
          <p:nvSpPr>
            <p:cNvPr id="935" name="Line"/>
            <p:cNvSpPr/>
            <p:nvPr/>
          </p:nvSpPr>
          <p:spPr>
            <a:xfrm>
              <a:off x="146494" y="270933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59"/>
                    <a:pt x="7200" y="11917"/>
                    <a:pt x="10800" y="15517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8394" y="17568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29044" y="270933"/>
              <a:ext cx="50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20577" y="157575"/>
              <a:ext cx="21168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20532"/>
                  </a:moveTo>
                  <a:cubicBezTo>
                    <a:pt x="10800" y="10932"/>
                    <a:pt x="0" y="1332"/>
                    <a:pt x="0" y="132"/>
                  </a:cubicBezTo>
                  <a:cubicBezTo>
                    <a:pt x="0" y="-1068"/>
                    <a:pt x="108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73494" y="156633"/>
              <a:ext cx="12116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8640" y="0"/>
                  </a:moveTo>
                  <a:cubicBezTo>
                    <a:pt x="13680" y="2445"/>
                    <a:pt x="18720" y="4891"/>
                    <a:pt x="20160" y="7879"/>
                  </a:cubicBezTo>
                  <a:cubicBezTo>
                    <a:pt x="21600" y="10868"/>
                    <a:pt x="19440" y="14400"/>
                    <a:pt x="15480" y="16777"/>
                  </a:cubicBezTo>
                  <a:cubicBezTo>
                    <a:pt x="11520" y="19155"/>
                    <a:pt x="5760" y="203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-1" y="232833"/>
              <a:ext cx="19094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7713" y="0"/>
                  </a:moveTo>
                  <a:cubicBezTo>
                    <a:pt x="4694" y="1440"/>
                    <a:pt x="1675" y="2880"/>
                    <a:pt x="513" y="5850"/>
                  </a:cubicBezTo>
                  <a:cubicBezTo>
                    <a:pt x="-648" y="8820"/>
                    <a:pt x="49" y="13320"/>
                    <a:pt x="3765" y="16200"/>
                  </a:cubicBezTo>
                  <a:cubicBezTo>
                    <a:pt x="7481" y="19080"/>
                    <a:pt x="14217" y="20340"/>
                    <a:pt x="209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965644" y="99483"/>
              <a:ext cx="2921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4" y="3164"/>
                    <a:pt x="5948" y="6327"/>
                    <a:pt x="9235" y="9655"/>
                  </a:cubicBezTo>
                  <a:cubicBezTo>
                    <a:pt x="12522" y="12982"/>
                    <a:pt x="16122" y="16473"/>
                    <a:pt x="18235" y="18491"/>
                  </a:cubicBezTo>
                  <a:cubicBezTo>
                    <a:pt x="20348" y="20509"/>
                    <a:pt x="20974" y="210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98336" y="34486"/>
              <a:ext cx="291159" cy="48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35" fill="norm" stroke="1" extrusionOk="0">
                  <a:moveTo>
                    <a:pt x="21530" y="67"/>
                  </a:moveTo>
                  <a:cubicBezTo>
                    <a:pt x="20591" y="-28"/>
                    <a:pt x="19652" y="-122"/>
                    <a:pt x="18556" y="538"/>
                  </a:cubicBezTo>
                  <a:cubicBezTo>
                    <a:pt x="17460" y="1199"/>
                    <a:pt x="16208" y="2613"/>
                    <a:pt x="14565" y="4736"/>
                  </a:cubicBezTo>
                  <a:cubicBezTo>
                    <a:pt x="12921" y="6858"/>
                    <a:pt x="10887" y="9688"/>
                    <a:pt x="8617" y="12423"/>
                  </a:cubicBezTo>
                  <a:cubicBezTo>
                    <a:pt x="6347" y="15158"/>
                    <a:pt x="3843" y="17799"/>
                    <a:pt x="2278" y="19356"/>
                  </a:cubicBezTo>
                  <a:cubicBezTo>
                    <a:pt x="713" y="20912"/>
                    <a:pt x="87" y="21384"/>
                    <a:pt x="8" y="21431"/>
                  </a:cubicBezTo>
                  <a:cubicBezTo>
                    <a:pt x="-70" y="21478"/>
                    <a:pt x="400" y="21101"/>
                    <a:pt x="869" y="20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503676" y="264583"/>
              <a:ext cx="350969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99" fill="norm" stroke="1" extrusionOk="0">
                  <a:moveTo>
                    <a:pt x="3597" y="13292"/>
                  </a:moveTo>
                  <a:cubicBezTo>
                    <a:pt x="3080" y="14123"/>
                    <a:pt x="2562" y="14954"/>
                    <a:pt x="1980" y="15508"/>
                  </a:cubicBezTo>
                  <a:cubicBezTo>
                    <a:pt x="1398" y="16062"/>
                    <a:pt x="751" y="16338"/>
                    <a:pt x="363" y="15646"/>
                  </a:cubicBezTo>
                  <a:cubicBezTo>
                    <a:pt x="-25" y="14954"/>
                    <a:pt x="-154" y="13292"/>
                    <a:pt x="234" y="11215"/>
                  </a:cubicBezTo>
                  <a:cubicBezTo>
                    <a:pt x="622" y="9138"/>
                    <a:pt x="1527" y="6646"/>
                    <a:pt x="2303" y="5262"/>
                  </a:cubicBezTo>
                  <a:cubicBezTo>
                    <a:pt x="3080" y="3877"/>
                    <a:pt x="3726" y="3600"/>
                    <a:pt x="4632" y="4431"/>
                  </a:cubicBezTo>
                  <a:cubicBezTo>
                    <a:pt x="5537" y="5262"/>
                    <a:pt x="6701" y="7200"/>
                    <a:pt x="8383" y="10246"/>
                  </a:cubicBezTo>
                  <a:cubicBezTo>
                    <a:pt x="10064" y="13292"/>
                    <a:pt x="12263" y="17446"/>
                    <a:pt x="13750" y="19523"/>
                  </a:cubicBezTo>
                  <a:cubicBezTo>
                    <a:pt x="15238" y="21600"/>
                    <a:pt x="16014" y="21600"/>
                    <a:pt x="16984" y="19662"/>
                  </a:cubicBezTo>
                  <a:cubicBezTo>
                    <a:pt x="17954" y="17723"/>
                    <a:pt x="19118" y="13846"/>
                    <a:pt x="19894" y="10246"/>
                  </a:cubicBezTo>
                  <a:cubicBezTo>
                    <a:pt x="20670" y="6646"/>
                    <a:pt x="21058" y="3323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108081" y="-1"/>
              <a:ext cx="285608" cy="43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58" fill="norm" stroke="1" extrusionOk="0">
                  <a:moveTo>
                    <a:pt x="20853" y="2377"/>
                  </a:moveTo>
                  <a:cubicBezTo>
                    <a:pt x="21169" y="1551"/>
                    <a:pt x="21484" y="724"/>
                    <a:pt x="21090" y="310"/>
                  </a:cubicBezTo>
                  <a:cubicBezTo>
                    <a:pt x="20696" y="-103"/>
                    <a:pt x="19592" y="-103"/>
                    <a:pt x="17227" y="310"/>
                  </a:cubicBezTo>
                  <a:cubicBezTo>
                    <a:pt x="14862" y="724"/>
                    <a:pt x="11236" y="1551"/>
                    <a:pt x="8398" y="3049"/>
                  </a:cubicBezTo>
                  <a:cubicBezTo>
                    <a:pt x="5560" y="4548"/>
                    <a:pt x="3510" y="6718"/>
                    <a:pt x="2328" y="9095"/>
                  </a:cubicBezTo>
                  <a:cubicBezTo>
                    <a:pt x="1145" y="11472"/>
                    <a:pt x="830" y="14056"/>
                    <a:pt x="515" y="15968"/>
                  </a:cubicBezTo>
                  <a:cubicBezTo>
                    <a:pt x="199" y="17880"/>
                    <a:pt x="-116" y="19120"/>
                    <a:pt x="42" y="19895"/>
                  </a:cubicBezTo>
                  <a:cubicBezTo>
                    <a:pt x="199" y="20670"/>
                    <a:pt x="830" y="20980"/>
                    <a:pt x="2958" y="21187"/>
                  </a:cubicBezTo>
                  <a:cubicBezTo>
                    <a:pt x="5087" y="21394"/>
                    <a:pt x="8713" y="21497"/>
                    <a:pt x="11788" y="21445"/>
                  </a:cubicBezTo>
                  <a:cubicBezTo>
                    <a:pt x="14862" y="21394"/>
                    <a:pt x="17385" y="21187"/>
                    <a:pt x="19907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159444" y="30268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6800"/>
                    <a:pt x="9120" y="12000"/>
                    <a:pt x="12720" y="8400"/>
                  </a:cubicBezTo>
                  <a:cubicBezTo>
                    <a:pt x="16320" y="4800"/>
                    <a:pt x="1896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438844" y="258233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800"/>
                    <a:pt x="9216" y="9600"/>
                    <a:pt x="12816" y="13200"/>
                  </a:cubicBezTo>
                  <a:cubicBezTo>
                    <a:pt x="16416" y="16800"/>
                    <a:pt x="19008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521394" y="289933"/>
              <a:ext cx="76201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653"/>
                  </a:moveTo>
                  <a:cubicBezTo>
                    <a:pt x="17400" y="221"/>
                    <a:pt x="13200" y="-211"/>
                    <a:pt x="10200" y="113"/>
                  </a:cubicBezTo>
                  <a:cubicBezTo>
                    <a:pt x="7200" y="437"/>
                    <a:pt x="5400" y="1517"/>
                    <a:pt x="3600" y="4217"/>
                  </a:cubicBezTo>
                  <a:cubicBezTo>
                    <a:pt x="1800" y="6917"/>
                    <a:pt x="0" y="11237"/>
                    <a:pt x="0" y="14369"/>
                  </a:cubicBezTo>
                  <a:cubicBezTo>
                    <a:pt x="0" y="17501"/>
                    <a:pt x="1800" y="19445"/>
                    <a:pt x="3600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578544" y="248836"/>
              <a:ext cx="223238" cy="45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92" fill="norm" stroke="1" extrusionOk="0">
                  <a:moveTo>
                    <a:pt x="8479" y="3382"/>
                  </a:moveTo>
                  <a:cubicBezTo>
                    <a:pt x="8277" y="6622"/>
                    <a:pt x="8075" y="9862"/>
                    <a:pt x="7873" y="12709"/>
                  </a:cubicBezTo>
                  <a:cubicBezTo>
                    <a:pt x="7671" y="15556"/>
                    <a:pt x="7469" y="18011"/>
                    <a:pt x="7267" y="19483"/>
                  </a:cubicBezTo>
                  <a:cubicBezTo>
                    <a:pt x="7065" y="20956"/>
                    <a:pt x="6864" y="21447"/>
                    <a:pt x="6662" y="21251"/>
                  </a:cubicBezTo>
                  <a:cubicBezTo>
                    <a:pt x="6460" y="21054"/>
                    <a:pt x="6258" y="20171"/>
                    <a:pt x="6056" y="18109"/>
                  </a:cubicBezTo>
                  <a:cubicBezTo>
                    <a:pt x="5854" y="16047"/>
                    <a:pt x="5652" y="12807"/>
                    <a:pt x="5753" y="10156"/>
                  </a:cubicBezTo>
                  <a:cubicBezTo>
                    <a:pt x="5854" y="7505"/>
                    <a:pt x="6258" y="5443"/>
                    <a:pt x="7570" y="3823"/>
                  </a:cubicBezTo>
                  <a:cubicBezTo>
                    <a:pt x="8882" y="2203"/>
                    <a:pt x="11103" y="1025"/>
                    <a:pt x="12920" y="436"/>
                  </a:cubicBezTo>
                  <a:cubicBezTo>
                    <a:pt x="14736" y="-153"/>
                    <a:pt x="16150" y="-153"/>
                    <a:pt x="17664" y="485"/>
                  </a:cubicBezTo>
                  <a:cubicBezTo>
                    <a:pt x="19178" y="1123"/>
                    <a:pt x="20793" y="2400"/>
                    <a:pt x="21196" y="3578"/>
                  </a:cubicBezTo>
                  <a:cubicBezTo>
                    <a:pt x="21600" y="4756"/>
                    <a:pt x="20793" y="5836"/>
                    <a:pt x="17058" y="6818"/>
                  </a:cubicBezTo>
                  <a:cubicBezTo>
                    <a:pt x="13323" y="7800"/>
                    <a:pt x="6662" y="8683"/>
                    <a:pt x="0" y="9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985451" y="5716"/>
              <a:ext cx="145544" cy="44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29" fill="norm" stroke="1" extrusionOk="0">
                  <a:moveTo>
                    <a:pt x="21217" y="842"/>
                  </a:moveTo>
                  <a:cubicBezTo>
                    <a:pt x="19983" y="537"/>
                    <a:pt x="18748" y="233"/>
                    <a:pt x="17206" y="81"/>
                  </a:cubicBezTo>
                  <a:cubicBezTo>
                    <a:pt x="15663" y="-71"/>
                    <a:pt x="13811" y="-71"/>
                    <a:pt x="11806" y="639"/>
                  </a:cubicBezTo>
                  <a:cubicBezTo>
                    <a:pt x="9800" y="1349"/>
                    <a:pt x="7640" y="2768"/>
                    <a:pt x="5326" y="5405"/>
                  </a:cubicBezTo>
                  <a:cubicBezTo>
                    <a:pt x="3011" y="8042"/>
                    <a:pt x="543" y="11895"/>
                    <a:pt x="80" y="14785"/>
                  </a:cubicBezTo>
                  <a:cubicBezTo>
                    <a:pt x="-383" y="17675"/>
                    <a:pt x="1160" y="19602"/>
                    <a:pt x="4554" y="20566"/>
                  </a:cubicBezTo>
                  <a:cubicBezTo>
                    <a:pt x="7948" y="21529"/>
                    <a:pt x="13194" y="21529"/>
                    <a:pt x="1844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259270" y="78695"/>
              <a:ext cx="214625" cy="33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42" fill="norm" stroke="1" extrusionOk="0">
                  <a:moveTo>
                    <a:pt x="11307" y="5745"/>
                  </a:moveTo>
                  <a:cubicBezTo>
                    <a:pt x="8131" y="5343"/>
                    <a:pt x="4954" y="4940"/>
                    <a:pt x="3048" y="4471"/>
                  </a:cubicBezTo>
                  <a:cubicBezTo>
                    <a:pt x="1143" y="4001"/>
                    <a:pt x="507" y="3464"/>
                    <a:pt x="190" y="2861"/>
                  </a:cubicBezTo>
                  <a:cubicBezTo>
                    <a:pt x="-128" y="2257"/>
                    <a:pt x="-128" y="1586"/>
                    <a:pt x="825" y="982"/>
                  </a:cubicBezTo>
                  <a:cubicBezTo>
                    <a:pt x="1778" y="379"/>
                    <a:pt x="3684" y="-158"/>
                    <a:pt x="6119" y="43"/>
                  </a:cubicBezTo>
                  <a:cubicBezTo>
                    <a:pt x="8554" y="244"/>
                    <a:pt x="11519" y="1184"/>
                    <a:pt x="13743" y="3531"/>
                  </a:cubicBezTo>
                  <a:cubicBezTo>
                    <a:pt x="15966" y="5879"/>
                    <a:pt x="17448" y="9636"/>
                    <a:pt x="18401" y="12587"/>
                  </a:cubicBezTo>
                  <a:cubicBezTo>
                    <a:pt x="19354" y="15539"/>
                    <a:pt x="19778" y="17685"/>
                    <a:pt x="20096" y="19161"/>
                  </a:cubicBezTo>
                  <a:cubicBezTo>
                    <a:pt x="20413" y="20637"/>
                    <a:pt x="20625" y="21442"/>
                    <a:pt x="20837" y="21442"/>
                  </a:cubicBezTo>
                  <a:cubicBezTo>
                    <a:pt x="21048" y="21442"/>
                    <a:pt x="21260" y="20637"/>
                    <a:pt x="21472" y="19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298987" y="269436"/>
              <a:ext cx="149508" cy="16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51" fill="norm" stroke="1" extrusionOk="0">
                  <a:moveTo>
                    <a:pt x="21488" y="191"/>
                  </a:moveTo>
                  <a:cubicBezTo>
                    <a:pt x="19967" y="-79"/>
                    <a:pt x="18446" y="-349"/>
                    <a:pt x="15556" y="1541"/>
                  </a:cubicBezTo>
                  <a:cubicBezTo>
                    <a:pt x="12665" y="3431"/>
                    <a:pt x="8406" y="7481"/>
                    <a:pt x="5820" y="10181"/>
                  </a:cubicBezTo>
                  <a:cubicBezTo>
                    <a:pt x="3234" y="12881"/>
                    <a:pt x="2322" y="14231"/>
                    <a:pt x="1561" y="15716"/>
                  </a:cubicBezTo>
                  <a:cubicBezTo>
                    <a:pt x="801" y="17201"/>
                    <a:pt x="192" y="18821"/>
                    <a:pt x="40" y="19766"/>
                  </a:cubicBezTo>
                  <a:cubicBezTo>
                    <a:pt x="-112" y="20711"/>
                    <a:pt x="192" y="20981"/>
                    <a:pt x="496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588194" y="4233"/>
              <a:ext cx="8383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600" fill="norm" stroke="1" extrusionOk="0">
                  <a:moveTo>
                    <a:pt x="0" y="0"/>
                  </a:moveTo>
                  <a:cubicBezTo>
                    <a:pt x="2634" y="99"/>
                    <a:pt x="5268" y="197"/>
                    <a:pt x="8693" y="937"/>
                  </a:cubicBezTo>
                  <a:cubicBezTo>
                    <a:pt x="12117" y="1677"/>
                    <a:pt x="16332" y="3058"/>
                    <a:pt x="18702" y="5326"/>
                  </a:cubicBezTo>
                  <a:cubicBezTo>
                    <a:pt x="21073" y="7595"/>
                    <a:pt x="21600" y="10751"/>
                    <a:pt x="19756" y="13463"/>
                  </a:cubicBezTo>
                  <a:cubicBezTo>
                    <a:pt x="17912" y="16175"/>
                    <a:pt x="13698" y="18444"/>
                    <a:pt x="10010" y="19726"/>
                  </a:cubicBezTo>
                  <a:cubicBezTo>
                    <a:pt x="6322" y="21008"/>
                    <a:pt x="3161" y="213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791394" y="45508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537144" y="1864783"/>
              <a:ext cx="146051" cy="340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550"/>
                    <a:pt x="5635" y="1099"/>
                    <a:pt x="7826" y="1622"/>
                  </a:cubicBezTo>
                  <a:cubicBezTo>
                    <a:pt x="10017" y="2145"/>
                    <a:pt x="11583" y="2641"/>
                    <a:pt x="12835" y="3164"/>
                  </a:cubicBezTo>
                  <a:cubicBezTo>
                    <a:pt x="14087" y="3687"/>
                    <a:pt x="15026" y="4237"/>
                    <a:pt x="15809" y="4773"/>
                  </a:cubicBezTo>
                  <a:cubicBezTo>
                    <a:pt x="16591" y="5309"/>
                    <a:pt x="17217" y="5832"/>
                    <a:pt x="17687" y="6328"/>
                  </a:cubicBezTo>
                  <a:cubicBezTo>
                    <a:pt x="18157" y="6825"/>
                    <a:pt x="18470" y="7294"/>
                    <a:pt x="18939" y="7763"/>
                  </a:cubicBezTo>
                  <a:cubicBezTo>
                    <a:pt x="19409" y="8232"/>
                    <a:pt x="20035" y="8702"/>
                    <a:pt x="20504" y="9191"/>
                  </a:cubicBezTo>
                  <a:cubicBezTo>
                    <a:pt x="20974" y="9680"/>
                    <a:pt x="21287" y="10190"/>
                    <a:pt x="21443" y="10679"/>
                  </a:cubicBezTo>
                  <a:cubicBezTo>
                    <a:pt x="21600" y="11169"/>
                    <a:pt x="21600" y="11638"/>
                    <a:pt x="21600" y="12114"/>
                  </a:cubicBezTo>
                  <a:cubicBezTo>
                    <a:pt x="21600" y="12590"/>
                    <a:pt x="21600" y="13073"/>
                    <a:pt x="21600" y="13542"/>
                  </a:cubicBezTo>
                  <a:cubicBezTo>
                    <a:pt x="21600" y="14011"/>
                    <a:pt x="21600" y="14467"/>
                    <a:pt x="21287" y="14983"/>
                  </a:cubicBezTo>
                  <a:cubicBezTo>
                    <a:pt x="20974" y="15499"/>
                    <a:pt x="20348" y="16076"/>
                    <a:pt x="19565" y="16619"/>
                  </a:cubicBezTo>
                  <a:cubicBezTo>
                    <a:pt x="18783" y="17162"/>
                    <a:pt x="17843" y="17672"/>
                    <a:pt x="16591" y="18188"/>
                  </a:cubicBezTo>
                  <a:cubicBezTo>
                    <a:pt x="15339" y="18704"/>
                    <a:pt x="13774" y="19227"/>
                    <a:pt x="11583" y="19756"/>
                  </a:cubicBezTo>
                  <a:cubicBezTo>
                    <a:pt x="9391" y="20286"/>
                    <a:pt x="6574" y="20822"/>
                    <a:pt x="4696" y="21131"/>
                  </a:cubicBezTo>
                  <a:cubicBezTo>
                    <a:pt x="2817" y="21439"/>
                    <a:pt x="1878" y="21520"/>
                    <a:pt x="9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37044" y="4988983"/>
              <a:ext cx="5924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9309"/>
                    <a:pt x="370" y="17018"/>
                    <a:pt x="590" y="15545"/>
                  </a:cubicBezTo>
                  <a:cubicBezTo>
                    <a:pt x="810" y="14073"/>
                    <a:pt x="1065" y="13418"/>
                    <a:pt x="1320" y="12764"/>
                  </a:cubicBezTo>
                  <a:cubicBezTo>
                    <a:pt x="1574" y="12109"/>
                    <a:pt x="1829" y="11455"/>
                    <a:pt x="2122" y="10964"/>
                  </a:cubicBezTo>
                  <a:cubicBezTo>
                    <a:pt x="2415" y="10473"/>
                    <a:pt x="2747" y="10145"/>
                    <a:pt x="3071" y="9655"/>
                  </a:cubicBezTo>
                  <a:cubicBezTo>
                    <a:pt x="3395" y="9164"/>
                    <a:pt x="3712" y="8509"/>
                    <a:pt x="3986" y="8182"/>
                  </a:cubicBezTo>
                  <a:cubicBezTo>
                    <a:pt x="4260" y="7855"/>
                    <a:pt x="4491" y="7855"/>
                    <a:pt x="4738" y="7691"/>
                  </a:cubicBezTo>
                  <a:cubicBezTo>
                    <a:pt x="4985" y="7527"/>
                    <a:pt x="5248" y="7200"/>
                    <a:pt x="5506" y="7036"/>
                  </a:cubicBezTo>
                  <a:cubicBezTo>
                    <a:pt x="5765" y="6873"/>
                    <a:pt x="6019" y="6873"/>
                    <a:pt x="6286" y="6873"/>
                  </a:cubicBezTo>
                  <a:cubicBezTo>
                    <a:pt x="6552" y="6873"/>
                    <a:pt x="6830" y="6873"/>
                    <a:pt x="7127" y="6873"/>
                  </a:cubicBezTo>
                  <a:cubicBezTo>
                    <a:pt x="7424" y="6873"/>
                    <a:pt x="7740" y="6873"/>
                    <a:pt x="8053" y="6709"/>
                  </a:cubicBezTo>
                  <a:cubicBezTo>
                    <a:pt x="8365" y="6545"/>
                    <a:pt x="8674" y="6218"/>
                    <a:pt x="8990" y="6055"/>
                  </a:cubicBezTo>
                  <a:cubicBezTo>
                    <a:pt x="9307" y="5891"/>
                    <a:pt x="9631" y="5891"/>
                    <a:pt x="9959" y="5891"/>
                  </a:cubicBezTo>
                  <a:cubicBezTo>
                    <a:pt x="10287" y="5891"/>
                    <a:pt x="10619" y="5891"/>
                    <a:pt x="10954" y="5727"/>
                  </a:cubicBezTo>
                  <a:cubicBezTo>
                    <a:pt x="11290" y="5564"/>
                    <a:pt x="11630" y="5236"/>
                    <a:pt x="11969" y="5073"/>
                  </a:cubicBezTo>
                  <a:cubicBezTo>
                    <a:pt x="12309" y="4909"/>
                    <a:pt x="12648" y="4909"/>
                    <a:pt x="12988" y="4745"/>
                  </a:cubicBezTo>
                  <a:cubicBezTo>
                    <a:pt x="13327" y="4582"/>
                    <a:pt x="13667" y="4255"/>
                    <a:pt x="13999" y="3927"/>
                  </a:cubicBezTo>
                  <a:cubicBezTo>
                    <a:pt x="14331" y="3600"/>
                    <a:pt x="14655" y="3273"/>
                    <a:pt x="14983" y="3109"/>
                  </a:cubicBezTo>
                  <a:cubicBezTo>
                    <a:pt x="15311" y="2945"/>
                    <a:pt x="15642" y="2945"/>
                    <a:pt x="15967" y="2782"/>
                  </a:cubicBezTo>
                  <a:cubicBezTo>
                    <a:pt x="16291" y="2618"/>
                    <a:pt x="16607" y="2291"/>
                    <a:pt x="16908" y="2127"/>
                  </a:cubicBezTo>
                  <a:cubicBezTo>
                    <a:pt x="17209" y="1964"/>
                    <a:pt x="17495" y="1964"/>
                    <a:pt x="17776" y="1800"/>
                  </a:cubicBezTo>
                  <a:cubicBezTo>
                    <a:pt x="18058" y="1636"/>
                    <a:pt x="18336" y="1309"/>
                    <a:pt x="18606" y="1145"/>
                  </a:cubicBezTo>
                  <a:cubicBezTo>
                    <a:pt x="18876" y="982"/>
                    <a:pt x="19138" y="982"/>
                    <a:pt x="19470" y="982"/>
                  </a:cubicBezTo>
                  <a:cubicBezTo>
                    <a:pt x="19802" y="982"/>
                    <a:pt x="20203" y="982"/>
                    <a:pt x="20570" y="818"/>
                  </a:cubicBezTo>
                  <a:cubicBezTo>
                    <a:pt x="20936" y="655"/>
                    <a:pt x="21268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113180" y="5725232"/>
              <a:ext cx="405165" cy="26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52" fill="norm" stroke="1" extrusionOk="0">
                  <a:moveTo>
                    <a:pt x="609" y="5172"/>
                  </a:moveTo>
                  <a:cubicBezTo>
                    <a:pt x="384" y="4315"/>
                    <a:pt x="159" y="3457"/>
                    <a:pt x="46" y="2600"/>
                  </a:cubicBezTo>
                  <a:cubicBezTo>
                    <a:pt x="-66" y="1743"/>
                    <a:pt x="-66" y="886"/>
                    <a:pt x="1115" y="372"/>
                  </a:cubicBezTo>
                  <a:cubicBezTo>
                    <a:pt x="2297" y="-143"/>
                    <a:pt x="4659" y="-314"/>
                    <a:pt x="6234" y="1143"/>
                  </a:cubicBezTo>
                  <a:cubicBezTo>
                    <a:pt x="7809" y="2600"/>
                    <a:pt x="8596" y="5686"/>
                    <a:pt x="8372" y="9200"/>
                  </a:cubicBezTo>
                  <a:cubicBezTo>
                    <a:pt x="8147" y="12715"/>
                    <a:pt x="6909" y="16657"/>
                    <a:pt x="5953" y="18800"/>
                  </a:cubicBezTo>
                  <a:cubicBezTo>
                    <a:pt x="4997" y="20943"/>
                    <a:pt x="4322" y="21286"/>
                    <a:pt x="3759" y="21115"/>
                  </a:cubicBezTo>
                  <a:cubicBezTo>
                    <a:pt x="3197" y="20943"/>
                    <a:pt x="2746" y="20257"/>
                    <a:pt x="2578" y="19486"/>
                  </a:cubicBezTo>
                  <a:cubicBezTo>
                    <a:pt x="2409" y="18715"/>
                    <a:pt x="2521" y="17857"/>
                    <a:pt x="3872" y="15715"/>
                  </a:cubicBezTo>
                  <a:cubicBezTo>
                    <a:pt x="5222" y="13572"/>
                    <a:pt x="7809" y="10143"/>
                    <a:pt x="9722" y="7743"/>
                  </a:cubicBezTo>
                  <a:cubicBezTo>
                    <a:pt x="11634" y="5343"/>
                    <a:pt x="12871" y="3972"/>
                    <a:pt x="13884" y="3029"/>
                  </a:cubicBezTo>
                  <a:cubicBezTo>
                    <a:pt x="14896" y="2086"/>
                    <a:pt x="15684" y="1572"/>
                    <a:pt x="15797" y="2000"/>
                  </a:cubicBezTo>
                  <a:cubicBezTo>
                    <a:pt x="15909" y="2429"/>
                    <a:pt x="15347" y="3800"/>
                    <a:pt x="14615" y="5943"/>
                  </a:cubicBezTo>
                  <a:cubicBezTo>
                    <a:pt x="13884" y="8086"/>
                    <a:pt x="12984" y="11000"/>
                    <a:pt x="12534" y="12886"/>
                  </a:cubicBezTo>
                  <a:cubicBezTo>
                    <a:pt x="12084" y="14772"/>
                    <a:pt x="12084" y="15629"/>
                    <a:pt x="13659" y="16743"/>
                  </a:cubicBezTo>
                  <a:cubicBezTo>
                    <a:pt x="15234" y="17857"/>
                    <a:pt x="18384" y="19229"/>
                    <a:pt x="21534" y="20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728379" y="5847027"/>
              <a:ext cx="717066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50" fill="norm" stroke="1" extrusionOk="0">
                  <a:moveTo>
                    <a:pt x="557" y="21150"/>
                  </a:moveTo>
                  <a:cubicBezTo>
                    <a:pt x="240" y="19950"/>
                    <a:pt x="-78" y="18750"/>
                    <a:pt x="17" y="18150"/>
                  </a:cubicBezTo>
                  <a:cubicBezTo>
                    <a:pt x="113" y="17550"/>
                    <a:pt x="621" y="17550"/>
                    <a:pt x="2146" y="14550"/>
                  </a:cubicBezTo>
                  <a:cubicBezTo>
                    <a:pt x="3670" y="11550"/>
                    <a:pt x="6211" y="5550"/>
                    <a:pt x="8721" y="2550"/>
                  </a:cubicBezTo>
                  <a:cubicBezTo>
                    <a:pt x="11230" y="-450"/>
                    <a:pt x="13708" y="-450"/>
                    <a:pt x="15836" y="750"/>
                  </a:cubicBezTo>
                  <a:cubicBezTo>
                    <a:pt x="17964" y="1950"/>
                    <a:pt x="19743" y="4350"/>
                    <a:pt x="21522" y="6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321529" y="5741801"/>
              <a:ext cx="170642" cy="26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88" fill="norm" stroke="1" extrusionOk="0">
                  <a:moveTo>
                    <a:pt x="6647" y="2757"/>
                  </a:moveTo>
                  <a:cubicBezTo>
                    <a:pt x="5086" y="2250"/>
                    <a:pt x="3524" y="1744"/>
                    <a:pt x="2223" y="1238"/>
                  </a:cubicBezTo>
                  <a:cubicBezTo>
                    <a:pt x="922" y="732"/>
                    <a:pt x="-119" y="225"/>
                    <a:pt x="11" y="57"/>
                  </a:cubicBezTo>
                  <a:cubicBezTo>
                    <a:pt x="141" y="-112"/>
                    <a:pt x="1442" y="57"/>
                    <a:pt x="4956" y="1069"/>
                  </a:cubicBezTo>
                  <a:cubicBezTo>
                    <a:pt x="8469" y="2082"/>
                    <a:pt x="14194" y="3938"/>
                    <a:pt x="17447" y="5457"/>
                  </a:cubicBezTo>
                  <a:cubicBezTo>
                    <a:pt x="20700" y="6975"/>
                    <a:pt x="21481" y="8157"/>
                    <a:pt x="20700" y="9507"/>
                  </a:cubicBezTo>
                  <a:cubicBezTo>
                    <a:pt x="19920" y="10857"/>
                    <a:pt x="17577" y="12376"/>
                    <a:pt x="14324" y="14401"/>
                  </a:cubicBezTo>
                  <a:cubicBezTo>
                    <a:pt x="11071" y="16426"/>
                    <a:pt x="6908" y="18957"/>
                    <a:pt x="2744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89280" y="4119033"/>
              <a:ext cx="670015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72" fill="norm" stroke="1" extrusionOk="0">
                  <a:moveTo>
                    <a:pt x="6442" y="0"/>
                  </a:moveTo>
                  <a:cubicBezTo>
                    <a:pt x="4943" y="1728"/>
                    <a:pt x="3444" y="3456"/>
                    <a:pt x="2456" y="5328"/>
                  </a:cubicBezTo>
                  <a:cubicBezTo>
                    <a:pt x="1468" y="7200"/>
                    <a:pt x="991" y="9216"/>
                    <a:pt x="616" y="11232"/>
                  </a:cubicBezTo>
                  <a:cubicBezTo>
                    <a:pt x="242" y="13248"/>
                    <a:pt x="-31" y="15264"/>
                    <a:pt x="3" y="16560"/>
                  </a:cubicBezTo>
                  <a:cubicBezTo>
                    <a:pt x="37" y="17856"/>
                    <a:pt x="378" y="18432"/>
                    <a:pt x="1809" y="19296"/>
                  </a:cubicBezTo>
                  <a:cubicBezTo>
                    <a:pt x="3240" y="20160"/>
                    <a:pt x="5761" y="21312"/>
                    <a:pt x="8009" y="21456"/>
                  </a:cubicBezTo>
                  <a:cubicBezTo>
                    <a:pt x="10258" y="21600"/>
                    <a:pt x="12234" y="20736"/>
                    <a:pt x="14380" y="19872"/>
                  </a:cubicBezTo>
                  <a:cubicBezTo>
                    <a:pt x="16527" y="19008"/>
                    <a:pt x="18843" y="18144"/>
                    <a:pt x="20070" y="17856"/>
                  </a:cubicBezTo>
                  <a:cubicBezTo>
                    <a:pt x="21296" y="17568"/>
                    <a:pt x="21433" y="17856"/>
                    <a:pt x="21569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05294" y="4099983"/>
              <a:ext cx="76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21130"/>
                    <a:pt x="14400" y="20661"/>
                    <a:pt x="12600" y="19878"/>
                  </a:cubicBezTo>
                  <a:cubicBezTo>
                    <a:pt x="10800" y="19096"/>
                    <a:pt x="10800" y="18000"/>
                    <a:pt x="9000" y="15339"/>
                  </a:cubicBezTo>
                  <a:cubicBezTo>
                    <a:pt x="7200" y="12678"/>
                    <a:pt x="3600" y="8452"/>
                    <a:pt x="1800" y="5635"/>
                  </a:cubicBezTo>
                  <a:cubicBezTo>
                    <a:pt x="0" y="2817"/>
                    <a:pt x="0" y="140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92065" y="3871383"/>
              <a:ext cx="478330" cy="16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99" fill="norm" stroke="1" extrusionOk="0">
                  <a:moveTo>
                    <a:pt x="2377" y="0"/>
                  </a:moveTo>
                  <a:cubicBezTo>
                    <a:pt x="1616" y="1620"/>
                    <a:pt x="855" y="3240"/>
                    <a:pt x="426" y="4725"/>
                  </a:cubicBezTo>
                  <a:cubicBezTo>
                    <a:pt x="-2" y="6210"/>
                    <a:pt x="-97" y="7560"/>
                    <a:pt x="93" y="9450"/>
                  </a:cubicBezTo>
                  <a:cubicBezTo>
                    <a:pt x="284" y="11340"/>
                    <a:pt x="759" y="13770"/>
                    <a:pt x="2472" y="16065"/>
                  </a:cubicBezTo>
                  <a:cubicBezTo>
                    <a:pt x="4185" y="18360"/>
                    <a:pt x="7135" y="20520"/>
                    <a:pt x="9942" y="21060"/>
                  </a:cubicBezTo>
                  <a:cubicBezTo>
                    <a:pt x="12749" y="21600"/>
                    <a:pt x="15413" y="20520"/>
                    <a:pt x="17316" y="18630"/>
                  </a:cubicBezTo>
                  <a:cubicBezTo>
                    <a:pt x="19219" y="16740"/>
                    <a:pt x="20361" y="14040"/>
                    <a:pt x="21503" y="1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74140" y="3509433"/>
              <a:ext cx="181955" cy="33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66" fill="norm" stroke="1" extrusionOk="0">
                  <a:moveTo>
                    <a:pt x="7935" y="21192"/>
                  </a:moveTo>
                  <a:cubicBezTo>
                    <a:pt x="6694" y="21328"/>
                    <a:pt x="5452" y="21464"/>
                    <a:pt x="4211" y="21532"/>
                  </a:cubicBezTo>
                  <a:cubicBezTo>
                    <a:pt x="2970" y="21600"/>
                    <a:pt x="1728" y="21600"/>
                    <a:pt x="1108" y="21192"/>
                  </a:cubicBezTo>
                  <a:cubicBezTo>
                    <a:pt x="487" y="20785"/>
                    <a:pt x="487" y="19970"/>
                    <a:pt x="1728" y="19087"/>
                  </a:cubicBezTo>
                  <a:cubicBezTo>
                    <a:pt x="2970" y="18204"/>
                    <a:pt x="5452" y="17253"/>
                    <a:pt x="8556" y="16709"/>
                  </a:cubicBezTo>
                  <a:cubicBezTo>
                    <a:pt x="11659" y="16166"/>
                    <a:pt x="15383" y="16030"/>
                    <a:pt x="17742" y="16166"/>
                  </a:cubicBezTo>
                  <a:cubicBezTo>
                    <a:pt x="20101" y="16302"/>
                    <a:pt x="21094" y="16709"/>
                    <a:pt x="20970" y="16981"/>
                  </a:cubicBezTo>
                  <a:cubicBezTo>
                    <a:pt x="20845" y="17253"/>
                    <a:pt x="19604" y="17389"/>
                    <a:pt x="17494" y="16506"/>
                  </a:cubicBezTo>
                  <a:cubicBezTo>
                    <a:pt x="15383" y="15623"/>
                    <a:pt x="12404" y="13721"/>
                    <a:pt x="10170" y="12091"/>
                  </a:cubicBezTo>
                  <a:cubicBezTo>
                    <a:pt x="7935" y="10460"/>
                    <a:pt x="6445" y="9102"/>
                    <a:pt x="4832" y="8015"/>
                  </a:cubicBezTo>
                  <a:cubicBezTo>
                    <a:pt x="3218" y="6928"/>
                    <a:pt x="1480" y="6113"/>
                    <a:pt x="611" y="6181"/>
                  </a:cubicBezTo>
                  <a:cubicBezTo>
                    <a:pt x="-258" y="6249"/>
                    <a:pt x="-258" y="7200"/>
                    <a:pt x="983" y="8151"/>
                  </a:cubicBezTo>
                  <a:cubicBezTo>
                    <a:pt x="2225" y="9102"/>
                    <a:pt x="4708" y="10053"/>
                    <a:pt x="7314" y="10528"/>
                  </a:cubicBezTo>
                  <a:cubicBezTo>
                    <a:pt x="9921" y="11004"/>
                    <a:pt x="12652" y="11004"/>
                    <a:pt x="15011" y="9170"/>
                  </a:cubicBezTo>
                  <a:cubicBezTo>
                    <a:pt x="17370" y="7336"/>
                    <a:pt x="19356" y="3668"/>
                    <a:pt x="213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10516" y="3293241"/>
              <a:ext cx="440829" cy="11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567" fill="norm" stroke="1" extrusionOk="0">
                  <a:moveTo>
                    <a:pt x="131" y="16253"/>
                  </a:moveTo>
                  <a:cubicBezTo>
                    <a:pt x="27" y="18182"/>
                    <a:pt x="-76" y="20111"/>
                    <a:pt x="79" y="20496"/>
                  </a:cubicBezTo>
                  <a:cubicBezTo>
                    <a:pt x="234" y="20882"/>
                    <a:pt x="647" y="19725"/>
                    <a:pt x="2146" y="16061"/>
                  </a:cubicBezTo>
                  <a:cubicBezTo>
                    <a:pt x="3645" y="12396"/>
                    <a:pt x="6228" y="6225"/>
                    <a:pt x="9122" y="2946"/>
                  </a:cubicBezTo>
                  <a:cubicBezTo>
                    <a:pt x="12016" y="-332"/>
                    <a:pt x="15220" y="-718"/>
                    <a:pt x="17338" y="1018"/>
                  </a:cubicBezTo>
                  <a:cubicBezTo>
                    <a:pt x="19457" y="2753"/>
                    <a:pt x="20491" y="6611"/>
                    <a:pt x="21524" y="10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683194" y="5414433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516317" y="5402527"/>
              <a:ext cx="216267" cy="26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35" fill="norm" stroke="1" extrusionOk="0">
                  <a:moveTo>
                    <a:pt x="15128" y="950"/>
                  </a:moveTo>
                  <a:cubicBezTo>
                    <a:pt x="13051" y="612"/>
                    <a:pt x="10974" y="275"/>
                    <a:pt x="9313" y="106"/>
                  </a:cubicBezTo>
                  <a:cubicBezTo>
                    <a:pt x="7651" y="-63"/>
                    <a:pt x="6405" y="-63"/>
                    <a:pt x="5471" y="359"/>
                  </a:cubicBezTo>
                  <a:cubicBezTo>
                    <a:pt x="4536" y="781"/>
                    <a:pt x="3913" y="1625"/>
                    <a:pt x="2978" y="3481"/>
                  </a:cubicBezTo>
                  <a:cubicBezTo>
                    <a:pt x="2044" y="5337"/>
                    <a:pt x="797" y="8206"/>
                    <a:pt x="278" y="10737"/>
                  </a:cubicBezTo>
                  <a:cubicBezTo>
                    <a:pt x="-241" y="13268"/>
                    <a:pt x="-33" y="15462"/>
                    <a:pt x="901" y="17318"/>
                  </a:cubicBezTo>
                  <a:cubicBezTo>
                    <a:pt x="1836" y="19174"/>
                    <a:pt x="3497" y="20693"/>
                    <a:pt x="5782" y="21115"/>
                  </a:cubicBezTo>
                  <a:cubicBezTo>
                    <a:pt x="8067" y="21537"/>
                    <a:pt x="10974" y="20862"/>
                    <a:pt x="13674" y="18921"/>
                  </a:cubicBezTo>
                  <a:cubicBezTo>
                    <a:pt x="16374" y="16981"/>
                    <a:pt x="18867" y="13774"/>
                    <a:pt x="20113" y="11243"/>
                  </a:cubicBezTo>
                  <a:cubicBezTo>
                    <a:pt x="21359" y="8712"/>
                    <a:pt x="21359" y="6856"/>
                    <a:pt x="21047" y="5506"/>
                  </a:cubicBezTo>
                  <a:cubicBezTo>
                    <a:pt x="20736" y="4156"/>
                    <a:pt x="20113" y="3312"/>
                    <a:pt x="17517" y="3396"/>
                  </a:cubicBezTo>
                  <a:cubicBezTo>
                    <a:pt x="14921" y="3481"/>
                    <a:pt x="10351" y="4493"/>
                    <a:pt x="5782" y="5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45" name="Drawing"/>
          <p:cNvGrpSpPr/>
          <p:nvPr/>
        </p:nvGrpSpPr>
        <p:grpSpPr>
          <a:xfrm>
            <a:off x="1555750" y="1323778"/>
            <a:ext cx="10594676" cy="5458023"/>
            <a:chOff x="-12700" y="0"/>
            <a:chExt cx="10594676" cy="5458021"/>
          </a:xfrm>
        </p:grpSpPr>
        <p:sp>
          <p:nvSpPr>
            <p:cNvPr id="967" name="Line"/>
            <p:cNvSpPr/>
            <p:nvPr/>
          </p:nvSpPr>
          <p:spPr>
            <a:xfrm>
              <a:off x="5886785" y="256879"/>
              <a:ext cx="133016" cy="61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43" fill="norm" stroke="1" extrusionOk="0">
                  <a:moveTo>
                    <a:pt x="21209" y="4054"/>
                  </a:moveTo>
                  <a:cubicBezTo>
                    <a:pt x="18509" y="2783"/>
                    <a:pt x="15809" y="1513"/>
                    <a:pt x="13615" y="803"/>
                  </a:cubicBezTo>
                  <a:cubicBezTo>
                    <a:pt x="11422" y="92"/>
                    <a:pt x="9734" y="-57"/>
                    <a:pt x="8384" y="18"/>
                  </a:cubicBezTo>
                  <a:cubicBezTo>
                    <a:pt x="7034" y="92"/>
                    <a:pt x="6021" y="391"/>
                    <a:pt x="4503" y="1737"/>
                  </a:cubicBezTo>
                  <a:cubicBezTo>
                    <a:pt x="2984" y="3082"/>
                    <a:pt x="959" y="5474"/>
                    <a:pt x="284" y="7865"/>
                  </a:cubicBezTo>
                  <a:cubicBezTo>
                    <a:pt x="-391" y="10257"/>
                    <a:pt x="284" y="12649"/>
                    <a:pt x="790" y="14928"/>
                  </a:cubicBezTo>
                  <a:cubicBezTo>
                    <a:pt x="1296" y="17208"/>
                    <a:pt x="1634" y="19376"/>
                    <a:pt x="1971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807572" y="606621"/>
              <a:ext cx="28207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04" y="21600"/>
                  </a:moveTo>
                  <a:cubicBezTo>
                    <a:pt x="43" y="19059"/>
                    <a:pt x="-118" y="16518"/>
                    <a:pt x="124" y="14612"/>
                  </a:cubicBezTo>
                  <a:cubicBezTo>
                    <a:pt x="366" y="12706"/>
                    <a:pt x="1010" y="11435"/>
                    <a:pt x="3751" y="9529"/>
                  </a:cubicBezTo>
                  <a:cubicBezTo>
                    <a:pt x="6491" y="7624"/>
                    <a:pt x="11327" y="5082"/>
                    <a:pt x="14631" y="3388"/>
                  </a:cubicBezTo>
                  <a:cubicBezTo>
                    <a:pt x="17936" y="1694"/>
                    <a:pt x="19709" y="847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105845" y="355669"/>
              <a:ext cx="345756" cy="49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96" fill="norm" stroke="1" extrusionOk="0">
                  <a:moveTo>
                    <a:pt x="11636" y="2074"/>
                  </a:moveTo>
                  <a:cubicBezTo>
                    <a:pt x="10846" y="1339"/>
                    <a:pt x="10055" y="603"/>
                    <a:pt x="9331" y="236"/>
                  </a:cubicBezTo>
                  <a:cubicBezTo>
                    <a:pt x="8607" y="-132"/>
                    <a:pt x="7948" y="-132"/>
                    <a:pt x="7026" y="695"/>
                  </a:cubicBezTo>
                  <a:cubicBezTo>
                    <a:pt x="6104" y="1522"/>
                    <a:pt x="4919" y="3177"/>
                    <a:pt x="3734" y="5842"/>
                  </a:cubicBezTo>
                  <a:cubicBezTo>
                    <a:pt x="2548" y="8508"/>
                    <a:pt x="1363" y="12185"/>
                    <a:pt x="704" y="14804"/>
                  </a:cubicBezTo>
                  <a:cubicBezTo>
                    <a:pt x="46" y="17424"/>
                    <a:pt x="-86" y="18986"/>
                    <a:pt x="46" y="19951"/>
                  </a:cubicBezTo>
                  <a:cubicBezTo>
                    <a:pt x="177" y="20917"/>
                    <a:pt x="573" y="21284"/>
                    <a:pt x="1099" y="21376"/>
                  </a:cubicBezTo>
                  <a:cubicBezTo>
                    <a:pt x="1626" y="21468"/>
                    <a:pt x="2285" y="21284"/>
                    <a:pt x="2877" y="20135"/>
                  </a:cubicBezTo>
                  <a:cubicBezTo>
                    <a:pt x="3470" y="18986"/>
                    <a:pt x="3997" y="16872"/>
                    <a:pt x="4326" y="15310"/>
                  </a:cubicBezTo>
                  <a:cubicBezTo>
                    <a:pt x="4655" y="13747"/>
                    <a:pt x="4787" y="12736"/>
                    <a:pt x="5051" y="12047"/>
                  </a:cubicBezTo>
                  <a:cubicBezTo>
                    <a:pt x="5314" y="11357"/>
                    <a:pt x="5709" y="10990"/>
                    <a:pt x="6236" y="10760"/>
                  </a:cubicBezTo>
                  <a:cubicBezTo>
                    <a:pt x="6763" y="10530"/>
                    <a:pt x="7421" y="10438"/>
                    <a:pt x="8212" y="10898"/>
                  </a:cubicBezTo>
                  <a:cubicBezTo>
                    <a:pt x="9002" y="11357"/>
                    <a:pt x="9924" y="12368"/>
                    <a:pt x="10187" y="13701"/>
                  </a:cubicBezTo>
                  <a:cubicBezTo>
                    <a:pt x="10451" y="15034"/>
                    <a:pt x="10055" y="16688"/>
                    <a:pt x="9660" y="17745"/>
                  </a:cubicBezTo>
                  <a:cubicBezTo>
                    <a:pt x="9265" y="18802"/>
                    <a:pt x="8870" y="19262"/>
                    <a:pt x="8673" y="19170"/>
                  </a:cubicBezTo>
                  <a:cubicBezTo>
                    <a:pt x="8475" y="19078"/>
                    <a:pt x="8475" y="18435"/>
                    <a:pt x="9134" y="17102"/>
                  </a:cubicBezTo>
                  <a:cubicBezTo>
                    <a:pt x="9792" y="15769"/>
                    <a:pt x="11109" y="13747"/>
                    <a:pt x="11965" y="12552"/>
                  </a:cubicBezTo>
                  <a:cubicBezTo>
                    <a:pt x="12821" y="11357"/>
                    <a:pt x="13216" y="10990"/>
                    <a:pt x="13612" y="10622"/>
                  </a:cubicBezTo>
                  <a:cubicBezTo>
                    <a:pt x="14007" y="10254"/>
                    <a:pt x="14402" y="9887"/>
                    <a:pt x="14665" y="9933"/>
                  </a:cubicBezTo>
                  <a:cubicBezTo>
                    <a:pt x="14929" y="9979"/>
                    <a:pt x="15060" y="10438"/>
                    <a:pt x="15060" y="11449"/>
                  </a:cubicBezTo>
                  <a:cubicBezTo>
                    <a:pt x="15060" y="12460"/>
                    <a:pt x="14929" y="14023"/>
                    <a:pt x="14863" y="15080"/>
                  </a:cubicBezTo>
                  <a:cubicBezTo>
                    <a:pt x="14797" y="16137"/>
                    <a:pt x="14797" y="16688"/>
                    <a:pt x="15324" y="17194"/>
                  </a:cubicBezTo>
                  <a:cubicBezTo>
                    <a:pt x="15851" y="17699"/>
                    <a:pt x="16904" y="18159"/>
                    <a:pt x="18024" y="18159"/>
                  </a:cubicBezTo>
                  <a:cubicBezTo>
                    <a:pt x="19143" y="18159"/>
                    <a:pt x="20329" y="17699"/>
                    <a:pt x="21514" y="17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521450" y="339921"/>
              <a:ext cx="85332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0" y="0"/>
                  </a:moveTo>
                  <a:cubicBezTo>
                    <a:pt x="7200" y="2829"/>
                    <a:pt x="14400" y="5657"/>
                    <a:pt x="18000" y="8657"/>
                  </a:cubicBezTo>
                  <a:cubicBezTo>
                    <a:pt x="21600" y="11657"/>
                    <a:pt x="21600" y="14829"/>
                    <a:pt x="18257" y="17014"/>
                  </a:cubicBezTo>
                  <a:cubicBezTo>
                    <a:pt x="14914" y="19200"/>
                    <a:pt x="8229" y="20400"/>
                    <a:pt x="1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029450" y="587934"/>
              <a:ext cx="1587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96" y="1118"/>
                    <a:pt x="9792" y="-1582"/>
                    <a:pt x="13392" y="1118"/>
                  </a:cubicBezTo>
                  <a:cubicBezTo>
                    <a:pt x="16992" y="3818"/>
                    <a:pt x="19296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040033" y="765371"/>
              <a:ext cx="237068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1929" y="7200"/>
                  </a:moveTo>
                  <a:cubicBezTo>
                    <a:pt x="964" y="12000"/>
                    <a:pt x="0" y="16800"/>
                    <a:pt x="0" y="19200"/>
                  </a:cubicBezTo>
                  <a:cubicBezTo>
                    <a:pt x="0" y="21600"/>
                    <a:pt x="964" y="21600"/>
                    <a:pt x="4725" y="18000"/>
                  </a:cubicBezTo>
                  <a:cubicBezTo>
                    <a:pt x="8486" y="14400"/>
                    <a:pt x="1504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644908" y="171345"/>
              <a:ext cx="273543" cy="10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7" fill="norm" stroke="1" extrusionOk="0">
                  <a:moveTo>
                    <a:pt x="18836" y="1698"/>
                  </a:moveTo>
                  <a:cubicBezTo>
                    <a:pt x="18836" y="1364"/>
                    <a:pt x="18836" y="1029"/>
                    <a:pt x="18506" y="779"/>
                  </a:cubicBezTo>
                  <a:cubicBezTo>
                    <a:pt x="18176" y="528"/>
                    <a:pt x="17517" y="361"/>
                    <a:pt x="15703" y="215"/>
                  </a:cubicBezTo>
                  <a:cubicBezTo>
                    <a:pt x="13889" y="68"/>
                    <a:pt x="10921" y="-57"/>
                    <a:pt x="8283" y="27"/>
                  </a:cubicBezTo>
                  <a:cubicBezTo>
                    <a:pt x="5645" y="110"/>
                    <a:pt x="3336" y="403"/>
                    <a:pt x="1853" y="799"/>
                  </a:cubicBezTo>
                  <a:cubicBezTo>
                    <a:pt x="369" y="1196"/>
                    <a:pt x="-291" y="1698"/>
                    <a:pt x="121" y="2283"/>
                  </a:cubicBezTo>
                  <a:cubicBezTo>
                    <a:pt x="533" y="2868"/>
                    <a:pt x="2017" y="3536"/>
                    <a:pt x="4078" y="4372"/>
                  </a:cubicBezTo>
                  <a:cubicBezTo>
                    <a:pt x="6140" y="5207"/>
                    <a:pt x="8778" y="6210"/>
                    <a:pt x="10262" y="7108"/>
                  </a:cubicBezTo>
                  <a:cubicBezTo>
                    <a:pt x="11746" y="8006"/>
                    <a:pt x="12075" y="8800"/>
                    <a:pt x="11416" y="9448"/>
                  </a:cubicBezTo>
                  <a:cubicBezTo>
                    <a:pt x="10756" y="10095"/>
                    <a:pt x="9107" y="10597"/>
                    <a:pt x="7871" y="10910"/>
                  </a:cubicBezTo>
                  <a:cubicBezTo>
                    <a:pt x="6634" y="11223"/>
                    <a:pt x="5810" y="11349"/>
                    <a:pt x="4985" y="11411"/>
                  </a:cubicBezTo>
                  <a:cubicBezTo>
                    <a:pt x="4161" y="11474"/>
                    <a:pt x="3336" y="11474"/>
                    <a:pt x="3172" y="11391"/>
                  </a:cubicBezTo>
                  <a:cubicBezTo>
                    <a:pt x="3007" y="11307"/>
                    <a:pt x="3501" y="11140"/>
                    <a:pt x="4161" y="11077"/>
                  </a:cubicBezTo>
                  <a:cubicBezTo>
                    <a:pt x="4820" y="11015"/>
                    <a:pt x="5645" y="11056"/>
                    <a:pt x="6304" y="11161"/>
                  </a:cubicBezTo>
                  <a:cubicBezTo>
                    <a:pt x="6964" y="11265"/>
                    <a:pt x="7459" y="11432"/>
                    <a:pt x="7871" y="11892"/>
                  </a:cubicBezTo>
                  <a:cubicBezTo>
                    <a:pt x="8283" y="12352"/>
                    <a:pt x="8613" y="13104"/>
                    <a:pt x="7953" y="14023"/>
                  </a:cubicBezTo>
                  <a:cubicBezTo>
                    <a:pt x="7294" y="14942"/>
                    <a:pt x="5645" y="16028"/>
                    <a:pt x="4408" y="17031"/>
                  </a:cubicBezTo>
                  <a:cubicBezTo>
                    <a:pt x="3172" y="18034"/>
                    <a:pt x="2347" y="18953"/>
                    <a:pt x="1853" y="19579"/>
                  </a:cubicBezTo>
                  <a:cubicBezTo>
                    <a:pt x="1358" y="20206"/>
                    <a:pt x="1193" y="20540"/>
                    <a:pt x="1770" y="20854"/>
                  </a:cubicBezTo>
                  <a:cubicBezTo>
                    <a:pt x="2347" y="21167"/>
                    <a:pt x="3666" y="21459"/>
                    <a:pt x="7046" y="21501"/>
                  </a:cubicBezTo>
                  <a:cubicBezTo>
                    <a:pt x="10427" y="21543"/>
                    <a:pt x="15868" y="21334"/>
                    <a:pt x="21309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8250471" y="0"/>
              <a:ext cx="239745" cy="38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11" fill="norm" stroke="1" extrusionOk="0">
                  <a:moveTo>
                    <a:pt x="17157" y="2638"/>
                  </a:moveTo>
                  <a:cubicBezTo>
                    <a:pt x="16599" y="1704"/>
                    <a:pt x="16040" y="770"/>
                    <a:pt x="15202" y="303"/>
                  </a:cubicBezTo>
                  <a:cubicBezTo>
                    <a:pt x="14364" y="-164"/>
                    <a:pt x="13247" y="-164"/>
                    <a:pt x="11385" y="828"/>
                  </a:cubicBezTo>
                  <a:cubicBezTo>
                    <a:pt x="9523" y="1821"/>
                    <a:pt x="6916" y="3806"/>
                    <a:pt x="4775" y="6608"/>
                  </a:cubicBezTo>
                  <a:cubicBezTo>
                    <a:pt x="2633" y="9410"/>
                    <a:pt x="957" y="13030"/>
                    <a:pt x="306" y="15481"/>
                  </a:cubicBezTo>
                  <a:cubicBezTo>
                    <a:pt x="-346" y="17933"/>
                    <a:pt x="26" y="19218"/>
                    <a:pt x="1609" y="20093"/>
                  </a:cubicBezTo>
                  <a:cubicBezTo>
                    <a:pt x="3192" y="20969"/>
                    <a:pt x="5985" y="21436"/>
                    <a:pt x="8964" y="20852"/>
                  </a:cubicBezTo>
                  <a:cubicBezTo>
                    <a:pt x="11944" y="20268"/>
                    <a:pt x="15109" y="18634"/>
                    <a:pt x="17344" y="16182"/>
                  </a:cubicBezTo>
                  <a:cubicBezTo>
                    <a:pt x="19578" y="13730"/>
                    <a:pt x="20882" y="10461"/>
                    <a:pt x="21068" y="8301"/>
                  </a:cubicBezTo>
                  <a:cubicBezTo>
                    <a:pt x="21254" y="6141"/>
                    <a:pt x="20323" y="5090"/>
                    <a:pt x="18461" y="4740"/>
                  </a:cubicBezTo>
                  <a:cubicBezTo>
                    <a:pt x="16599" y="4390"/>
                    <a:pt x="13806" y="4740"/>
                    <a:pt x="11013" y="5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413142" y="115794"/>
              <a:ext cx="276959" cy="20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04" fill="norm" stroke="1" extrusionOk="0">
                  <a:moveTo>
                    <a:pt x="793" y="2784"/>
                  </a:moveTo>
                  <a:cubicBezTo>
                    <a:pt x="466" y="1704"/>
                    <a:pt x="138" y="624"/>
                    <a:pt x="384" y="192"/>
                  </a:cubicBezTo>
                  <a:cubicBezTo>
                    <a:pt x="629" y="-240"/>
                    <a:pt x="1447" y="-24"/>
                    <a:pt x="2675" y="1704"/>
                  </a:cubicBezTo>
                  <a:cubicBezTo>
                    <a:pt x="3902" y="3432"/>
                    <a:pt x="5538" y="6672"/>
                    <a:pt x="5947" y="9804"/>
                  </a:cubicBezTo>
                  <a:cubicBezTo>
                    <a:pt x="6356" y="12936"/>
                    <a:pt x="5538" y="15960"/>
                    <a:pt x="4802" y="17796"/>
                  </a:cubicBezTo>
                  <a:cubicBezTo>
                    <a:pt x="4066" y="19632"/>
                    <a:pt x="3411" y="20280"/>
                    <a:pt x="2593" y="20712"/>
                  </a:cubicBezTo>
                  <a:cubicBezTo>
                    <a:pt x="1775" y="21144"/>
                    <a:pt x="793" y="21360"/>
                    <a:pt x="302" y="20604"/>
                  </a:cubicBezTo>
                  <a:cubicBezTo>
                    <a:pt x="-189" y="19848"/>
                    <a:pt x="-189" y="18120"/>
                    <a:pt x="1120" y="15744"/>
                  </a:cubicBezTo>
                  <a:cubicBezTo>
                    <a:pt x="2429" y="13368"/>
                    <a:pt x="5047" y="10344"/>
                    <a:pt x="6684" y="8508"/>
                  </a:cubicBezTo>
                  <a:cubicBezTo>
                    <a:pt x="8320" y="6672"/>
                    <a:pt x="8975" y="6024"/>
                    <a:pt x="9875" y="5160"/>
                  </a:cubicBezTo>
                  <a:cubicBezTo>
                    <a:pt x="10775" y="4296"/>
                    <a:pt x="11920" y="3216"/>
                    <a:pt x="12166" y="3432"/>
                  </a:cubicBezTo>
                  <a:cubicBezTo>
                    <a:pt x="12411" y="3648"/>
                    <a:pt x="11756" y="5160"/>
                    <a:pt x="11266" y="7104"/>
                  </a:cubicBezTo>
                  <a:cubicBezTo>
                    <a:pt x="10775" y="9048"/>
                    <a:pt x="10447" y="11424"/>
                    <a:pt x="10366" y="13260"/>
                  </a:cubicBezTo>
                  <a:cubicBezTo>
                    <a:pt x="10284" y="15096"/>
                    <a:pt x="10447" y="16392"/>
                    <a:pt x="12329" y="17256"/>
                  </a:cubicBezTo>
                  <a:cubicBezTo>
                    <a:pt x="14211" y="18120"/>
                    <a:pt x="17811" y="18552"/>
                    <a:pt x="21411" y="18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787085" y="155771"/>
              <a:ext cx="29036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5368" y="0"/>
                  </a:moveTo>
                  <a:cubicBezTo>
                    <a:pt x="12707" y="2925"/>
                    <a:pt x="10046" y="5850"/>
                    <a:pt x="7776" y="7650"/>
                  </a:cubicBezTo>
                  <a:cubicBezTo>
                    <a:pt x="5507" y="9450"/>
                    <a:pt x="3629" y="10125"/>
                    <a:pt x="2298" y="10687"/>
                  </a:cubicBezTo>
                  <a:cubicBezTo>
                    <a:pt x="968" y="11250"/>
                    <a:pt x="185" y="11700"/>
                    <a:pt x="29" y="12488"/>
                  </a:cubicBezTo>
                  <a:cubicBezTo>
                    <a:pt x="-128" y="13275"/>
                    <a:pt x="342" y="14400"/>
                    <a:pt x="2063" y="15862"/>
                  </a:cubicBezTo>
                  <a:cubicBezTo>
                    <a:pt x="3785" y="17325"/>
                    <a:pt x="6759" y="19125"/>
                    <a:pt x="10202" y="20138"/>
                  </a:cubicBezTo>
                  <a:cubicBezTo>
                    <a:pt x="13646" y="21150"/>
                    <a:pt x="17559" y="21375"/>
                    <a:pt x="21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191254" y="172579"/>
              <a:ext cx="157399" cy="22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007" fill="norm" stroke="1" extrusionOk="0">
                  <a:moveTo>
                    <a:pt x="15214" y="4920"/>
                  </a:moveTo>
                  <a:cubicBezTo>
                    <a:pt x="15775" y="3939"/>
                    <a:pt x="16336" y="2957"/>
                    <a:pt x="17037" y="2073"/>
                  </a:cubicBezTo>
                  <a:cubicBezTo>
                    <a:pt x="17738" y="1190"/>
                    <a:pt x="18580" y="404"/>
                    <a:pt x="18159" y="110"/>
                  </a:cubicBezTo>
                  <a:cubicBezTo>
                    <a:pt x="17738" y="-185"/>
                    <a:pt x="16055" y="11"/>
                    <a:pt x="12969" y="1975"/>
                  </a:cubicBezTo>
                  <a:cubicBezTo>
                    <a:pt x="9884" y="3939"/>
                    <a:pt x="5395" y="7670"/>
                    <a:pt x="2871" y="11008"/>
                  </a:cubicBezTo>
                  <a:cubicBezTo>
                    <a:pt x="346" y="14346"/>
                    <a:pt x="-215" y="17291"/>
                    <a:pt x="66" y="19059"/>
                  </a:cubicBezTo>
                  <a:cubicBezTo>
                    <a:pt x="346" y="20826"/>
                    <a:pt x="1468" y="21415"/>
                    <a:pt x="4694" y="20728"/>
                  </a:cubicBezTo>
                  <a:cubicBezTo>
                    <a:pt x="7920" y="20040"/>
                    <a:pt x="13250" y="18077"/>
                    <a:pt x="16616" y="15524"/>
                  </a:cubicBezTo>
                  <a:cubicBezTo>
                    <a:pt x="19982" y="12971"/>
                    <a:pt x="21385" y="9830"/>
                    <a:pt x="20684" y="7473"/>
                  </a:cubicBezTo>
                  <a:cubicBezTo>
                    <a:pt x="19982" y="5117"/>
                    <a:pt x="17177" y="3546"/>
                    <a:pt x="14372" y="1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512300" y="993398"/>
              <a:ext cx="254000" cy="20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4549"/>
                  </a:moveTo>
                  <a:cubicBezTo>
                    <a:pt x="0" y="3480"/>
                    <a:pt x="0" y="2410"/>
                    <a:pt x="270" y="1448"/>
                  </a:cubicBezTo>
                  <a:cubicBezTo>
                    <a:pt x="540" y="485"/>
                    <a:pt x="1080" y="-370"/>
                    <a:pt x="2610" y="165"/>
                  </a:cubicBezTo>
                  <a:cubicBezTo>
                    <a:pt x="4140" y="699"/>
                    <a:pt x="6660" y="2624"/>
                    <a:pt x="7290" y="6153"/>
                  </a:cubicBezTo>
                  <a:cubicBezTo>
                    <a:pt x="7920" y="9681"/>
                    <a:pt x="6660" y="14814"/>
                    <a:pt x="5490" y="17701"/>
                  </a:cubicBezTo>
                  <a:cubicBezTo>
                    <a:pt x="4320" y="20588"/>
                    <a:pt x="3240" y="21230"/>
                    <a:pt x="2700" y="21016"/>
                  </a:cubicBezTo>
                  <a:cubicBezTo>
                    <a:pt x="2160" y="20802"/>
                    <a:pt x="2160" y="19733"/>
                    <a:pt x="3150" y="17487"/>
                  </a:cubicBezTo>
                  <a:cubicBezTo>
                    <a:pt x="4140" y="15242"/>
                    <a:pt x="6120" y="11820"/>
                    <a:pt x="7920" y="9254"/>
                  </a:cubicBezTo>
                  <a:cubicBezTo>
                    <a:pt x="9720" y="6687"/>
                    <a:pt x="11340" y="4977"/>
                    <a:pt x="12510" y="3800"/>
                  </a:cubicBezTo>
                  <a:cubicBezTo>
                    <a:pt x="13680" y="2624"/>
                    <a:pt x="14400" y="1982"/>
                    <a:pt x="14580" y="2410"/>
                  </a:cubicBezTo>
                  <a:cubicBezTo>
                    <a:pt x="14760" y="2838"/>
                    <a:pt x="14400" y="4335"/>
                    <a:pt x="14130" y="6367"/>
                  </a:cubicBezTo>
                  <a:cubicBezTo>
                    <a:pt x="13860" y="8398"/>
                    <a:pt x="13680" y="10965"/>
                    <a:pt x="14940" y="13317"/>
                  </a:cubicBezTo>
                  <a:cubicBezTo>
                    <a:pt x="16200" y="15670"/>
                    <a:pt x="18900" y="17808"/>
                    <a:pt x="21600" y="19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939451" y="991927"/>
              <a:ext cx="192146" cy="24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07" fill="norm" stroke="1" extrusionOk="0">
                  <a:moveTo>
                    <a:pt x="1207" y="2414"/>
                  </a:moveTo>
                  <a:cubicBezTo>
                    <a:pt x="510" y="1483"/>
                    <a:pt x="-187" y="552"/>
                    <a:pt x="45" y="179"/>
                  </a:cubicBezTo>
                  <a:cubicBezTo>
                    <a:pt x="278" y="-193"/>
                    <a:pt x="1439" y="-7"/>
                    <a:pt x="3994" y="924"/>
                  </a:cubicBezTo>
                  <a:cubicBezTo>
                    <a:pt x="6548" y="1855"/>
                    <a:pt x="10497" y="3531"/>
                    <a:pt x="13632" y="4835"/>
                  </a:cubicBezTo>
                  <a:cubicBezTo>
                    <a:pt x="16768" y="6138"/>
                    <a:pt x="19090" y="7069"/>
                    <a:pt x="20252" y="8000"/>
                  </a:cubicBezTo>
                  <a:cubicBezTo>
                    <a:pt x="21413" y="8931"/>
                    <a:pt x="21413" y="9862"/>
                    <a:pt x="19903" y="11073"/>
                  </a:cubicBezTo>
                  <a:cubicBezTo>
                    <a:pt x="18394" y="12283"/>
                    <a:pt x="15374" y="13773"/>
                    <a:pt x="12239" y="15541"/>
                  </a:cubicBezTo>
                  <a:cubicBezTo>
                    <a:pt x="9103" y="17310"/>
                    <a:pt x="5852" y="19359"/>
                    <a:pt x="260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0128250" y="1200891"/>
              <a:ext cx="114300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3818"/>
                  </a:moveTo>
                  <a:cubicBezTo>
                    <a:pt x="20000" y="1118"/>
                    <a:pt x="18400" y="-1582"/>
                    <a:pt x="14800" y="1118"/>
                  </a:cubicBezTo>
                  <a:cubicBezTo>
                    <a:pt x="11200" y="3818"/>
                    <a:pt x="5600" y="11918"/>
                    <a:pt x="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0371200" y="1024663"/>
              <a:ext cx="210776" cy="22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47" fill="norm" stroke="1" extrusionOk="0">
                  <a:moveTo>
                    <a:pt x="20800" y="3043"/>
                  </a:moveTo>
                  <a:cubicBezTo>
                    <a:pt x="20164" y="2061"/>
                    <a:pt x="19529" y="1080"/>
                    <a:pt x="18682" y="490"/>
                  </a:cubicBezTo>
                  <a:cubicBezTo>
                    <a:pt x="17835" y="-99"/>
                    <a:pt x="16776" y="-295"/>
                    <a:pt x="14447" y="687"/>
                  </a:cubicBezTo>
                  <a:cubicBezTo>
                    <a:pt x="12117" y="1669"/>
                    <a:pt x="8517" y="3829"/>
                    <a:pt x="5870" y="6774"/>
                  </a:cubicBezTo>
                  <a:cubicBezTo>
                    <a:pt x="3223" y="9720"/>
                    <a:pt x="1529" y="13450"/>
                    <a:pt x="682" y="15807"/>
                  </a:cubicBezTo>
                  <a:cubicBezTo>
                    <a:pt x="-165" y="18163"/>
                    <a:pt x="-165" y="19145"/>
                    <a:pt x="364" y="19930"/>
                  </a:cubicBezTo>
                  <a:cubicBezTo>
                    <a:pt x="894" y="20716"/>
                    <a:pt x="1953" y="21305"/>
                    <a:pt x="4494" y="21109"/>
                  </a:cubicBezTo>
                  <a:cubicBezTo>
                    <a:pt x="7035" y="20912"/>
                    <a:pt x="11059" y="19930"/>
                    <a:pt x="14129" y="17770"/>
                  </a:cubicBezTo>
                  <a:cubicBezTo>
                    <a:pt x="17200" y="15610"/>
                    <a:pt x="19317" y="12272"/>
                    <a:pt x="20376" y="10014"/>
                  </a:cubicBezTo>
                  <a:cubicBezTo>
                    <a:pt x="21435" y="7756"/>
                    <a:pt x="21435" y="6578"/>
                    <a:pt x="19529" y="5792"/>
                  </a:cubicBezTo>
                  <a:cubicBezTo>
                    <a:pt x="17623" y="5007"/>
                    <a:pt x="13811" y="4614"/>
                    <a:pt x="10000" y="4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044905" y="930471"/>
              <a:ext cx="29899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408" y="8247"/>
                  </a:moveTo>
                  <a:cubicBezTo>
                    <a:pt x="800" y="7069"/>
                    <a:pt x="191" y="5891"/>
                    <a:pt x="39" y="4647"/>
                  </a:cubicBezTo>
                  <a:cubicBezTo>
                    <a:pt x="-113" y="3404"/>
                    <a:pt x="191" y="2095"/>
                    <a:pt x="724" y="1244"/>
                  </a:cubicBezTo>
                  <a:cubicBezTo>
                    <a:pt x="1256" y="393"/>
                    <a:pt x="2017" y="0"/>
                    <a:pt x="3386" y="0"/>
                  </a:cubicBezTo>
                  <a:cubicBezTo>
                    <a:pt x="4755" y="0"/>
                    <a:pt x="6732" y="393"/>
                    <a:pt x="9014" y="2225"/>
                  </a:cubicBezTo>
                  <a:cubicBezTo>
                    <a:pt x="11295" y="4058"/>
                    <a:pt x="13881" y="7331"/>
                    <a:pt x="16011" y="10800"/>
                  </a:cubicBezTo>
                  <a:cubicBezTo>
                    <a:pt x="18141" y="14269"/>
                    <a:pt x="19814" y="17935"/>
                    <a:pt x="21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134350" y="1130994"/>
              <a:ext cx="171451" cy="1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297"/>
                  </a:moveTo>
                  <a:cubicBezTo>
                    <a:pt x="20267" y="62"/>
                    <a:pt x="18933" y="-173"/>
                    <a:pt x="17733" y="179"/>
                  </a:cubicBezTo>
                  <a:cubicBezTo>
                    <a:pt x="16533" y="531"/>
                    <a:pt x="15467" y="1470"/>
                    <a:pt x="13067" y="4405"/>
                  </a:cubicBezTo>
                  <a:cubicBezTo>
                    <a:pt x="10667" y="7340"/>
                    <a:pt x="6933" y="12270"/>
                    <a:pt x="4533" y="15205"/>
                  </a:cubicBezTo>
                  <a:cubicBezTo>
                    <a:pt x="2133" y="18140"/>
                    <a:pt x="1067" y="19079"/>
                    <a:pt x="533" y="19784"/>
                  </a:cubicBezTo>
                  <a:cubicBezTo>
                    <a:pt x="0" y="20488"/>
                    <a:pt x="0" y="20957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477880" y="1049729"/>
              <a:ext cx="189871" cy="21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54" fill="norm" stroke="1" extrusionOk="0">
                  <a:moveTo>
                    <a:pt x="2747" y="8859"/>
                  </a:moveTo>
                  <a:cubicBezTo>
                    <a:pt x="3921" y="9275"/>
                    <a:pt x="5095" y="9690"/>
                    <a:pt x="6856" y="8756"/>
                  </a:cubicBezTo>
                  <a:cubicBezTo>
                    <a:pt x="8617" y="7821"/>
                    <a:pt x="10964" y="5536"/>
                    <a:pt x="12138" y="3771"/>
                  </a:cubicBezTo>
                  <a:cubicBezTo>
                    <a:pt x="13312" y="2006"/>
                    <a:pt x="13312" y="759"/>
                    <a:pt x="12608" y="240"/>
                  </a:cubicBezTo>
                  <a:cubicBezTo>
                    <a:pt x="11903" y="-279"/>
                    <a:pt x="10495" y="-71"/>
                    <a:pt x="8264" y="2006"/>
                  </a:cubicBezTo>
                  <a:cubicBezTo>
                    <a:pt x="6034" y="4083"/>
                    <a:pt x="2982" y="8029"/>
                    <a:pt x="1338" y="11144"/>
                  </a:cubicBezTo>
                  <a:cubicBezTo>
                    <a:pt x="-305" y="14259"/>
                    <a:pt x="-540" y="16544"/>
                    <a:pt x="1221" y="18206"/>
                  </a:cubicBezTo>
                  <a:cubicBezTo>
                    <a:pt x="2982" y="19867"/>
                    <a:pt x="6738" y="20906"/>
                    <a:pt x="10377" y="21113"/>
                  </a:cubicBezTo>
                  <a:cubicBezTo>
                    <a:pt x="14017" y="21321"/>
                    <a:pt x="17538" y="20698"/>
                    <a:pt x="21060" y="20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509000" y="803471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752643" y="595084"/>
              <a:ext cx="150058" cy="30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23" fill="norm" stroke="1" extrusionOk="0">
                  <a:moveTo>
                    <a:pt x="4168" y="8796"/>
                  </a:moveTo>
                  <a:cubicBezTo>
                    <a:pt x="2368" y="7612"/>
                    <a:pt x="568" y="6428"/>
                    <a:pt x="118" y="4949"/>
                  </a:cubicBezTo>
                  <a:cubicBezTo>
                    <a:pt x="-332" y="3470"/>
                    <a:pt x="568" y="1694"/>
                    <a:pt x="1768" y="733"/>
                  </a:cubicBezTo>
                  <a:cubicBezTo>
                    <a:pt x="2968" y="-229"/>
                    <a:pt x="4468" y="-377"/>
                    <a:pt x="7168" y="1102"/>
                  </a:cubicBezTo>
                  <a:cubicBezTo>
                    <a:pt x="9868" y="2582"/>
                    <a:pt x="13768" y="5689"/>
                    <a:pt x="16318" y="9313"/>
                  </a:cubicBezTo>
                  <a:cubicBezTo>
                    <a:pt x="18868" y="12938"/>
                    <a:pt x="20068" y="17081"/>
                    <a:pt x="21268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763000" y="794309"/>
              <a:ext cx="133351" cy="14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2230"/>
                  </a:moveTo>
                  <a:cubicBezTo>
                    <a:pt x="20229" y="1317"/>
                    <a:pt x="18857" y="404"/>
                    <a:pt x="17314" y="100"/>
                  </a:cubicBezTo>
                  <a:cubicBezTo>
                    <a:pt x="15771" y="-204"/>
                    <a:pt x="14057" y="100"/>
                    <a:pt x="11486" y="2230"/>
                  </a:cubicBezTo>
                  <a:cubicBezTo>
                    <a:pt x="8914" y="4359"/>
                    <a:pt x="5486" y="8314"/>
                    <a:pt x="3257" y="11357"/>
                  </a:cubicBezTo>
                  <a:cubicBezTo>
                    <a:pt x="1029" y="14399"/>
                    <a:pt x="0" y="16528"/>
                    <a:pt x="0" y="18050"/>
                  </a:cubicBezTo>
                  <a:cubicBezTo>
                    <a:pt x="0" y="19571"/>
                    <a:pt x="1029" y="20483"/>
                    <a:pt x="2057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959850" y="740916"/>
              <a:ext cx="146051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466"/>
                  </a:moveTo>
                  <a:cubicBezTo>
                    <a:pt x="939" y="2266"/>
                    <a:pt x="1878" y="1066"/>
                    <a:pt x="2974" y="916"/>
                  </a:cubicBezTo>
                  <a:cubicBezTo>
                    <a:pt x="4070" y="766"/>
                    <a:pt x="5322" y="1666"/>
                    <a:pt x="5948" y="3616"/>
                  </a:cubicBezTo>
                  <a:cubicBezTo>
                    <a:pt x="6574" y="5566"/>
                    <a:pt x="6574" y="8566"/>
                    <a:pt x="6104" y="10666"/>
                  </a:cubicBezTo>
                  <a:cubicBezTo>
                    <a:pt x="5635" y="12766"/>
                    <a:pt x="4696" y="13966"/>
                    <a:pt x="3443" y="14716"/>
                  </a:cubicBezTo>
                  <a:cubicBezTo>
                    <a:pt x="2191" y="15466"/>
                    <a:pt x="626" y="15766"/>
                    <a:pt x="313" y="15166"/>
                  </a:cubicBezTo>
                  <a:cubicBezTo>
                    <a:pt x="0" y="14566"/>
                    <a:pt x="939" y="13066"/>
                    <a:pt x="3287" y="10666"/>
                  </a:cubicBezTo>
                  <a:cubicBezTo>
                    <a:pt x="5635" y="8266"/>
                    <a:pt x="9391" y="4966"/>
                    <a:pt x="12052" y="2866"/>
                  </a:cubicBezTo>
                  <a:cubicBezTo>
                    <a:pt x="14713" y="766"/>
                    <a:pt x="16278" y="-134"/>
                    <a:pt x="16435" y="16"/>
                  </a:cubicBezTo>
                  <a:cubicBezTo>
                    <a:pt x="16591" y="166"/>
                    <a:pt x="15339" y="1366"/>
                    <a:pt x="14243" y="3616"/>
                  </a:cubicBezTo>
                  <a:cubicBezTo>
                    <a:pt x="13148" y="5866"/>
                    <a:pt x="12209" y="9166"/>
                    <a:pt x="12522" y="12016"/>
                  </a:cubicBezTo>
                  <a:cubicBezTo>
                    <a:pt x="12835" y="14866"/>
                    <a:pt x="14400" y="17266"/>
                    <a:pt x="16122" y="18766"/>
                  </a:cubicBezTo>
                  <a:cubicBezTo>
                    <a:pt x="17843" y="20266"/>
                    <a:pt x="19722" y="20866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077200" y="1463871"/>
              <a:ext cx="692151" cy="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fill="norm" stroke="1" extrusionOk="0">
                  <a:moveTo>
                    <a:pt x="0" y="0"/>
                  </a:moveTo>
                  <a:cubicBezTo>
                    <a:pt x="1255" y="8486"/>
                    <a:pt x="2510" y="16971"/>
                    <a:pt x="3732" y="18900"/>
                  </a:cubicBezTo>
                  <a:cubicBezTo>
                    <a:pt x="4954" y="20829"/>
                    <a:pt x="6143" y="16200"/>
                    <a:pt x="6903" y="13114"/>
                  </a:cubicBezTo>
                  <a:cubicBezTo>
                    <a:pt x="7662" y="10029"/>
                    <a:pt x="7993" y="8486"/>
                    <a:pt x="8620" y="9643"/>
                  </a:cubicBezTo>
                  <a:cubicBezTo>
                    <a:pt x="9248" y="10800"/>
                    <a:pt x="10172" y="14657"/>
                    <a:pt x="11361" y="17357"/>
                  </a:cubicBezTo>
                  <a:cubicBezTo>
                    <a:pt x="12550" y="20057"/>
                    <a:pt x="14004" y="21600"/>
                    <a:pt x="15292" y="20057"/>
                  </a:cubicBezTo>
                  <a:cubicBezTo>
                    <a:pt x="16580" y="18514"/>
                    <a:pt x="17703" y="13886"/>
                    <a:pt x="18727" y="12343"/>
                  </a:cubicBezTo>
                  <a:cubicBezTo>
                    <a:pt x="19750" y="10800"/>
                    <a:pt x="20675" y="12343"/>
                    <a:pt x="21600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075677" y="1857304"/>
              <a:ext cx="261874" cy="28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13" fill="norm" stroke="1" extrusionOk="0">
                  <a:moveTo>
                    <a:pt x="5309" y="6500"/>
                  </a:moveTo>
                  <a:cubicBezTo>
                    <a:pt x="4445" y="6808"/>
                    <a:pt x="3581" y="7117"/>
                    <a:pt x="2717" y="7348"/>
                  </a:cubicBezTo>
                  <a:cubicBezTo>
                    <a:pt x="1853" y="7580"/>
                    <a:pt x="989" y="7734"/>
                    <a:pt x="470" y="7348"/>
                  </a:cubicBezTo>
                  <a:cubicBezTo>
                    <a:pt x="-48" y="6963"/>
                    <a:pt x="-221" y="6037"/>
                    <a:pt x="384" y="4803"/>
                  </a:cubicBezTo>
                  <a:cubicBezTo>
                    <a:pt x="989" y="3568"/>
                    <a:pt x="2371" y="2026"/>
                    <a:pt x="4099" y="1023"/>
                  </a:cubicBezTo>
                  <a:cubicBezTo>
                    <a:pt x="5827" y="20"/>
                    <a:pt x="7901" y="-443"/>
                    <a:pt x="9888" y="560"/>
                  </a:cubicBezTo>
                  <a:cubicBezTo>
                    <a:pt x="11875" y="1563"/>
                    <a:pt x="13776" y="4031"/>
                    <a:pt x="15417" y="7271"/>
                  </a:cubicBezTo>
                  <a:cubicBezTo>
                    <a:pt x="17059" y="10511"/>
                    <a:pt x="18441" y="14523"/>
                    <a:pt x="19305" y="16991"/>
                  </a:cubicBezTo>
                  <a:cubicBezTo>
                    <a:pt x="20169" y="19460"/>
                    <a:pt x="20515" y="20386"/>
                    <a:pt x="20774" y="20771"/>
                  </a:cubicBezTo>
                  <a:cubicBezTo>
                    <a:pt x="21033" y="21157"/>
                    <a:pt x="21206" y="21003"/>
                    <a:pt x="21379" y="20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8121650" y="2052137"/>
              <a:ext cx="209551" cy="19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2367"/>
                  </a:moveTo>
                  <a:cubicBezTo>
                    <a:pt x="20945" y="1427"/>
                    <a:pt x="20291" y="488"/>
                    <a:pt x="19418" y="136"/>
                  </a:cubicBezTo>
                  <a:cubicBezTo>
                    <a:pt x="18545" y="-216"/>
                    <a:pt x="17455" y="19"/>
                    <a:pt x="15055" y="2014"/>
                  </a:cubicBezTo>
                  <a:cubicBezTo>
                    <a:pt x="12655" y="4010"/>
                    <a:pt x="8945" y="7767"/>
                    <a:pt x="6218" y="11288"/>
                  </a:cubicBezTo>
                  <a:cubicBezTo>
                    <a:pt x="3491" y="14810"/>
                    <a:pt x="1745" y="18097"/>
                    <a:pt x="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804150" y="2435421"/>
              <a:ext cx="932959" cy="2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427" fill="norm" stroke="1" extrusionOk="0">
                  <a:moveTo>
                    <a:pt x="0" y="5891"/>
                  </a:moveTo>
                  <a:cubicBezTo>
                    <a:pt x="1075" y="11782"/>
                    <a:pt x="2150" y="17673"/>
                    <a:pt x="3519" y="19636"/>
                  </a:cubicBezTo>
                  <a:cubicBezTo>
                    <a:pt x="4887" y="21600"/>
                    <a:pt x="6548" y="19636"/>
                    <a:pt x="8332" y="16691"/>
                  </a:cubicBezTo>
                  <a:cubicBezTo>
                    <a:pt x="10116" y="13745"/>
                    <a:pt x="12022" y="9818"/>
                    <a:pt x="13976" y="6873"/>
                  </a:cubicBezTo>
                  <a:cubicBezTo>
                    <a:pt x="15931" y="3927"/>
                    <a:pt x="17935" y="1964"/>
                    <a:pt x="19132" y="982"/>
                  </a:cubicBezTo>
                  <a:cubicBezTo>
                    <a:pt x="20329" y="0"/>
                    <a:pt x="20720" y="0"/>
                    <a:pt x="21038" y="0"/>
                  </a:cubicBezTo>
                  <a:cubicBezTo>
                    <a:pt x="21356" y="0"/>
                    <a:pt x="21600" y="0"/>
                    <a:pt x="21527" y="2945"/>
                  </a:cubicBezTo>
                  <a:cubicBezTo>
                    <a:pt x="21453" y="5891"/>
                    <a:pt x="21062" y="11782"/>
                    <a:pt x="20671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999970" y="2972256"/>
              <a:ext cx="382031" cy="25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18" fill="norm" stroke="1" extrusionOk="0">
                  <a:moveTo>
                    <a:pt x="2906" y="10691"/>
                  </a:moveTo>
                  <a:cubicBezTo>
                    <a:pt x="4330" y="10517"/>
                    <a:pt x="5754" y="10343"/>
                    <a:pt x="7356" y="9211"/>
                  </a:cubicBezTo>
                  <a:cubicBezTo>
                    <a:pt x="8958" y="8078"/>
                    <a:pt x="10739" y="5988"/>
                    <a:pt x="11391" y="4072"/>
                  </a:cubicBezTo>
                  <a:cubicBezTo>
                    <a:pt x="12044" y="2156"/>
                    <a:pt x="11569" y="414"/>
                    <a:pt x="10205" y="65"/>
                  </a:cubicBezTo>
                  <a:cubicBezTo>
                    <a:pt x="8840" y="-283"/>
                    <a:pt x="6585" y="762"/>
                    <a:pt x="4745" y="3027"/>
                  </a:cubicBezTo>
                  <a:cubicBezTo>
                    <a:pt x="2906" y="5291"/>
                    <a:pt x="1482" y="8775"/>
                    <a:pt x="710" y="11301"/>
                  </a:cubicBezTo>
                  <a:cubicBezTo>
                    <a:pt x="-61" y="13827"/>
                    <a:pt x="-180" y="15394"/>
                    <a:pt x="235" y="16788"/>
                  </a:cubicBezTo>
                  <a:cubicBezTo>
                    <a:pt x="651" y="18182"/>
                    <a:pt x="1600" y="19401"/>
                    <a:pt x="3796" y="20185"/>
                  </a:cubicBezTo>
                  <a:cubicBezTo>
                    <a:pt x="5991" y="20969"/>
                    <a:pt x="9433" y="21317"/>
                    <a:pt x="12578" y="20707"/>
                  </a:cubicBezTo>
                  <a:cubicBezTo>
                    <a:pt x="15723" y="20098"/>
                    <a:pt x="18572" y="18530"/>
                    <a:pt x="21420" y="16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8270623" y="2596987"/>
              <a:ext cx="251078" cy="29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46" fill="norm" stroke="1" extrusionOk="0">
                  <a:moveTo>
                    <a:pt x="6828" y="5274"/>
                  </a:moveTo>
                  <a:cubicBezTo>
                    <a:pt x="5921" y="5274"/>
                    <a:pt x="5013" y="5274"/>
                    <a:pt x="3924" y="5350"/>
                  </a:cubicBezTo>
                  <a:cubicBezTo>
                    <a:pt x="2835" y="5426"/>
                    <a:pt x="1565" y="5578"/>
                    <a:pt x="839" y="5274"/>
                  </a:cubicBezTo>
                  <a:cubicBezTo>
                    <a:pt x="113" y="4970"/>
                    <a:pt x="-69" y="4209"/>
                    <a:pt x="22" y="3449"/>
                  </a:cubicBezTo>
                  <a:cubicBezTo>
                    <a:pt x="113" y="2688"/>
                    <a:pt x="476" y="1928"/>
                    <a:pt x="1928" y="1167"/>
                  </a:cubicBezTo>
                  <a:cubicBezTo>
                    <a:pt x="3380" y="407"/>
                    <a:pt x="5921" y="-354"/>
                    <a:pt x="8462" y="178"/>
                  </a:cubicBezTo>
                  <a:cubicBezTo>
                    <a:pt x="11003" y="711"/>
                    <a:pt x="13544" y="2536"/>
                    <a:pt x="15541" y="5426"/>
                  </a:cubicBezTo>
                  <a:cubicBezTo>
                    <a:pt x="17538" y="8316"/>
                    <a:pt x="18990" y="12271"/>
                    <a:pt x="19897" y="15085"/>
                  </a:cubicBezTo>
                  <a:cubicBezTo>
                    <a:pt x="20805" y="17900"/>
                    <a:pt x="21168" y="19573"/>
                    <a:pt x="21531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352366" y="2757671"/>
              <a:ext cx="156635" cy="1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230"/>
                  </a:moveTo>
                  <a:cubicBezTo>
                    <a:pt x="20141" y="-74"/>
                    <a:pt x="18681" y="-378"/>
                    <a:pt x="16200" y="1447"/>
                  </a:cubicBezTo>
                  <a:cubicBezTo>
                    <a:pt x="13719" y="3273"/>
                    <a:pt x="10216" y="7228"/>
                    <a:pt x="7735" y="9966"/>
                  </a:cubicBezTo>
                  <a:cubicBezTo>
                    <a:pt x="5254" y="12704"/>
                    <a:pt x="3795" y="14225"/>
                    <a:pt x="2481" y="15594"/>
                  </a:cubicBezTo>
                  <a:cubicBezTo>
                    <a:pt x="1168" y="16963"/>
                    <a:pt x="0" y="18180"/>
                    <a:pt x="0" y="19245"/>
                  </a:cubicBezTo>
                  <a:cubicBezTo>
                    <a:pt x="0" y="20309"/>
                    <a:pt x="1168" y="21222"/>
                    <a:pt x="2481" y="21222"/>
                  </a:cubicBezTo>
                  <a:cubicBezTo>
                    <a:pt x="3795" y="21222"/>
                    <a:pt x="5254" y="20309"/>
                    <a:pt x="6714" y="19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576405" y="2720679"/>
              <a:ext cx="224696" cy="16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90" fill="norm" stroke="1" extrusionOk="0">
                  <a:moveTo>
                    <a:pt x="233" y="6625"/>
                  </a:moveTo>
                  <a:cubicBezTo>
                    <a:pt x="31" y="5258"/>
                    <a:pt x="-171" y="3891"/>
                    <a:pt x="233" y="2661"/>
                  </a:cubicBezTo>
                  <a:cubicBezTo>
                    <a:pt x="636" y="1431"/>
                    <a:pt x="1646" y="337"/>
                    <a:pt x="2756" y="63"/>
                  </a:cubicBezTo>
                  <a:cubicBezTo>
                    <a:pt x="3866" y="-210"/>
                    <a:pt x="5078" y="337"/>
                    <a:pt x="5784" y="2934"/>
                  </a:cubicBezTo>
                  <a:cubicBezTo>
                    <a:pt x="6491" y="5532"/>
                    <a:pt x="6693" y="10180"/>
                    <a:pt x="6491" y="13187"/>
                  </a:cubicBezTo>
                  <a:cubicBezTo>
                    <a:pt x="6289" y="16195"/>
                    <a:pt x="5683" y="17562"/>
                    <a:pt x="4674" y="18793"/>
                  </a:cubicBezTo>
                  <a:cubicBezTo>
                    <a:pt x="3665" y="20023"/>
                    <a:pt x="2251" y="21117"/>
                    <a:pt x="1545" y="20843"/>
                  </a:cubicBezTo>
                  <a:cubicBezTo>
                    <a:pt x="838" y="20570"/>
                    <a:pt x="838" y="18929"/>
                    <a:pt x="1545" y="16468"/>
                  </a:cubicBezTo>
                  <a:cubicBezTo>
                    <a:pt x="2251" y="14008"/>
                    <a:pt x="3665" y="10727"/>
                    <a:pt x="5380" y="8539"/>
                  </a:cubicBezTo>
                  <a:cubicBezTo>
                    <a:pt x="7096" y="6352"/>
                    <a:pt x="9115" y="5258"/>
                    <a:pt x="10629" y="4575"/>
                  </a:cubicBezTo>
                  <a:cubicBezTo>
                    <a:pt x="12143" y="3891"/>
                    <a:pt x="13152" y="3618"/>
                    <a:pt x="13354" y="4028"/>
                  </a:cubicBezTo>
                  <a:cubicBezTo>
                    <a:pt x="13556" y="4438"/>
                    <a:pt x="12950" y="5532"/>
                    <a:pt x="12143" y="7582"/>
                  </a:cubicBezTo>
                  <a:cubicBezTo>
                    <a:pt x="11336" y="9633"/>
                    <a:pt x="10326" y="12641"/>
                    <a:pt x="9822" y="14965"/>
                  </a:cubicBezTo>
                  <a:cubicBezTo>
                    <a:pt x="9317" y="17289"/>
                    <a:pt x="9317" y="18929"/>
                    <a:pt x="11336" y="19886"/>
                  </a:cubicBezTo>
                  <a:cubicBezTo>
                    <a:pt x="13354" y="20843"/>
                    <a:pt x="17392" y="21117"/>
                    <a:pt x="21429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9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12850" y="2651321"/>
              <a:ext cx="5581650" cy="2556151"/>
            </a:xfrm>
            <a:prstGeom prst="rect">
              <a:avLst/>
            </a:prstGeom>
            <a:effectLst/>
          </p:spPr>
        </p:pic>
        <p:pic>
          <p:nvPicPr>
            <p:cNvPr id="99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75697" y="2614163"/>
              <a:ext cx="143944" cy="160178"/>
            </a:xfrm>
            <a:prstGeom prst="rect">
              <a:avLst/>
            </a:prstGeom>
            <a:effectLst/>
          </p:spPr>
        </p:pic>
        <p:pic>
          <p:nvPicPr>
            <p:cNvPr id="100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33969" y="2226501"/>
              <a:ext cx="350382" cy="386721"/>
            </a:xfrm>
            <a:prstGeom prst="rect">
              <a:avLst/>
            </a:prstGeom>
            <a:effectLst/>
          </p:spPr>
        </p:pic>
        <p:pic>
          <p:nvPicPr>
            <p:cNvPr id="100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549400" y="2416734"/>
              <a:ext cx="152400" cy="234588"/>
            </a:xfrm>
            <a:prstGeom prst="rect">
              <a:avLst/>
            </a:prstGeom>
            <a:effectLst/>
          </p:spPr>
        </p:pic>
        <p:pic>
          <p:nvPicPr>
            <p:cNvPr id="100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79500" y="3482990"/>
              <a:ext cx="478503" cy="736782"/>
            </a:xfrm>
            <a:prstGeom prst="rect">
              <a:avLst/>
            </a:prstGeom>
            <a:effectLst/>
          </p:spPr>
        </p:pic>
        <p:pic>
          <p:nvPicPr>
            <p:cNvPr id="100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63650" y="3919721"/>
              <a:ext cx="501650" cy="649301"/>
            </a:xfrm>
            <a:prstGeom prst="rect">
              <a:avLst/>
            </a:prstGeom>
            <a:effectLst/>
          </p:spPr>
        </p:pic>
        <p:pic>
          <p:nvPicPr>
            <p:cNvPr id="100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79550" y="4232471"/>
              <a:ext cx="622300" cy="660401"/>
            </a:xfrm>
            <a:prstGeom prst="rect">
              <a:avLst/>
            </a:prstGeom>
            <a:effectLst/>
          </p:spPr>
        </p:pic>
        <p:pic>
          <p:nvPicPr>
            <p:cNvPr id="101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866900" y="4514959"/>
              <a:ext cx="659405" cy="650963"/>
            </a:xfrm>
            <a:prstGeom prst="rect">
              <a:avLst/>
            </a:prstGeom>
            <a:effectLst/>
          </p:spPr>
        </p:pic>
        <p:pic>
          <p:nvPicPr>
            <p:cNvPr id="101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317750" y="4753171"/>
              <a:ext cx="698500" cy="514351"/>
            </a:xfrm>
            <a:prstGeom prst="rect">
              <a:avLst/>
            </a:prstGeom>
            <a:effectLst/>
          </p:spPr>
        </p:pic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838450" y="4924621"/>
              <a:ext cx="654051" cy="419101"/>
            </a:xfrm>
            <a:prstGeom prst="rect">
              <a:avLst/>
            </a:prstGeom>
            <a:effectLst/>
          </p:spPr>
        </p:pic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397250" y="4994955"/>
              <a:ext cx="556917" cy="405917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-12700" y="5339488"/>
              <a:ext cx="1188918" cy="112184"/>
            </a:xfrm>
            <a:prstGeom prst="rect">
              <a:avLst/>
            </a:prstGeom>
            <a:effectLst/>
          </p:spPr>
        </p:pic>
        <p:pic>
          <p:nvPicPr>
            <p:cNvPr id="102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699000" y="2887970"/>
              <a:ext cx="1502620" cy="74502"/>
            </a:xfrm>
            <a:prstGeom prst="rect">
              <a:avLst/>
            </a:prstGeom>
            <a:effectLst/>
          </p:spPr>
        </p:pic>
        <p:pic>
          <p:nvPicPr>
            <p:cNvPr id="102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438900" y="2740221"/>
              <a:ext cx="44451" cy="336551"/>
            </a:xfrm>
            <a:prstGeom prst="rect">
              <a:avLst/>
            </a:prstGeom>
            <a:effectLst/>
          </p:spPr>
        </p:pic>
        <p:pic>
          <p:nvPicPr>
            <p:cNvPr id="102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23033" y="5279091"/>
              <a:ext cx="156830" cy="176518"/>
            </a:xfrm>
            <a:prstGeom prst="rect">
              <a:avLst/>
            </a:prstGeom>
            <a:effectLst/>
          </p:spPr>
        </p:pic>
        <p:pic>
          <p:nvPicPr>
            <p:cNvPr id="102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78422" y="2952664"/>
              <a:ext cx="3780928" cy="2505358"/>
            </a:xfrm>
            <a:prstGeom prst="rect">
              <a:avLst/>
            </a:prstGeom>
            <a:effectLst/>
          </p:spPr>
        </p:pic>
        <p:pic>
          <p:nvPicPr>
            <p:cNvPr id="102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705524" y="2488199"/>
              <a:ext cx="228427" cy="267169"/>
            </a:xfrm>
            <a:prstGeom prst="rect">
              <a:avLst/>
            </a:prstGeom>
            <a:effectLst/>
          </p:spPr>
        </p:pic>
        <p:pic>
          <p:nvPicPr>
            <p:cNvPr id="103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969073" y="2034837"/>
              <a:ext cx="307778" cy="742395"/>
            </a:xfrm>
            <a:prstGeom prst="rect">
              <a:avLst/>
            </a:prstGeom>
            <a:effectLst/>
          </p:spPr>
        </p:pic>
        <p:pic>
          <p:nvPicPr>
            <p:cNvPr id="103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320210" y="2050248"/>
              <a:ext cx="147141" cy="626474"/>
            </a:xfrm>
            <a:prstGeom prst="rect">
              <a:avLst/>
            </a:prstGeom>
            <a:effectLst/>
          </p:spPr>
        </p:pic>
        <p:pic>
          <p:nvPicPr>
            <p:cNvPr id="103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239703" y="2422721"/>
              <a:ext cx="259398" cy="146051"/>
            </a:xfrm>
            <a:prstGeom prst="rect">
              <a:avLst/>
            </a:prstGeom>
            <a:effectLst/>
          </p:spPr>
        </p:pic>
        <p:pic>
          <p:nvPicPr>
            <p:cNvPr id="103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545001" y="4427866"/>
              <a:ext cx="164008" cy="481342"/>
            </a:xfrm>
            <a:prstGeom prst="rect">
              <a:avLst/>
            </a:prstGeom>
            <a:effectLst/>
          </p:spPr>
        </p:pic>
        <p:pic>
          <p:nvPicPr>
            <p:cNvPr id="103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766595" y="4043127"/>
              <a:ext cx="233906" cy="615340"/>
            </a:xfrm>
            <a:prstGeom prst="rect">
              <a:avLst/>
            </a:prstGeom>
            <a:effectLst/>
          </p:spPr>
        </p:pic>
        <p:pic>
          <p:nvPicPr>
            <p:cNvPr id="104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056019" y="3986274"/>
              <a:ext cx="154032" cy="652598"/>
            </a:xfrm>
            <a:prstGeom prst="rect">
              <a:avLst/>
            </a:prstGeom>
            <a:effectLst/>
          </p:spPr>
        </p:pic>
        <p:pic>
          <p:nvPicPr>
            <p:cNvPr id="104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027724" y="4334071"/>
              <a:ext cx="239477" cy="1460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" name="Drawing"/>
          <p:cNvGrpSpPr/>
          <p:nvPr/>
        </p:nvGrpSpPr>
        <p:grpSpPr>
          <a:xfrm>
            <a:off x="970239" y="1377356"/>
            <a:ext cx="11123155" cy="6814144"/>
            <a:chOff x="0" y="0"/>
            <a:chExt cx="11123154" cy="6814143"/>
          </a:xfrm>
        </p:grpSpPr>
        <p:sp>
          <p:nvSpPr>
            <p:cNvPr id="1047" name="Line"/>
            <p:cNvSpPr/>
            <p:nvPr/>
          </p:nvSpPr>
          <p:spPr>
            <a:xfrm>
              <a:off x="176433" y="508593"/>
              <a:ext cx="2172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221"/>
                    <a:pt x="-1443" y="8441"/>
                    <a:pt x="1502" y="12041"/>
                  </a:cubicBezTo>
                  <a:cubicBezTo>
                    <a:pt x="4448" y="15641"/>
                    <a:pt x="12302" y="18621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60060" y="37524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0" y="443889"/>
              <a:ext cx="191811" cy="27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49" fill="norm" stroke="1" extrusionOk="0">
                  <a:moveTo>
                    <a:pt x="13382" y="1058"/>
                  </a:moveTo>
                  <a:cubicBezTo>
                    <a:pt x="10363" y="575"/>
                    <a:pt x="7344" y="91"/>
                    <a:pt x="5253" y="11"/>
                  </a:cubicBezTo>
                  <a:cubicBezTo>
                    <a:pt x="3163" y="-70"/>
                    <a:pt x="2002" y="252"/>
                    <a:pt x="1073" y="2187"/>
                  </a:cubicBezTo>
                  <a:cubicBezTo>
                    <a:pt x="144" y="4121"/>
                    <a:pt x="-553" y="7667"/>
                    <a:pt x="608" y="11214"/>
                  </a:cubicBezTo>
                  <a:cubicBezTo>
                    <a:pt x="1770" y="14760"/>
                    <a:pt x="4789" y="18306"/>
                    <a:pt x="8505" y="19918"/>
                  </a:cubicBezTo>
                  <a:cubicBezTo>
                    <a:pt x="12221" y="21530"/>
                    <a:pt x="16634" y="21208"/>
                    <a:pt x="21047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18810" y="466260"/>
              <a:ext cx="117327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600" fill="norm" stroke="1" extrusionOk="0">
                  <a:moveTo>
                    <a:pt x="2234" y="1234"/>
                  </a:moveTo>
                  <a:cubicBezTo>
                    <a:pt x="1117" y="617"/>
                    <a:pt x="0" y="0"/>
                    <a:pt x="0" y="0"/>
                  </a:cubicBezTo>
                  <a:cubicBezTo>
                    <a:pt x="0" y="0"/>
                    <a:pt x="1117" y="617"/>
                    <a:pt x="4655" y="2160"/>
                  </a:cubicBezTo>
                  <a:cubicBezTo>
                    <a:pt x="8193" y="3703"/>
                    <a:pt x="14152" y="6171"/>
                    <a:pt x="17503" y="8640"/>
                  </a:cubicBezTo>
                  <a:cubicBezTo>
                    <a:pt x="20855" y="11109"/>
                    <a:pt x="21600" y="13577"/>
                    <a:pt x="19366" y="15737"/>
                  </a:cubicBezTo>
                  <a:cubicBezTo>
                    <a:pt x="17131" y="17897"/>
                    <a:pt x="11917" y="19749"/>
                    <a:pt x="6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814110" y="330793"/>
              <a:ext cx="247651" cy="48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4226"/>
                  </a:moveTo>
                  <a:cubicBezTo>
                    <a:pt x="923" y="4226"/>
                    <a:pt x="1846" y="4226"/>
                    <a:pt x="3138" y="5212"/>
                  </a:cubicBezTo>
                  <a:cubicBezTo>
                    <a:pt x="4431" y="6198"/>
                    <a:pt x="6092" y="8170"/>
                    <a:pt x="7569" y="10612"/>
                  </a:cubicBezTo>
                  <a:cubicBezTo>
                    <a:pt x="9046" y="13054"/>
                    <a:pt x="10338" y="15965"/>
                    <a:pt x="11169" y="17750"/>
                  </a:cubicBezTo>
                  <a:cubicBezTo>
                    <a:pt x="12000" y="19534"/>
                    <a:pt x="12369" y="20191"/>
                    <a:pt x="12831" y="20708"/>
                  </a:cubicBezTo>
                  <a:cubicBezTo>
                    <a:pt x="13292" y="21224"/>
                    <a:pt x="13846" y="21600"/>
                    <a:pt x="14215" y="21506"/>
                  </a:cubicBezTo>
                  <a:cubicBezTo>
                    <a:pt x="14585" y="21412"/>
                    <a:pt x="14769" y="20849"/>
                    <a:pt x="14954" y="18595"/>
                  </a:cubicBezTo>
                  <a:cubicBezTo>
                    <a:pt x="15138" y="16341"/>
                    <a:pt x="15323" y="12397"/>
                    <a:pt x="15600" y="9203"/>
                  </a:cubicBezTo>
                  <a:cubicBezTo>
                    <a:pt x="15877" y="6010"/>
                    <a:pt x="16246" y="3569"/>
                    <a:pt x="16615" y="2066"/>
                  </a:cubicBezTo>
                  <a:cubicBezTo>
                    <a:pt x="16985" y="563"/>
                    <a:pt x="17354" y="0"/>
                    <a:pt x="17815" y="0"/>
                  </a:cubicBezTo>
                  <a:cubicBezTo>
                    <a:pt x="18277" y="0"/>
                    <a:pt x="18831" y="563"/>
                    <a:pt x="19477" y="1315"/>
                  </a:cubicBezTo>
                  <a:cubicBezTo>
                    <a:pt x="20123" y="2066"/>
                    <a:pt x="20862" y="3005"/>
                    <a:pt x="21600" y="3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121253" y="563627"/>
              <a:ext cx="213558" cy="22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75" fill="norm" stroke="1" extrusionOk="0">
                  <a:moveTo>
                    <a:pt x="11837" y="8521"/>
                  </a:moveTo>
                  <a:cubicBezTo>
                    <a:pt x="10566" y="6341"/>
                    <a:pt x="9295" y="4162"/>
                    <a:pt x="8342" y="2675"/>
                  </a:cubicBezTo>
                  <a:cubicBezTo>
                    <a:pt x="7390" y="1189"/>
                    <a:pt x="6754" y="396"/>
                    <a:pt x="5907" y="99"/>
                  </a:cubicBezTo>
                  <a:cubicBezTo>
                    <a:pt x="5060" y="-198"/>
                    <a:pt x="4001" y="0"/>
                    <a:pt x="2837" y="3171"/>
                  </a:cubicBezTo>
                  <a:cubicBezTo>
                    <a:pt x="1672" y="6341"/>
                    <a:pt x="401" y="12485"/>
                    <a:pt x="84" y="16052"/>
                  </a:cubicBezTo>
                  <a:cubicBezTo>
                    <a:pt x="-234" y="19619"/>
                    <a:pt x="401" y="20609"/>
                    <a:pt x="1248" y="21006"/>
                  </a:cubicBezTo>
                  <a:cubicBezTo>
                    <a:pt x="2095" y="21402"/>
                    <a:pt x="3154" y="21204"/>
                    <a:pt x="4531" y="19321"/>
                  </a:cubicBezTo>
                  <a:cubicBezTo>
                    <a:pt x="5907" y="17439"/>
                    <a:pt x="7601" y="13872"/>
                    <a:pt x="8660" y="11593"/>
                  </a:cubicBezTo>
                  <a:cubicBezTo>
                    <a:pt x="9719" y="9314"/>
                    <a:pt x="10142" y="8323"/>
                    <a:pt x="10778" y="8918"/>
                  </a:cubicBezTo>
                  <a:cubicBezTo>
                    <a:pt x="11413" y="9512"/>
                    <a:pt x="12260" y="11692"/>
                    <a:pt x="13107" y="13079"/>
                  </a:cubicBezTo>
                  <a:cubicBezTo>
                    <a:pt x="13954" y="14466"/>
                    <a:pt x="14801" y="15061"/>
                    <a:pt x="16178" y="15259"/>
                  </a:cubicBezTo>
                  <a:cubicBezTo>
                    <a:pt x="17554" y="15457"/>
                    <a:pt x="19460" y="15259"/>
                    <a:pt x="21366" y="15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345308" y="291564"/>
              <a:ext cx="72053" cy="53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60" fill="norm" stroke="1" extrusionOk="0">
                  <a:moveTo>
                    <a:pt x="9899" y="1070"/>
                  </a:moveTo>
                  <a:cubicBezTo>
                    <a:pt x="6814" y="558"/>
                    <a:pt x="3728" y="45"/>
                    <a:pt x="1877" y="3"/>
                  </a:cubicBezTo>
                  <a:cubicBezTo>
                    <a:pt x="25" y="-40"/>
                    <a:pt x="-592" y="387"/>
                    <a:pt x="642" y="2009"/>
                  </a:cubicBezTo>
                  <a:cubicBezTo>
                    <a:pt x="1877" y="3631"/>
                    <a:pt x="4962" y="6449"/>
                    <a:pt x="7431" y="9095"/>
                  </a:cubicBezTo>
                  <a:cubicBezTo>
                    <a:pt x="9899" y="11742"/>
                    <a:pt x="11751" y="14218"/>
                    <a:pt x="13911" y="16267"/>
                  </a:cubicBezTo>
                  <a:cubicBezTo>
                    <a:pt x="16071" y="18316"/>
                    <a:pt x="18539" y="19938"/>
                    <a:pt x="21008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487210" y="60384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482556" y="467464"/>
              <a:ext cx="23705" cy="7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0731" fill="norm" stroke="1" extrusionOk="0">
                  <a:moveTo>
                    <a:pt x="14758" y="20731"/>
                  </a:moveTo>
                  <a:cubicBezTo>
                    <a:pt x="12958" y="17408"/>
                    <a:pt x="11158" y="14085"/>
                    <a:pt x="7558" y="10208"/>
                  </a:cubicBezTo>
                  <a:cubicBezTo>
                    <a:pt x="3958" y="6331"/>
                    <a:pt x="-1442" y="1900"/>
                    <a:pt x="358" y="516"/>
                  </a:cubicBezTo>
                  <a:cubicBezTo>
                    <a:pt x="2158" y="-869"/>
                    <a:pt x="11158" y="793"/>
                    <a:pt x="20158" y="2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598930" y="168390"/>
              <a:ext cx="135931" cy="59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90" fill="norm" stroke="1" extrusionOk="0">
                  <a:moveTo>
                    <a:pt x="15126" y="15819"/>
                  </a:moveTo>
                  <a:cubicBezTo>
                    <a:pt x="14472" y="15364"/>
                    <a:pt x="13817" y="14909"/>
                    <a:pt x="13326" y="14455"/>
                  </a:cubicBezTo>
                  <a:cubicBezTo>
                    <a:pt x="12835" y="14000"/>
                    <a:pt x="12508" y="13545"/>
                    <a:pt x="11526" y="13280"/>
                  </a:cubicBezTo>
                  <a:cubicBezTo>
                    <a:pt x="10544" y="13015"/>
                    <a:pt x="8908" y="12939"/>
                    <a:pt x="6617" y="13924"/>
                  </a:cubicBezTo>
                  <a:cubicBezTo>
                    <a:pt x="4326" y="14909"/>
                    <a:pt x="1381" y="16956"/>
                    <a:pt x="399" y="18396"/>
                  </a:cubicBezTo>
                  <a:cubicBezTo>
                    <a:pt x="-583" y="19836"/>
                    <a:pt x="399" y="20669"/>
                    <a:pt x="1708" y="21086"/>
                  </a:cubicBezTo>
                  <a:cubicBezTo>
                    <a:pt x="3017" y="21503"/>
                    <a:pt x="4653" y="21503"/>
                    <a:pt x="6290" y="21010"/>
                  </a:cubicBezTo>
                  <a:cubicBezTo>
                    <a:pt x="7926" y="20518"/>
                    <a:pt x="9562" y="19532"/>
                    <a:pt x="11199" y="17676"/>
                  </a:cubicBezTo>
                  <a:cubicBezTo>
                    <a:pt x="12835" y="15819"/>
                    <a:pt x="14472" y="13090"/>
                    <a:pt x="15290" y="10210"/>
                  </a:cubicBezTo>
                  <a:cubicBezTo>
                    <a:pt x="16108" y="7330"/>
                    <a:pt x="16108" y="4299"/>
                    <a:pt x="16108" y="2556"/>
                  </a:cubicBezTo>
                  <a:cubicBezTo>
                    <a:pt x="16108" y="812"/>
                    <a:pt x="16108" y="358"/>
                    <a:pt x="15290" y="130"/>
                  </a:cubicBezTo>
                  <a:cubicBezTo>
                    <a:pt x="14472" y="-97"/>
                    <a:pt x="12835" y="-97"/>
                    <a:pt x="11526" y="699"/>
                  </a:cubicBezTo>
                  <a:cubicBezTo>
                    <a:pt x="10217" y="1495"/>
                    <a:pt x="9235" y="3086"/>
                    <a:pt x="9562" y="5132"/>
                  </a:cubicBezTo>
                  <a:cubicBezTo>
                    <a:pt x="9890" y="7179"/>
                    <a:pt x="11526" y="9680"/>
                    <a:pt x="13653" y="11954"/>
                  </a:cubicBezTo>
                  <a:cubicBezTo>
                    <a:pt x="15781" y="14227"/>
                    <a:pt x="18399" y="16274"/>
                    <a:pt x="21017" y="18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803487" y="597493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810497" y="413343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6650"/>
                    <a:pt x="2735" y="11700"/>
                    <a:pt x="575" y="8100"/>
                  </a:cubicBezTo>
                  <a:cubicBezTo>
                    <a:pt x="-1585" y="4500"/>
                    <a:pt x="2735" y="2250"/>
                    <a:pt x="70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938911" y="195327"/>
              <a:ext cx="94400" cy="52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2" fill="norm" stroke="1" extrusionOk="0">
                  <a:moveTo>
                    <a:pt x="8447" y="2400"/>
                  </a:moveTo>
                  <a:cubicBezTo>
                    <a:pt x="7487" y="1886"/>
                    <a:pt x="6527" y="1371"/>
                    <a:pt x="5807" y="900"/>
                  </a:cubicBezTo>
                  <a:cubicBezTo>
                    <a:pt x="5087" y="429"/>
                    <a:pt x="4607" y="0"/>
                    <a:pt x="4127" y="0"/>
                  </a:cubicBezTo>
                  <a:cubicBezTo>
                    <a:pt x="3647" y="0"/>
                    <a:pt x="3167" y="429"/>
                    <a:pt x="2927" y="2357"/>
                  </a:cubicBezTo>
                  <a:cubicBezTo>
                    <a:pt x="2687" y="4286"/>
                    <a:pt x="2687" y="7714"/>
                    <a:pt x="2207" y="10843"/>
                  </a:cubicBezTo>
                  <a:cubicBezTo>
                    <a:pt x="1727" y="13971"/>
                    <a:pt x="767" y="16800"/>
                    <a:pt x="287" y="18557"/>
                  </a:cubicBezTo>
                  <a:cubicBezTo>
                    <a:pt x="-193" y="20314"/>
                    <a:pt x="-193" y="21000"/>
                    <a:pt x="1247" y="21300"/>
                  </a:cubicBezTo>
                  <a:cubicBezTo>
                    <a:pt x="2687" y="21600"/>
                    <a:pt x="5567" y="21514"/>
                    <a:pt x="9167" y="20786"/>
                  </a:cubicBezTo>
                  <a:cubicBezTo>
                    <a:pt x="12767" y="20057"/>
                    <a:pt x="17087" y="18686"/>
                    <a:pt x="21407" y="17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919010" y="485536"/>
              <a:ext cx="329193" cy="39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53" fill="norm" stroke="1" extrusionOk="0">
                  <a:moveTo>
                    <a:pt x="0" y="1911"/>
                  </a:moveTo>
                  <a:cubicBezTo>
                    <a:pt x="692" y="2024"/>
                    <a:pt x="1385" y="2137"/>
                    <a:pt x="2562" y="1911"/>
                  </a:cubicBezTo>
                  <a:cubicBezTo>
                    <a:pt x="3738" y="1684"/>
                    <a:pt x="5400" y="1119"/>
                    <a:pt x="6577" y="667"/>
                  </a:cubicBezTo>
                  <a:cubicBezTo>
                    <a:pt x="7754" y="214"/>
                    <a:pt x="8446" y="-125"/>
                    <a:pt x="8792" y="45"/>
                  </a:cubicBezTo>
                  <a:cubicBezTo>
                    <a:pt x="9138" y="214"/>
                    <a:pt x="9138" y="893"/>
                    <a:pt x="9208" y="1515"/>
                  </a:cubicBezTo>
                  <a:cubicBezTo>
                    <a:pt x="9277" y="2137"/>
                    <a:pt x="9415" y="2702"/>
                    <a:pt x="9831" y="3098"/>
                  </a:cubicBezTo>
                  <a:cubicBezTo>
                    <a:pt x="10246" y="3494"/>
                    <a:pt x="10938" y="3720"/>
                    <a:pt x="11562" y="3607"/>
                  </a:cubicBezTo>
                  <a:cubicBezTo>
                    <a:pt x="12185" y="3494"/>
                    <a:pt x="12738" y="3041"/>
                    <a:pt x="13292" y="2646"/>
                  </a:cubicBezTo>
                  <a:cubicBezTo>
                    <a:pt x="13846" y="2250"/>
                    <a:pt x="14400" y="1911"/>
                    <a:pt x="15023" y="1628"/>
                  </a:cubicBezTo>
                  <a:cubicBezTo>
                    <a:pt x="15646" y="1345"/>
                    <a:pt x="16338" y="1119"/>
                    <a:pt x="16685" y="1345"/>
                  </a:cubicBezTo>
                  <a:cubicBezTo>
                    <a:pt x="17031" y="1571"/>
                    <a:pt x="17031" y="2250"/>
                    <a:pt x="17446" y="3890"/>
                  </a:cubicBezTo>
                  <a:cubicBezTo>
                    <a:pt x="17862" y="5529"/>
                    <a:pt x="18692" y="8130"/>
                    <a:pt x="19454" y="10788"/>
                  </a:cubicBezTo>
                  <a:cubicBezTo>
                    <a:pt x="20215" y="13446"/>
                    <a:pt x="20908" y="16160"/>
                    <a:pt x="21254" y="17800"/>
                  </a:cubicBezTo>
                  <a:cubicBezTo>
                    <a:pt x="21600" y="19439"/>
                    <a:pt x="21600" y="20005"/>
                    <a:pt x="21392" y="20514"/>
                  </a:cubicBezTo>
                  <a:cubicBezTo>
                    <a:pt x="21185" y="21023"/>
                    <a:pt x="20769" y="21475"/>
                    <a:pt x="19246" y="21136"/>
                  </a:cubicBezTo>
                  <a:cubicBezTo>
                    <a:pt x="17723" y="20796"/>
                    <a:pt x="15092" y="19666"/>
                    <a:pt x="12462" y="18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735573" y="267293"/>
              <a:ext cx="116888" cy="46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8" fill="norm" stroke="1" extrusionOk="0">
                  <a:moveTo>
                    <a:pt x="8571" y="0"/>
                  </a:moveTo>
                  <a:cubicBezTo>
                    <a:pt x="7029" y="2432"/>
                    <a:pt x="5486" y="4865"/>
                    <a:pt x="3943" y="7686"/>
                  </a:cubicBezTo>
                  <a:cubicBezTo>
                    <a:pt x="2400" y="10508"/>
                    <a:pt x="857" y="13719"/>
                    <a:pt x="279" y="15859"/>
                  </a:cubicBezTo>
                  <a:cubicBezTo>
                    <a:pt x="-300" y="18000"/>
                    <a:pt x="86" y="19070"/>
                    <a:pt x="857" y="19849"/>
                  </a:cubicBezTo>
                  <a:cubicBezTo>
                    <a:pt x="1629" y="20627"/>
                    <a:pt x="2786" y="21114"/>
                    <a:pt x="4521" y="21357"/>
                  </a:cubicBezTo>
                  <a:cubicBezTo>
                    <a:pt x="6257" y="21600"/>
                    <a:pt x="8571" y="21600"/>
                    <a:pt x="11464" y="20530"/>
                  </a:cubicBezTo>
                  <a:cubicBezTo>
                    <a:pt x="14357" y="19459"/>
                    <a:pt x="17829" y="17319"/>
                    <a:pt x="21300" y="15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695665" y="483193"/>
              <a:ext cx="207596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3725" y="17053"/>
                  </a:moveTo>
                  <a:cubicBezTo>
                    <a:pt x="1762" y="19326"/>
                    <a:pt x="-202" y="21600"/>
                    <a:pt x="16" y="21600"/>
                  </a:cubicBezTo>
                  <a:cubicBezTo>
                    <a:pt x="234" y="21600"/>
                    <a:pt x="2634" y="19326"/>
                    <a:pt x="6562" y="15347"/>
                  </a:cubicBezTo>
                  <a:cubicBezTo>
                    <a:pt x="10489" y="11368"/>
                    <a:pt x="15943" y="5684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881981" y="472671"/>
              <a:ext cx="116530" cy="19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61" fill="norm" stroke="1" extrusionOk="0">
                  <a:moveTo>
                    <a:pt x="9494" y="7426"/>
                  </a:moveTo>
                  <a:cubicBezTo>
                    <a:pt x="8357" y="8355"/>
                    <a:pt x="7220" y="9284"/>
                    <a:pt x="7978" y="9167"/>
                  </a:cubicBezTo>
                  <a:cubicBezTo>
                    <a:pt x="8736" y="9051"/>
                    <a:pt x="11388" y="7890"/>
                    <a:pt x="13473" y="6729"/>
                  </a:cubicBezTo>
                  <a:cubicBezTo>
                    <a:pt x="15557" y="5567"/>
                    <a:pt x="17073" y="4406"/>
                    <a:pt x="18020" y="3245"/>
                  </a:cubicBezTo>
                  <a:cubicBezTo>
                    <a:pt x="18967" y="2084"/>
                    <a:pt x="19346" y="922"/>
                    <a:pt x="18588" y="342"/>
                  </a:cubicBezTo>
                  <a:cubicBezTo>
                    <a:pt x="17830" y="-239"/>
                    <a:pt x="15936" y="-239"/>
                    <a:pt x="12525" y="1619"/>
                  </a:cubicBezTo>
                  <a:cubicBezTo>
                    <a:pt x="9115" y="3477"/>
                    <a:pt x="4188" y="7193"/>
                    <a:pt x="1725" y="10329"/>
                  </a:cubicBezTo>
                  <a:cubicBezTo>
                    <a:pt x="-738" y="13464"/>
                    <a:pt x="-738" y="16019"/>
                    <a:pt x="2862" y="17761"/>
                  </a:cubicBezTo>
                  <a:cubicBezTo>
                    <a:pt x="6462" y="19503"/>
                    <a:pt x="13662" y="20432"/>
                    <a:pt x="20862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108476" y="435479"/>
              <a:ext cx="112285" cy="26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48" fill="norm" stroke="1" extrusionOk="0">
                  <a:moveTo>
                    <a:pt x="21219" y="1808"/>
                  </a:moveTo>
                  <a:cubicBezTo>
                    <a:pt x="18019" y="951"/>
                    <a:pt x="14819" y="93"/>
                    <a:pt x="11219" y="8"/>
                  </a:cubicBezTo>
                  <a:cubicBezTo>
                    <a:pt x="7619" y="-78"/>
                    <a:pt x="3619" y="608"/>
                    <a:pt x="1619" y="1465"/>
                  </a:cubicBezTo>
                  <a:cubicBezTo>
                    <a:pt x="-381" y="2322"/>
                    <a:pt x="-381" y="3351"/>
                    <a:pt x="819" y="4636"/>
                  </a:cubicBezTo>
                  <a:cubicBezTo>
                    <a:pt x="2019" y="5922"/>
                    <a:pt x="4419" y="7465"/>
                    <a:pt x="6819" y="9522"/>
                  </a:cubicBezTo>
                  <a:cubicBezTo>
                    <a:pt x="9219" y="11579"/>
                    <a:pt x="11619" y="14151"/>
                    <a:pt x="12819" y="16122"/>
                  </a:cubicBezTo>
                  <a:cubicBezTo>
                    <a:pt x="14019" y="18093"/>
                    <a:pt x="14019" y="19465"/>
                    <a:pt x="13019" y="20322"/>
                  </a:cubicBezTo>
                  <a:cubicBezTo>
                    <a:pt x="12019" y="21179"/>
                    <a:pt x="10019" y="21522"/>
                    <a:pt x="8819" y="21265"/>
                  </a:cubicBezTo>
                  <a:cubicBezTo>
                    <a:pt x="7619" y="21008"/>
                    <a:pt x="7219" y="20151"/>
                    <a:pt x="7419" y="18779"/>
                  </a:cubicBezTo>
                  <a:cubicBezTo>
                    <a:pt x="7619" y="17408"/>
                    <a:pt x="8419" y="15522"/>
                    <a:pt x="9219" y="13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307110" y="203793"/>
              <a:ext cx="59701" cy="52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01" fill="norm" stroke="1" extrusionOk="0">
                  <a:moveTo>
                    <a:pt x="12070" y="0"/>
                  </a:moveTo>
                  <a:cubicBezTo>
                    <a:pt x="11325" y="2689"/>
                    <a:pt x="10580" y="5378"/>
                    <a:pt x="8718" y="8067"/>
                  </a:cubicBezTo>
                  <a:cubicBezTo>
                    <a:pt x="6856" y="10757"/>
                    <a:pt x="3877" y="13446"/>
                    <a:pt x="2015" y="15614"/>
                  </a:cubicBezTo>
                  <a:cubicBezTo>
                    <a:pt x="153" y="17783"/>
                    <a:pt x="-592" y="19431"/>
                    <a:pt x="525" y="20386"/>
                  </a:cubicBezTo>
                  <a:cubicBezTo>
                    <a:pt x="1642" y="21340"/>
                    <a:pt x="4622" y="21600"/>
                    <a:pt x="7229" y="21470"/>
                  </a:cubicBezTo>
                  <a:cubicBezTo>
                    <a:pt x="9836" y="21340"/>
                    <a:pt x="12070" y="20819"/>
                    <a:pt x="14305" y="19995"/>
                  </a:cubicBezTo>
                  <a:cubicBezTo>
                    <a:pt x="16539" y="19171"/>
                    <a:pt x="18774" y="18043"/>
                    <a:pt x="21008" y="16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335060" y="51494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864910" y="864193"/>
              <a:ext cx="27495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20600"/>
                    <a:pt x="865" y="19600"/>
                    <a:pt x="1430" y="18600"/>
                  </a:cubicBezTo>
                  <a:cubicBezTo>
                    <a:pt x="1995" y="17600"/>
                    <a:pt x="2694" y="16600"/>
                    <a:pt x="3367" y="15700"/>
                  </a:cubicBezTo>
                  <a:cubicBezTo>
                    <a:pt x="4041" y="14800"/>
                    <a:pt x="4689" y="14000"/>
                    <a:pt x="5288" y="13300"/>
                  </a:cubicBezTo>
                  <a:cubicBezTo>
                    <a:pt x="5886" y="12600"/>
                    <a:pt x="6435" y="12000"/>
                    <a:pt x="7000" y="11400"/>
                  </a:cubicBezTo>
                  <a:cubicBezTo>
                    <a:pt x="7566" y="10800"/>
                    <a:pt x="8148" y="10200"/>
                    <a:pt x="8730" y="9700"/>
                  </a:cubicBezTo>
                  <a:cubicBezTo>
                    <a:pt x="9312" y="9200"/>
                    <a:pt x="9894" y="8800"/>
                    <a:pt x="10484" y="8500"/>
                  </a:cubicBezTo>
                  <a:cubicBezTo>
                    <a:pt x="11074" y="8200"/>
                    <a:pt x="11673" y="8000"/>
                    <a:pt x="12263" y="7800"/>
                  </a:cubicBezTo>
                  <a:cubicBezTo>
                    <a:pt x="12854" y="7600"/>
                    <a:pt x="13436" y="7400"/>
                    <a:pt x="14018" y="7200"/>
                  </a:cubicBezTo>
                  <a:cubicBezTo>
                    <a:pt x="14600" y="7000"/>
                    <a:pt x="15182" y="6800"/>
                    <a:pt x="15747" y="6500"/>
                  </a:cubicBezTo>
                  <a:cubicBezTo>
                    <a:pt x="16312" y="6200"/>
                    <a:pt x="16861" y="5800"/>
                    <a:pt x="17435" y="5400"/>
                  </a:cubicBezTo>
                  <a:cubicBezTo>
                    <a:pt x="18008" y="5000"/>
                    <a:pt x="18607" y="4600"/>
                    <a:pt x="19156" y="4100"/>
                  </a:cubicBezTo>
                  <a:cubicBezTo>
                    <a:pt x="19704" y="3600"/>
                    <a:pt x="20203" y="3000"/>
                    <a:pt x="20602" y="2300"/>
                  </a:cubicBezTo>
                  <a:cubicBezTo>
                    <a:pt x="21001" y="1600"/>
                    <a:pt x="21301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773210" y="48954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798610" y="692743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820960" y="271099"/>
              <a:ext cx="215901" cy="86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2416"/>
                  </a:moveTo>
                  <a:cubicBezTo>
                    <a:pt x="19482" y="1580"/>
                    <a:pt x="17365" y="743"/>
                    <a:pt x="15247" y="324"/>
                  </a:cubicBezTo>
                  <a:cubicBezTo>
                    <a:pt x="13129" y="-94"/>
                    <a:pt x="11012" y="-94"/>
                    <a:pt x="9212" y="246"/>
                  </a:cubicBezTo>
                  <a:cubicBezTo>
                    <a:pt x="7412" y="586"/>
                    <a:pt x="5929" y="1266"/>
                    <a:pt x="4871" y="2521"/>
                  </a:cubicBezTo>
                  <a:cubicBezTo>
                    <a:pt x="3812" y="3776"/>
                    <a:pt x="3176" y="5607"/>
                    <a:pt x="3388" y="7228"/>
                  </a:cubicBezTo>
                  <a:cubicBezTo>
                    <a:pt x="3600" y="8849"/>
                    <a:pt x="4659" y="10261"/>
                    <a:pt x="6459" y="11804"/>
                  </a:cubicBezTo>
                  <a:cubicBezTo>
                    <a:pt x="8259" y="13347"/>
                    <a:pt x="10800" y="15021"/>
                    <a:pt x="12494" y="16511"/>
                  </a:cubicBezTo>
                  <a:cubicBezTo>
                    <a:pt x="14188" y="18002"/>
                    <a:pt x="15035" y="19309"/>
                    <a:pt x="15141" y="20094"/>
                  </a:cubicBezTo>
                  <a:cubicBezTo>
                    <a:pt x="15247" y="20878"/>
                    <a:pt x="14612" y="21140"/>
                    <a:pt x="12918" y="21297"/>
                  </a:cubicBezTo>
                  <a:cubicBezTo>
                    <a:pt x="11224" y="21454"/>
                    <a:pt x="8471" y="21506"/>
                    <a:pt x="6141" y="21088"/>
                  </a:cubicBezTo>
                  <a:cubicBezTo>
                    <a:pt x="3812" y="20669"/>
                    <a:pt x="1906" y="19780"/>
                    <a:pt x="0" y="18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636810" y="1384893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931825" y="1280714"/>
              <a:ext cx="224310" cy="16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674" fill="norm" stroke="1" extrusionOk="0">
                  <a:moveTo>
                    <a:pt x="8125" y="8124"/>
                  </a:moveTo>
                  <a:cubicBezTo>
                    <a:pt x="8325" y="11507"/>
                    <a:pt x="8525" y="14890"/>
                    <a:pt x="8325" y="17102"/>
                  </a:cubicBezTo>
                  <a:cubicBezTo>
                    <a:pt x="8125" y="19314"/>
                    <a:pt x="7525" y="20355"/>
                    <a:pt x="6225" y="20095"/>
                  </a:cubicBezTo>
                  <a:cubicBezTo>
                    <a:pt x="4925" y="19835"/>
                    <a:pt x="2925" y="18273"/>
                    <a:pt x="1725" y="16191"/>
                  </a:cubicBezTo>
                  <a:cubicBezTo>
                    <a:pt x="525" y="14109"/>
                    <a:pt x="125" y="11507"/>
                    <a:pt x="25" y="9165"/>
                  </a:cubicBezTo>
                  <a:cubicBezTo>
                    <a:pt x="-75" y="6823"/>
                    <a:pt x="125" y="4741"/>
                    <a:pt x="725" y="3700"/>
                  </a:cubicBezTo>
                  <a:cubicBezTo>
                    <a:pt x="1325" y="2659"/>
                    <a:pt x="2325" y="2659"/>
                    <a:pt x="3725" y="4741"/>
                  </a:cubicBezTo>
                  <a:cubicBezTo>
                    <a:pt x="5125" y="6823"/>
                    <a:pt x="6925" y="10987"/>
                    <a:pt x="8625" y="14240"/>
                  </a:cubicBezTo>
                  <a:cubicBezTo>
                    <a:pt x="10325" y="17493"/>
                    <a:pt x="11925" y="19835"/>
                    <a:pt x="13925" y="20485"/>
                  </a:cubicBezTo>
                  <a:cubicBezTo>
                    <a:pt x="15925" y="21136"/>
                    <a:pt x="18325" y="20095"/>
                    <a:pt x="19725" y="17363"/>
                  </a:cubicBezTo>
                  <a:cubicBezTo>
                    <a:pt x="21125" y="14630"/>
                    <a:pt x="21525" y="10206"/>
                    <a:pt x="20925" y="6823"/>
                  </a:cubicBezTo>
                  <a:cubicBezTo>
                    <a:pt x="20325" y="3440"/>
                    <a:pt x="18725" y="1097"/>
                    <a:pt x="16525" y="317"/>
                  </a:cubicBezTo>
                  <a:cubicBezTo>
                    <a:pt x="14325" y="-464"/>
                    <a:pt x="11525" y="317"/>
                    <a:pt x="10025" y="1358"/>
                  </a:cubicBezTo>
                  <a:cubicBezTo>
                    <a:pt x="8525" y="2399"/>
                    <a:pt x="8325" y="3700"/>
                    <a:pt x="8125" y="5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677995" y="-1"/>
              <a:ext cx="249362" cy="18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603" fill="norm" stroke="1" extrusionOk="0">
                  <a:moveTo>
                    <a:pt x="10626" y="2884"/>
                  </a:moveTo>
                  <a:cubicBezTo>
                    <a:pt x="9356" y="8049"/>
                    <a:pt x="8085" y="13214"/>
                    <a:pt x="6996" y="16149"/>
                  </a:cubicBezTo>
                  <a:cubicBezTo>
                    <a:pt x="5907" y="19084"/>
                    <a:pt x="4999" y="19788"/>
                    <a:pt x="4092" y="20258"/>
                  </a:cubicBezTo>
                  <a:cubicBezTo>
                    <a:pt x="3184" y="20727"/>
                    <a:pt x="2277" y="20962"/>
                    <a:pt x="1460" y="19319"/>
                  </a:cubicBezTo>
                  <a:cubicBezTo>
                    <a:pt x="643" y="17675"/>
                    <a:pt x="-83" y="14153"/>
                    <a:pt x="8" y="11336"/>
                  </a:cubicBezTo>
                  <a:cubicBezTo>
                    <a:pt x="99" y="8519"/>
                    <a:pt x="1006" y="6405"/>
                    <a:pt x="3003" y="6523"/>
                  </a:cubicBezTo>
                  <a:cubicBezTo>
                    <a:pt x="4999" y="6640"/>
                    <a:pt x="8085" y="8988"/>
                    <a:pt x="10899" y="11453"/>
                  </a:cubicBezTo>
                  <a:cubicBezTo>
                    <a:pt x="13712" y="13919"/>
                    <a:pt x="16253" y="16501"/>
                    <a:pt x="17978" y="17558"/>
                  </a:cubicBezTo>
                  <a:cubicBezTo>
                    <a:pt x="19702" y="18614"/>
                    <a:pt x="20609" y="18145"/>
                    <a:pt x="21063" y="16384"/>
                  </a:cubicBezTo>
                  <a:cubicBezTo>
                    <a:pt x="21517" y="14623"/>
                    <a:pt x="21517" y="11571"/>
                    <a:pt x="20882" y="8401"/>
                  </a:cubicBezTo>
                  <a:cubicBezTo>
                    <a:pt x="20246" y="5232"/>
                    <a:pt x="18976" y="1945"/>
                    <a:pt x="17342" y="653"/>
                  </a:cubicBezTo>
                  <a:cubicBezTo>
                    <a:pt x="15709" y="-638"/>
                    <a:pt x="13712" y="66"/>
                    <a:pt x="12351" y="2062"/>
                  </a:cubicBezTo>
                  <a:cubicBezTo>
                    <a:pt x="10989" y="4058"/>
                    <a:pt x="10263" y="7345"/>
                    <a:pt x="9537" y="1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247005" y="412167"/>
              <a:ext cx="158156" cy="60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91" fill="norm" stroke="1" extrusionOk="0">
                  <a:moveTo>
                    <a:pt x="21519" y="3428"/>
                  </a:moveTo>
                  <a:cubicBezTo>
                    <a:pt x="20367" y="2299"/>
                    <a:pt x="19215" y="1170"/>
                    <a:pt x="17919" y="568"/>
                  </a:cubicBezTo>
                  <a:cubicBezTo>
                    <a:pt x="16623" y="-34"/>
                    <a:pt x="15183" y="-109"/>
                    <a:pt x="13455" y="117"/>
                  </a:cubicBezTo>
                  <a:cubicBezTo>
                    <a:pt x="11727" y="343"/>
                    <a:pt x="9711" y="869"/>
                    <a:pt x="7407" y="2488"/>
                  </a:cubicBezTo>
                  <a:cubicBezTo>
                    <a:pt x="5103" y="4106"/>
                    <a:pt x="2511" y="6815"/>
                    <a:pt x="1215" y="9637"/>
                  </a:cubicBezTo>
                  <a:cubicBezTo>
                    <a:pt x="-81" y="12460"/>
                    <a:pt x="-81" y="15395"/>
                    <a:pt x="63" y="17389"/>
                  </a:cubicBezTo>
                  <a:cubicBezTo>
                    <a:pt x="207" y="19384"/>
                    <a:pt x="495" y="20437"/>
                    <a:pt x="783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127877" y="737193"/>
              <a:ext cx="3280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21600"/>
                  </a:moveTo>
                  <a:cubicBezTo>
                    <a:pt x="2230" y="20769"/>
                    <a:pt x="1672" y="19938"/>
                    <a:pt x="1115" y="18969"/>
                  </a:cubicBezTo>
                  <a:cubicBezTo>
                    <a:pt x="557" y="18000"/>
                    <a:pt x="0" y="16892"/>
                    <a:pt x="0" y="15923"/>
                  </a:cubicBezTo>
                  <a:cubicBezTo>
                    <a:pt x="0" y="14954"/>
                    <a:pt x="557" y="14123"/>
                    <a:pt x="3135" y="12185"/>
                  </a:cubicBezTo>
                  <a:cubicBezTo>
                    <a:pt x="5714" y="10246"/>
                    <a:pt x="10312" y="7200"/>
                    <a:pt x="13726" y="4985"/>
                  </a:cubicBezTo>
                  <a:cubicBezTo>
                    <a:pt x="17141" y="2769"/>
                    <a:pt x="19370" y="13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472095" y="500876"/>
              <a:ext cx="174366" cy="45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66" fill="norm" stroke="1" extrusionOk="0">
                  <a:moveTo>
                    <a:pt x="21183" y="1550"/>
                  </a:moveTo>
                  <a:cubicBezTo>
                    <a:pt x="18612" y="956"/>
                    <a:pt x="16040" y="361"/>
                    <a:pt x="13983" y="114"/>
                  </a:cubicBezTo>
                  <a:cubicBezTo>
                    <a:pt x="11926" y="-134"/>
                    <a:pt x="10383" y="-35"/>
                    <a:pt x="8326" y="1005"/>
                  </a:cubicBezTo>
                  <a:cubicBezTo>
                    <a:pt x="6269" y="2046"/>
                    <a:pt x="3697" y="4027"/>
                    <a:pt x="2026" y="6752"/>
                  </a:cubicBezTo>
                  <a:cubicBezTo>
                    <a:pt x="354" y="9477"/>
                    <a:pt x="-417" y="12945"/>
                    <a:pt x="226" y="15521"/>
                  </a:cubicBezTo>
                  <a:cubicBezTo>
                    <a:pt x="869" y="18097"/>
                    <a:pt x="2926" y="19782"/>
                    <a:pt x="5369" y="20624"/>
                  </a:cubicBezTo>
                  <a:cubicBezTo>
                    <a:pt x="7812" y="21466"/>
                    <a:pt x="10640" y="21466"/>
                    <a:pt x="13469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5615504" y="676005"/>
              <a:ext cx="215107" cy="23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08" fill="norm" stroke="1" extrusionOk="0">
                  <a:moveTo>
                    <a:pt x="1192" y="7182"/>
                  </a:moveTo>
                  <a:cubicBezTo>
                    <a:pt x="768" y="5667"/>
                    <a:pt x="345" y="4151"/>
                    <a:pt x="133" y="2919"/>
                  </a:cubicBezTo>
                  <a:cubicBezTo>
                    <a:pt x="-79" y="1688"/>
                    <a:pt x="-79" y="740"/>
                    <a:pt x="450" y="267"/>
                  </a:cubicBezTo>
                  <a:cubicBezTo>
                    <a:pt x="980" y="-207"/>
                    <a:pt x="2039" y="-207"/>
                    <a:pt x="3415" y="1593"/>
                  </a:cubicBezTo>
                  <a:cubicBezTo>
                    <a:pt x="4792" y="3393"/>
                    <a:pt x="6486" y="6993"/>
                    <a:pt x="7121" y="10404"/>
                  </a:cubicBezTo>
                  <a:cubicBezTo>
                    <a:pt x="7756" y="13814"/>
                    <a:pt x="7333" y="17035"/>
                    <a:pt x="6592" y="18930"/>
                  </a:cubicBezTo>
                  <a:cubicBezTo>
                    <a:pt x="5850" y="20825"/>
                    <a:pt x="4792" y="21393"/>
                    <a:pt x="3945" y="21298"/>
                  </a:cubicBezTo>
                  <a:cubicBezTo>
                    <a:pt x="3097" y="21204"/>
                    <a:pt x="2462" y="20446"/>
                    <a:pt x="2462" y="18551"/>
                  </a:cubicBezTo>
                  <a:cubicBezTo>
                    <a:pt x="2462" y="16656"/>
                    <a:pt x="3097" y="13625"/>
                    <a:pt x="4368" y="10782"/>
                  </a:cubicBezTo>
                  <a:cubicBezTo>
                    <a:pt x="5639" y="7940"/>
                    <a:pt x="7545" y="5288"/>
                    <a:pt x="8921" y="3677"/>
                  </a:cubicBezTo>
                  <a:cubicBezTo>
                    <a:pt x="10297" y="2067"/>
                    <a:pt x="11145" y="1498"/>
                    <a:pt x="11568" y="1972"/>
                  </a:cubicBezTo>
                  <a:cubicBezTo>
                    <a:pt x="11992" y="2446"/>
                    <a:pt x="11992" y="3961"/>
                    <a:pt x="11886" y="6235"/>
                  </a:cubicBezTo>
                  <a:cubicBezTo>
                    <a:pt x="11780" y="8509"/>
                    <a:pt x="11568" y="11540"/>
                    <a:pt x="13156" y="13625"/>
                  </a:cubicBezTo>
                  <a:cubicBezTo>
                    <a:pt x="14745" y="15709"/>
                    <a:pt x="18133" y="16846"/>
                    <a:pt x="21521" y="17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911749" y="521293"/>
              <a:ext cx="13121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219" y="0"/>
                  </a:moveTo>
                  <a:cubicBezTo>
                    <a:pt x="-109" y="462"/>
                    <a:pt x="-436" y="923"/>
                    <a:pt x="2182" y="1846"/>
                  </a:cubicBezTo>
                  <a:cubicBezTo>
                    <a:pt x="4800" y="2769"/>
                    <a:pt x="10364" y="4154"/>
                    <a:pt x="14455" y="5954"/>
                  </a:cubicBezTo>
                  <a:cubicBezTo>
                    <a:pt x="18546" y="7754"/>
                    <a:pt x="21164" y="9969"/>
                    <a:pt x="20019" y="12646"/>
                  </a:cubicBezTo>
                  <a:cubicBezTo>
                    <a:pt x="18873" y="15323"/>
                    <a:pt x="13964" y="18462"/>
                    <a:pt x="9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343981" y="377000"/>
              <a:ext cx="439130" cy="65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5" fill="norm" stroke="1" extrusionOk="0">
                  <a:moveTo>
                    <a:pt x="7799" y="16974"/>
                  </a:moveTo>
                  <a:cubicBezTo>
                    <a:pt x="7902" y="15728"/>
                    <a:pt x="8006" y="14481"/>
                    <a:pt x="7592" y="13443"/>
                  </a:cubicBezTo>
                  <a:cubicBezTo>
                    <a:pt x="7179" y="12405"/>
                    <a:pt x="6249" y="11574"/>
                    <a:pt x="5525" y="11124"/>
                  </a:cubicBezTo>
                  <a:cubicBezTo>
                    <a:pt x="4802" y="10674"/>
                    <a:pt x="4285" y="10605"/>
                    <a:pt x="3355" y="11816"/>
                  </a:cubicBezTo>
                  <a:cubicBezTo>
                    <a:pt x="2425" y="13028"/>
                    <a:pt x="1081" y="15520"/>
                    <a:pt x="461" y="17216"/>
                  </a:cubicBezTo>
                  <a:cubicBezTo>
                    <a:pt x="-159" y="18912"/>
                    <a:pt x="-56" y="19812"/>
                    <a:pt x="203" y="20435"/>
                  </a:cubicBezTo>
                  <a:cubicBezTo>
                    <a:pt x="461" y="21058"/>
                    <a:pt x="874" y="21405"/>
                    <a:pt x="1598" y="21474"/>
                  </a:cubicBezTo>
                  <a:cubicBezTo>
                    <a:pt x="2321" y="21543"/>
                    <a:pt x="3355" y="21335"/>
                    <a:pt x="4595" y="20124"/>
                  </a:cubicBezTo>
                  <a:cubicBezTo>
                    <a:pt x="5835" y="18912"/>
                    <a:pt x="7282" y="16697"/>
                    <a:pt x="8264" y="14274"/>
                  </a:cubicBezTo>
                  <a:cubicBezTo>
                    <a:pt x="9246" y="11851"/>
                    <a:pt x="9763" y="9220"/>
                    <a:pt x="10021" y="6935"/>
                  </a:cubicBezTo>
                  <a:cubicBezTo>
                    <a:pt x="10279" y="4651"/>
                    <a:pt x="10279" y="2712"/>
                    <a:pt x="10176" y="1570"/>
                  </a:cubicBezTo>
                  <a:cubicBezTo>
                    <a:pt x="10073" y="428"/>
                    <a:pt x="9866" y="81"/>
                    <a:pt x="9556" y="12"/>
                  </a:cubicBezTo>
                  <a:cubicBezTo>
                    <a:pt x="9246" y="-57"/>
                    <a:pt x="8832" y="151"/>
                    <a:pt x="8419" y="1397"/>
                  </a:cubicBezTo>
                  <a:cubicBezTo>
                    <a:pt x="8006" y="2643"/>
                    <a:pt x="7592" y="4928"/>
                    <a:pt x="7541" y="7316"/>
                  </a:cubicBezTo>
                  <a:cubicBezTo>
                    <a:pt x="7489" y="9705"/>
                    <a:pt x="7799" y="12197"/>
                    <a:pt x="8109" y="13997"/>
                  </a:cubicBezTo>
                  <a:cubicBezTo>
                    <a:pt x="8419" y="15797"/>
                    <a:pt x="8729" y="16905"/>
                    <a:pt x="8936" y="17770"/>
                  </a:cubicBezTo>
                  <a:cubicBezTo>
                    <a:pt x="9142" y="18635"/>
                    <a:pt x="9246" y="19258"/>
                    <a:pt x="9297" y="19328"/>
                  </a:cubicBezTo>
                  <a:cubicBezTo>
                    <a:pt x="9349" y="19397"/>
                    <a:pt x="9349" y="18912"/>
                    <a:pt x="9452" y="17631"/>
                  </a:cubicBezTo>
                  <a:cubicBezTo>
                    <a:pt x="9556" y="16351"/>
                    <a:pt x="9763" y="14274"/>
                    <a:pt x="10021" y="13062"/>
                  </a:cubicBezTo>
                  <a:cubicBezTo>
                    <a:pt x="10279" y="11851"/>
                    <a:pt x="10589" y="11505"/>
                    <a:pt x="11003" y="11331"/>
                  </a:cubicBezTo>
                  <a:cubicBezTo>
                    <a:pt x="11416" y="11158"/>
                    <a:pt x="11933" y="11158"/>
                    <a:pt x="12656" y="11712"/>
                  </a:cubicBezTo>
                  <a:cubicBezTo>
                    <a:pt x="13380" y="12266"/>
                    <a:pt x="14310" y="13374"/>
                    <a:pt x="14827" y="14516"/>
                  </a:cubicBezTo>
                  <a:cubicBezTo>
                    <a:pt x="15343" y="15658"/>
                    <a:pt x="15447" y="16835"/>
                    <a:pt x="15395" y="17631"/>
                  </a:cubicBezTo>
                  <a:cubicBezTo>
                    <a:pt x="15343" y="18428"/>
                    <a:pt x="15137" y="18843"/>
                    <a:pt x="14775" y="19155"/>
                  </a:cubicBezTo>
                  <a:cubicBezTo>
                    <a:pt x="14413" y="19466"/>
                    <a:pt x="13897" y="19674"/>
                    <a:pt x="13483" y="19639"/>
                  </a:cubicBezTo>
                  <a:cubicBezTo>
                    <a:pt x="13070" y="19605"/>
                    <a:pt x="12760" y="19328"/>
                    <a:pt x="12863" y="18566"/>
                  </a:cubicBezTo>
                  <a:cubicBezTo>
                    <a:pt x="12966" y="17805"/>
                    <a:pt x="13483" y="16558"/>
                    <a:pt x="13948" y="15728"/>
                  </a:cubicBezTo>
                  <a:cubicBezTo>
                    <a:pt x="14413" y="14897"/>
                    <a:pt x="14827" y="14481"/>
                    <a:pt x="15343" y="14031"/>
                  </a:cubicBezTo>
                  <a:cubicBezTo>
                    <a:pt x="15860" y="13581"/>
                    <a:pt x="16480" y="13097"/>
                    <a:pt x="16790" y="13028"/>
                  </a:cubicBezTo>
                  <a:cubicBezTo>
                    <a:pt x="17100" y="12958"/>
                    <a:pt x="17100" y="13305"/>
                    <a:pt x="16945" y="14170"/>
                  </a:cubicBezTo>
                  <a:cubicBezTo>
                    <a:pt x="16790" y="15035"/>
                    <a:pt x="16480" y="16420"/>
                    <a:pt x="17204" y="17424"/>
                  </a:cubicBezTo>
                  <a:cubicBezTo>
                    <a:pt x="17927" y="18428"/>
                    <a:pt x="19684" y="19051"/>
                    <a:pt x="21441" y="19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182031" y="813393"/>
              <a:ext cx="23608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417" y="21600"/>
                  </a:moveTo>
                  <a:cubicBezTo>
                    <a:pt x="1260" y="21600"/>
                    <a:pt x="103" y="21600"/>
                    <a:pt x="6" y="19200"/>
                  </a:cubicBezTo>
                  <a:cubicBezTo>
                    <a:pt x="-90" y="16800"/>
                    <a:pt x="874" y="12000"/>
                    <a:pt x="4635" y="8400"/>
                  </a:cubicBezTo>
                  <a:cubicBezTo>
                    <a:pt x="8396" y="4800"/>
                    <a:pt x="14953" y="240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246660" y="978493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4400"/>
                    <a:pt x="6616" y="7200"/>
                    <a:pt x="10216" y="3600"/>
                  </a:cubicBezTo>
                  <a:cubicBezTo>
                    <a:pt x="13816" y="0"/>
                    <a:pt x="177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716568" y="373127"/>
              <a:ext cx="209543" cy="94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3107"/>
                  </a:moveTo>
                  <a:cubicBezTo>
                    <a:pt x="20102" y="2233"/>
                    <a:pt x="19032" y="1359"/>
                    <a:pt x="17749" y="801"/>
                  </a:cubicBezTo>
                  <a:cubicBezTo>
                    <a:pt x="16466" y="243"/>
                    <a:pt x="14969" y="0"/>
                    <a:pt x="12830" y="0"/>
                  </a:cubicBezTo>
                  <a:cubicBezTo>
                    <a:pt x="10692" y="0"/>
                    <a:pt x="7912" y="243"/>
                    <a:pt x="5452" y="1068"/>
                  </a:cubicBezTo>
                  <a:cubicBezTo>
                    <a:pt x="2993" y="1893"/>
                    <a:pt x="854" y="3301"/>
                    <a:pt x="213" y="4878"/>
                  </a:cubicBezTo>
                  <a:cubicBezTo>
                    <a:pt x="-429" y="6456"/>
                    <a:pt x="426" y="8203"/>
                    <a:pt x="2137" y="9926"/>
                  </a:cubicBezTo>
                  <a:cubicBezTo>
                    <a:pt x="3848" y="11649"/>
                    <a:pt x="6415" y="13348"/>
                    <a:pt x="8874" y="14926"/>
                  </a:cubicBezTo>
                  <a:cubicBezTo>
                    <a:pt x="11333" y="16503"/>
                    <a:pt x="13686" y="17960"/>
                    <a:pt x="14327" y="18979"/>
                  </a:cubicBezTo>
                  <a:cubicBezTo>
                    <a:pt x="14969" y="19998"/>
                    <a:pt x="13900" y="20581"/>
                    <a:pt x="12296" y="20945"/>
                  </a:cubicBezTo>
                  <a:cubicBezTo>
                    <a:pt x="10692" y="21309"/>
                    <a:pt x="8553" y="21454"/>
                    <a:pt x="64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784681" y="1484918"/>
              <a:ext cx="131517" cy="1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295" fill="norm" stroke="1" extrusionOk="0">
                  <a:moveTo>
                    <a:pt x="12049" y="5277"/>
                  </a:moveTo>
                  <a:cubicBezTo>
                    <a:pt x="10740" y="3578"/>
                    <a:pt x="9431" y="1879"/>
                    <a:pt x="7958" y="908"/>
                  </a:cubicBezTo>
                  <a:cubicBezTo>
                    <a:pt x="6486" y="-62"/>
                    <a:pt x="4849" y="-305"/>
                    <a:pt x="3540" y="423"/>
                  </a:cubicBezTo>
                  <a:cubicBezTo>
                    <a:pt x="2231" y="1151"/>
                    <a:pt x="1249" y="2850"/>
                    <a:pt x="595" y="5762"/>
                  </a:cubicBezTo>
                  <a:cubicBezTo>
                    <a:pt x="-60" y="8675"/>
                    <a:pt x="-387" y="12801"/>
                    <a:pt x="758" y="15956"/>
                  </a:cubicBezTo>
                  <a:cubicBezTo>
                    <a:pt x="1904" y="19111"/>
                    <a:pt x="4522" y="21295"/>
                    <a:pt x="7958" y="21295"/>
                  </a:cubicBezTo>
                  <a:cubicBezTo>
                    <a:pt x="11395" y="21295"/>
                    <a:pt x="15649" y="19111"/>
                    <a:pt x="18104" y="16805"/>
                  </a:cubicBezTo>
                  <a:cubicBezTo>
                    <a:pt x="20558" y="14499"/>
                    <a:pt x="21213" y="12073"/>
                    <a:pt x="18922" y="10010"/>
                  </a:cubicBezTo>
                  <a:cubicBezTo>
                    <a:pt x="16631" y="7947"/>
                    <a:pt x="11395" y="6248"/>
                    <a:pt x="6158" y="4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655161" y="127689"/>
              <a:ext cx="237083" cy="13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597" fill="norm" stroke="1" extrusionOk="0">
                  <a:moveTo>
                    <a:pt x="8412" y="2844"/>
                  </a:moveTo>
                  <a:cubicBezTo>
                    <a:pt x="7456" y="7291"/>
                    <a:pt x="6500" y="11738"/>
                    <a:pt x="5640" y="14756"/>
                  </a:cubicBezTo>
                  <a:cubicBezTo>
                    <a:pt x="4780" y="17774"/>
                    <a:pt x="4015" y="19362"/>
                    <a:pt x="3060" y="20156"/>
                  </a:cubicBezTo>
                  <a:cubicBezTo>
                    <a:pt x="2104" y="20950"/>
                    <a:pt x="957" y="20950"/>
                    <a:pt x="383" y="17774"/>
                  </a:cubicBezTo>
                  <a:cubicBezTo>
                    <a:pt x="-190" y="14597"/>
                    <a:pt x="-190" y="8244"/>
                    <a:pt x="861" y="4432"/>
                  </a:cubicBezTo>
                  <a:cubicBezTo>
                    <a:pt x="1913" y="621"/>
                    <a:pt x="4015" y="-650"/>
                    <a:pt x="6214" y="303"/>
                  </a:cubicBezTo>
                  <a:cubicBezTo>
                    <a:pt x="8412" y="1256"/>
                    <a:pt x="10706" y="4432"/>
                    <a:pt x="12617" y="7450"/>
                  </a:cubicBezTo>
                  <a:cubicBezTo>
                    <a:pt x="14529" y="10468"/>
                    <a:pt x="16058" y="13326"/>
                    <a:pt x="17205" y="15232"/>
                  </a:cubicBezTo>
                  <a:cubicBezTo>
                    <a:pt x="18352" y="17138"/>
                    <a:pt x="19116" y="18091"/>
                    <a:pt x="19881" y="18091"/>
                  </a:cubicBezTo>
                  <a:cubicBezTo>
                    <a:pt x="20645" y="18091"/>
                    <a:pt x="21410" y="17138"/>
                    <a:pt x="21410" y="15232"/>
                  </a:cubicBezTo>
                  <a:cubicBezTo>
                    <a:pt x="21410" y="13326"/>
                    <a:pt x="20645" y="10468"/>
                    <a:pt x="19690" y="8562"/>
                  </a:cubicBezTo>
                  <a:cubicBezTo>
                    <a:pt x="18734" y="6656"/>
                    <a:pt x="17587" y="5703"/>
                    <a:pt x="16058" y="5862"/>
                  </a:cubicBezTo>
                  <a:cubicBezTo>
                    <a:pt x="14529" y="6021"/>
                    <a:pt x="12617" y="7291"/>
                    <a:pt x="10706" y="8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102978" y="663922"/>
              <a:ext cx="343833" cy="3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29" fill="norm" stroke="1" extrusionOk="0">
                  <a:moveTo>
                    <a:pt x="2034" y="8369"/>
                  </a:moveTo>
                  <a:cubicBezTo>
                    <a:pt x="1375" y="8142"/>
                    <a:pt x="717" y="7914"/>
                    <a:pt x="322" y="7118"/>
                  </a:cubicBezTo>
                  <a:cubicBezTo>
                    <a:pt x="-73" y="6323"/>
                    <a:pt x="-205" y="4958"/>
                    <a:pt x="519" y="3481"/>
                  </a:cubicBezTo>
                  <a:cubicBezTo>
                    <a:pt x="1244" y="2003"/>
                    <a:pt x="2824" y="411"/>
                    <a:pt x="4668" y="70"/>
                  </a:cubicBezTo>
                  <a:cubicBezTo>
                    <a:pt x="6512" y="-271"/>
                    <a:pt x="8619" y="638"/>
                    <a:pt x="10595" y="2685"/>
                  </a:cubicBezTo>
                  <a:cubicBezTo>
                    <a:pt x="12571" y="4731"/>
                    <a:pt x="14415" y="7914"/>
                    <a:pt x="16193" y="11211"/>
                  </a:cubicBezTo>
                  <a:cubicBezTo>
                    <a:pt x="17971" y="14508"/>
                    <a:pt x="19683" y="17918"/>
                    <a:pt x="21395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199160" y="864193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6971" y="1620"/>
                  </a:cubicBezTo>
                  <a:cubicBezTo>
                    <a:pt x="14914" y="3240"/>
                    <a:pt x="12086" y="6480"/>
                    <a:pt x="9129" y="10080"/>
                  </a:cubicBezTo>
                  <a:cubicBezTo>
                    <a:pt x="6171" y="13680"/>
                    <a:pt x="3086" y="17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725949" y="782127"/>
              <a:ext cx="311412" cy="23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03" fill="norm" stroke="1" extrusionOk="0">
                  <a:moveTo>
                    <a:pt x="894" y="8409"/>
                  </a:moveTo>
                  <a:cubicBezTo>
                    <a:pt x="4104" y="6906"/>
                    <a:pt x="7315" y="5404"/>
                    <a:pt x="9140" y="4277"/>
                  </a:cubicBezTo>
                  <a:cubicBezTo>
                    <a:pt x="10964" y="3150"/>
                    <a:pt x="11402" y="2399"/>
                    <a:pt x="11475" y="1553"/>
                  </a:cubicBezTo>
                  <a:cubicBezTo>
                    <a:pt x="11548" y="708"/>
                    <a:pt x="11256" y="-231"/>
                    <a:pt x="9650" y="51"/>
                  </a:cubicBezTo>
                  <a:cubicBezTo>
                    <a:pt x="8045" y="332"/>
                    <a:pt x="5126" y="1835"/>
                    <a:pt x="3156" y="4652"/>
                  </a:cubicBezTo>
                  <a:cubicBezTo>
                    <a:pt x="1186" y="7470"/>
                    <a:pt x="164" y="11602"/>
                    <a:pt x="18" y="14607"/>
                  </a:cubicBezTo>
                  <a:cubicBezTo>
                    <a:pt x="-128" y="17612"/>
                    <a:pt x="602" y="19491"/>
                    <a:pt x="2645" y="20430"/>
                  </a:cubicBezTo>
                  <a:cubicBezTo>
                    <a:pt x="4688" y="21369"/>
                    <a:pt x="8045" y="21369"/>
                    <a:pt x="11402" y="20148"/>
                  </a:cubicBezTo>
                  <a:cubicBezTo>
                    <a:pt x="14758" y="18927"/>
                    <a:pt x="18115" y="16486"/>
                    <a:pt x="21472" y="14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827810" y="54669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7100"/>
                    <a:pt x="9771" y="12600"/>
                    <a:pt x="13371" y="9000"/>
                  </a:cubicBezTo>
                  <a:cubicBezTo>
                    <a:pt x="16971" y="5400"/>
                    <a:pt x="1928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132610" y="248381"/>
              <a:ext cx="254001" cy="38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3780" y="8943"/>
                  </a:moveTo>
                  <a:cubicBezTo>
                    <a:pt x="2520" y="7272"/>
                    <a:pt x="1260" y="5601"/>
                    <a:pt x="630" y="4348"/>
                  </a:cubicBezTo>
                  <a:cubicBezTo>
                    <a:pt x="0" y="3095"/>
                    <a:pt x="0" y="2260"/>
                    <a:pt x="0" y="1544"/>
                  </a:cubicBezTo>
                  <a:cubicBezTo>
                    <a:pt x="0" y="828"/>
                    <a:pt x="0" y="231"/>
                    <a:pt x="540" y="52"/>
                  </a:cubicBezTo>
                  <a:cubicBezTo>
                    <a:pt x="1080" y="-127"/>
                    <a:pt x="2160" y="112"/>
                    <a:pt x="3960" y="1484"/>
                  </a:cubicBezTo>
                  <a:cubicBezTo>
                    <a:pt x="5760" y="2856"/>
                    <a:pt x="8280" y="5363"/>
                    <a:pt x="10980" y="8286"/>
                  </a:cubicBezTo>
                  <a:cubicBezTo>
                    <a:pt x="13680" y="11210"/>
                    <a:pt x="16560" y="14551"/>
                    <a:pt x="18360" y="16819"/>
                  </a:cubicBezTo>
                  <a:cubicBezTo>
                    <a:pt x="20160" y="19086"/>
                    <a:pt x="20880" y="20280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202460" y="474950"/>
              <a:ext cx="127001" cy="19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204"/>
                  </a:moveTo>
                  <a:cubicBezTo>
                    <a:pt x="19440" y="-24"/>
                    <a:pt x="17280" y="-251"/>
                    <a:pt x="14760" y="658"/>
                  </a:cubicBezTo>
                  <a:cubicBezTo>
                    <a:pt x="12240" y="1568"/>
                    <a:pt x="9360" y="3614"/>
                    <a:pt x="6840" y="7252"/>
                  </a:cubicBezTo>
                  <a:cubicBezTo>
                    <a:pt x="4320" y="10890"/>
                    <a:pt x="2160" y="16120"/>
                    <a:pt x="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418360" y="416431"/>
              <a:ext cx="165101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831"/>
                  </a:moveTo>
                  <a:cubicBezTo>
                    <a:pt x="1385" y="1831"/>
                    <a:pt x="2769" y="1831"/>
                    <a:pt x="4292" y="3165"/>
                  </a:cubicBezTo>
                  <a:cubicBezTo>
                    <a:pt x="5815" y="4500"/>
                    <a:pt x="7477" y="7170"/>
                    <a:pt x="8308" y="9597"/>
                  </a:cubicBezTo>
                  <a:cubicBezTo>
                    <a:pt x="9138" y="12024"/>
                    <a:pt x="9138" y="14208"/>
                    <a:pt x="8723" y="15786"/>
                  </a:cubicBezTo>
                  <a:cubicBezTo>
                    <a:pt x="8308" y="17363"/>
                    <a:pt x="7477" y="18334"/>
                    <a:pt x="7062" y="18213"/>
                  </a:cubicBezTo>
                  <a:cubicBezTo>
                    <a:pt x="6646" y="18091"/>
                    <a:pt x="6646" y="16878"/>
                    <a:pt x="7615" y="13965"/>
                  </a:cubicBezTo>
                  <a:cubicBezTo>
                    <a:pt x="8585" y="11053"/>
                    <a:pt x="10523" y="6442"/>
                    <a:pt x="12462" y="3651"/>
                  </a:cubicBezTo>
                  <a:cubicBezTo>
                    <a:pt x="14400" y="860"/>
                    <a:pt x="16338" y="-111"/>
                    <a:pt x="17031" y="10"/>
                  </a:cubicBezTo>
                  <a:cubicBezTo>
                    <a:pt x="17723" y="132"/>
                    <a:pt x="17169" y="1345"/>
                    <a:pt x="16200" y="3408"/>
                  </a:cubicBezTo>
                  <a:cubicBezTo>
                    <a:pt x="15231" y="5471"/>
                    <a:pt x="13846" y="8383"/>
                    <a:pt x="13708" y="11538"/>
                  </a:cubicBezTo>
                  <a:cubicBezTo>
                    <a:pt x="13569" y="14693"/>
                    <a:pt x="14677" y="18091"/>
                    <a:pt x="16200" y="19790"/>
                  </a:cubicBezTo>
                  <a:cubicBezTo>
                    <a:pt x="17723" y="21489"/>
                    <a:pt x="19662" y="21489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718093" y="597637"/>
              <a:ext cx="443218" cy="65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2" fill="norm" stroke="1" extrusionOk="0">
                  <a:moveTo>
                    <a:pt x="8887" y="17743"/>
                  </a:moveTo>
                  <a:cubicBezTo>
                    <a:pt x="8681" y="16574"/>
                    <a:pt x="8475" y="15404"/>
                    <a:pt x="8167" y="14717"/>
                  </a:cubicBezTo>
                  <a:cubicBezTo>
                    <a:pt x="7858" y="14029"/>
                    <a:pt x="7447" y="13822"/>
                    <a:pt x="6367" y="14132"/>
                  </a:cubicBezTo>
                  <a:cubicBezTo>
                    <a:pt x="5287" y="14441"/>
                    <a:pt x="3538" y="15267"/>
                    <a:pt x="2355" y="16333"/>
                  </a:cubicBezTo>
                  <a:cubicBezTo>
                    <a:pt x="1172" y="17399"/>
                    <a:pt x="555" y="18706"/>
                    <a:pt x="247" y="19532"/>
                  </a:cubicBezTo>
                  <a:cubicBezTo>
                    <a:pt x="-62" y="20357"/>
                    <a:pt x="-62" y="20701"/>
                    <a:pt x="144" y="20976"/>
                  </a:cubicBezTo>
                  <a:cubicBezTo>
                    <a:pt x="349" y="21252"/>
                    <a:pt x="761" y="21458"/>
                    <a:pt x="1481" y="21355"/>
                  </a:cubicBezTo>
                  <a:cubicBezTo>
                    <a:pt x="2201" y="21252"/>
                    <a:pt x="3229" y="20839"/>
                    <a:pt x="4721" y="19532"/>
                  </a:cubicBezTo>
                  <a:cubicBezTo>
                    <a:pt x="6212" y="18225"/>
                    <a:pt x="8167" y="16024"/>
                    <a:pt x="9504" y="13788"/>
                  </a:cubicBezTo>
                  <a:cubicBezTo>
                    <a:pt x="10841" y="11552"/>
                    <a:pt x="11561" y="9282"/>
                    <a:pt x="12024" y="7253"/>
                  </a:cubicBezTo>
                  <a:cubicBezTo>
                    <a:pt x="12487" y="5224"/>
                    <a:pt x="12692" y="3435"/>
                    <a:pt x="12744" y="2197"/>
                  </a:cubicBezTo>
                  <a:cubicBezTo>
                    <a:pt x="12795" y="959"/>
                    <a:pt x="12692" y="271"/>
                    <a:pt x="12435" y="64"/>
                  </a:cubicBezTo>
                  <a:cubicBezTo>
                    <a:pt x="12178" y="-142"/>
                    <a:pt x="11767" y="133"/>
                    <a:pt x="11201" y="1131"/>
                  </a:cubicBezTo>
                  <a:cubicBezTo>
                    <a:pt x="10635" y="2128"/>
                    <a:pt x="9915" y="3848"/>
                    <a:pt x="9401" y="5946"/>
                  </a:cubicBezTo>
                  <a:cubicBezTo>
                    <a:pt x="8887" y="8044"/>
                    <a:pt x="8578" y="10520"/>
                    <a:pt x="8424" y="12619"/>
                  </a:cubicBezTo>
                  <a:cubicBezTo>
                    <a:pt x="8269" y="14717"/>
                    <a:pt x="8269" y="16436"/>
                    <a:pt x="8321" y="17468"/>
                  </a:cubicBezTo>
                  <a:cubicBezTo>
                    <a:pt x="8372" y="18500"/>
                    <a:pt x="8475" y="18844"/>
                    <a:pt x="8681" y="18844"/>
                  </a:cubicBezTo>
                  <a:cubicBezTo>
                    <a:pt x="8887" y="18844"/>
                    <a:pt x="9195" y="18500"/>
                    <a:pt x="9864" y="17296"/>
                  </a:cubicBezTo>
                  <a:cubicBezTo>
                    <a:pt x="10532" y="16092"/>
                    <a:pt x="11561" y="14029"/>
                    <a:pt x="12229" y="12790"/>
                  </a:cubicBezTo>
                  <a:cubicBezTo>
                    <a:pt x="12898" y="11552"/>
                    <a:pt x="13207" y="11140"/>
                    <a:pt x="13618" y="10899"/>
                  </a:cubicBezTo>
                  <a:cubicBezTo>
                    <a:pt x="14029" y="10658"/>
                    <a:pt x="14544" y="10589"/>
                    <a:pt x="14955" y="10796"/>
                  </a:cubicBezTo>
                  <a:cubicBezTo>
                    <a:pt x="15367" y="11002"/>
                    <a:pt x="15675" y="11483"/>
                    <a:pt x="15778" y="12481"/>
                  </a:cubicBezTo>
                  <a:cubicBezTo>
                    <a:pt x="15881" y="13478"/>
                    <a:pt x="15778" y="14992"/>
                    <a:pt x="15521" y="15955"/>
                  </a:cubicBezTo>
                  <a:cubicBezTo>
                    <a:pt x="15264" y="16918"/>
                    <a:pt x="14852" y="17331"/>
                    <a:pt x="14441" y="17675"/>
                  </a:cubicBezTo>
                  <a:cubicBezTo>
                    <a:pt x="14029" y="18019"/>
                    <a:pt x="13618" y="18294"/>
                    <a:pt x="13412" y="18259"/>
                  </a:cubicBezTo>
                  <a:cubicBezTo>
                    <a:pt x="13207" y="18225"/>
                    <a:pt x="13207" y="17881"/>
                    <a:pt x="14029" y="17021"/>
                  </a:cubicBezTo>
                  <a:cubicBezTo>
                    <a:pt x="14852" y="16161"/>
                    <a:pt x="16498" y="14785"/>
                    <a:pt x="17681" y="13788"/>
                  </a:cubicBezTo>
                  <a:cubicBezTo>
                    <a:pt x="18864" y="12790"/>
                    <a:pt x="19584" y="12171"/>
                    <a:pt x="20098" y="11690"/>
                  </a:cubicBezTo>
                  <a:cubicBezTo>
                    <a:pt x="20612" y="11208"/>
                    <a:pt x="20921" y="10864"/>
                    <a:pt x="20818" y="10830"/>
                  </a:cubicBezTo>
                  <a:cubicBezTo>
                    <a:pt x="20715" y="10796"/>
                    <a:pt x="20201" y="11071"/>
                    <a:pt x="19378" y="11896"/>
                  </a:cubicBezTo>
                  <a:cubicBezTo>
                    <a:pt x="18555" y="12722"/>
                    <a:pt x="17424" y="14097"/>
                    <a:pt x="17424" y="15336"/>
                  </a:cubicBezTo>
                  <a:cubicBezTo>
                    <a:pt x="17424" y="16574"/>
                    <a:pt x="18555" y="17675"/>
                    <a:pt x="19429" y="18259"/>
                  </a:cubicBezTo>
                  <a:cubicBezTo>
                    <a:pt x="20304" y="18844"/>
                    <a:pt x="20921" y="18913"/>
                    <a:pt x="21538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982760" y="2642193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4400"/>
                    <a:pt x="4168" y="7200"/>
                    <a:pt x="7768" y="3600"/>
                  </a:cubicBezTo>
                  <a:cubicBezTo>
                    <a:pt x="11368" y="0"/>
                    <a:pt x="164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022106" y="2807293"/>
              <a:ext cx="290855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28" fill="norm" stroke="1" extrusionOk="0">
                  <a:moveTo>
                    <a:pt x="3172" y="0"/>
                  </a:moveTo>
                  <a:cubicBezTo>
                    <a:pt x="1773" y="4050"/>
                    <a:pt x="375" y="8100"/>
                    <a:pt x="64" y="12150"/>
                  </a:cubicBezTo>
                  <a:cubicBezTo>
                    <a:pt x="-247" y="16200"/>
                    <a:pt x="530" y="20250"/>
                    <a:pt x="3405" y="20925"/>
                  </a:cubicBezTo>
                  <a:cubicBezTo>
                    <a:pt x="6280" y="21600"/>
                    <a:pt x="11252" y="18900"/>
                    <a:pt x="14593" y="14850"/>
                  </a:cubicBezTo>
                  <a:cubicBezTo>
                    <a:pt x="17934" y="10800"/>
                    <a:pt x="19644" y="5400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869497" y="2411549"/>
              <a:ext cx="332464" cy="46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9" fill="norm" stroke="1" extrusionOk="0">
                  <a:moveTo>
                    <a:pt x="146" y="8011"/>
                  </a:moveTo>
                  <a:cubicBezTo>
                    <a:pt x="10" y="6252"/>
                    <a:pt x="-127" y="4493"/>
                    <a:pt x="215" y="3173"/>
                  </a:cubicBezTo>
                  <a:cubicBezTo>
                    <a:pt x="557" y="1854"/>
                    <a:pt x="1377" y="974"/>
                    <a:pt x="2129" y="485"/>
                  </a:cubicBezTo>
                  <a:cubicBezTo>
                    <a:pt x="2881" y="-3"/>
                    <a:pt x="3564" y="-101"/>
                    <a:pt x="4521" y="94"/>
                  </a:cubicBezTo>
                  <a:cubicBezTo>
                    <a:pt x="5478" y="290"/>
                    <a:pt x="6708" y="779"/>
                    <a:pt x="8554" y="2587"/>
                  </a:cubicBezTo>
                  <a:cubicBezTo>
                    <a:pt x="10400" y="4395"/>
                    <a:pt x="12860" y="7523"/>
                    <a:pt x="14911" y="10357"/>
                  </a:cubicBezTo>
                  <a:cubicBezTo>
                    <a:pt x="16962" y="13191"/>
                    <a:pt x="18602" y="15732"/>
                    <a:pt x="19627" y="17541"/>
                  </a:cubicBezTo>
                  <a:cubicBezTo>
                    <a:pt x="20653" y="19349"/>
                    <a:pt x="21063" y="20424"/>
                    <a:pt x="21473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916210" y="2705693"/>
              <a:ext cx="228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335"/>
                    <a:pt x="19600" y="670"/>
                    <a:pt x="18200" y="2093"/>
                  </a:cubicBezTo>
                  <a:cubicBezTo>
                    <a:pt x="16800" y="3516"/>
                    <a:pt x="15000" y="6028"/>
                    <a:pt x="11900" y="9460"/>
                  </a:cubicBezTo>
                  <a:cubicBezTo>
                    <a:pt x="8800" y="12893"/>
                    <a:pt x="4400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671860" y="2272570"/>
              <a:ext cx="165101" cy="75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657"/>
                  </a:moveTo>
                  <a:cubicBezTo>
                    <a:pt x="21323" y="1357"/>
                    <a:pt x="21046" y="1057"/>
                    <a:pt x="20354" y="787"/>
                  </a:cubicBezTo>
                  <a:cubicBezTo>
                    <a:pt x="19662" y="517"/>
                    <a:pt x="18554" y="277"/>
                    <a:pt x="17169" y="127"/>
                  </a:cubicBezTo>
                  <a:cubicBezTo>
                    <a:pt x="15785" y="-23"/>
                    <a:pt x="14123" y="-83"/>
                    <a:pt x="12185" y="187"/>
                  </a:cubicBezTo>
                  <a:cubicBezTo>
                    <a:pt x="10246" y="457"/>
                    <a:pt x="8031" y="1057"/>
                    <a:pt x="5954" y="2527"/>
                  </a:cubicBezTo>
                  <a:cubicBezTo>
                    <a:pt x="3877" y="3997"/>
                    <a:pt x="1938" y="6337"/>
                    <a:pt x="1523" y="8377"/>
                  </a:cubicBezTo>
                  <a:cubicBezTo>
                    <a:pt x="1108" y="10417"/>
                    <a:pt x="2215" y="12157"/>
                    <a:pt x="4708" y="13897"/>
                  </a:cubicBezTo>
                  <a:cubicBezTo>
                    <a:pt x="7200" y="15637"/>
                    <a:pt x="11077" y="17377"/>
                    <a:pt x="12738" y="18577"/>
                  </a:cubicBezTo>
                  <a:cubicBezTo>
                    <a:pt x="14400" y="19777"/>
                    <a:pt x="13846" y="20437"/>
                    <a:pt x="12323" y="20857"/>
                  </a:cubicBezTo>
                  <a:cubicBezTo>
                    <a:pt x="10800" y="21277"/>
                    <a:pt x="8308" y="21457"/>
                    <a:pt x="6369" y="21487"/>
                  </a:cubicBezTo>
                  <a:cubicBezTo>
                    <a:pt x="4431" y="21517"/>
                    <a:pt x="3046" y="21397"/>
                    <a:pt x="1938" y="21187"/>
                  </a:cubicBezTo>
                  <a:cubicBezTo>
                    <a:pt x="831" y="20977"/>
                    <a:pt x="0" y="20677"/>
                    <a:pt x="0" y="20647"/>
                  </a:cubicBezTo>
                  <a:cubicBezTo>
                    <a:pt x="0" y="20617"/>
                    <a:pt x="831" y="20857"/>
                    <a:pt x="1662" y="21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718427" y="3177845"/>
              <a:ext cx="101792" cy="13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598" fill="norm" stroke="1" extrusionOk="0">
                  <a:moveTo>
                    <a:pt x="18073" y="5629"/>
                  </a:moveTo>
                  <a:cubicBezTo>
                    <a:pt x="15429" y="3635"/>
                    <a:pt x="12784" y="1641"/>
                    <a:pt x="10359" y="644"/>
                  </a:cubicBezTo>
                  <a:cubicBezTo>
                    <a:pt x="7935" y="-353"/>
                    <a:pt x="5731" y="-353"/>
                    <a:pt x="3747" y="1807"/>
                  </a:cubicBezTo>
                  <a:cubicBezTo>
                    <a:pt x="1763" y="3967"/>
                    <a:pt x="0" y="8287"/>
                    <a:pt x="0" y="12109"/>
                  </a:cubicBezTo>
                  <a:cubicBezTo>
                    <a:pt x="0" y="15930"/>
                    <a:pt x="1763" y="19253"/>
                    <a:pt x="4849" y="20250"/>
                  </a:cubicBezTo>
                  <a:cubicBezTo>
                    <a:pt x="7935" y="21247"/>
                    <a:pt x="12343" y="19918"/>
                    <a:pt x="15208" y="18589"/>
                  </a:cubicBezTo>
                  <a:cubicBezTo>
                    <a:pt x="18073" y="17259"/>
                    <a:pt x="19396" y="15930"/>
                    <a:pt x="20278" y="14269"/>
                  </a:cubicBezTo>
                  <a:cubicBezTo>
                    <a:pt x="21159" y="12607"/>
                    <a:pt x="21600" y="10613"/>
                    <a:pt x="20718" y="9450"/>
                  </a:cubicBezTo>
                  <a:cubicBezTo>
                    <a:pt x="19837" y="8287"/>
                    <a:pt x="17633" y="7955"/>
                    <a:pt x="14988" y="7290"/>
                  </a:cubicBezTo>
                  <a:cubicBezTo>
                    <a:pt x="12343" y="6625"/>
                    <a:pt x="9257" y="5629"/>
                    <a:pt x="6171" y="4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583811" y="2029331"/>
              <a:ext cx="186247" cy="13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82" fill="norm" stroke="1" extrusionOk="0">
                  <a:moveTo>
                    <a:pt x="17376" y="6700"/>
                  </a:moveTo>
                  <a:cubicBezTo>
                    <a:pt x="16163" y="6014"/>
                    <a:pt x="14949" y="5329"/>
                    <a:pt x="14221" y="5843"/>
                  </a:cubicBezTo>
                  <a:cubicBezTo>
                    <a:pt x="13493" y="6357"/>
                    <a:pt x="13250" y="8072"/>
                    <a:pt x="12401" y="10472"/>
                  </a:cubicBezTo>
                  <a:cubicBezTo>
                    <a:pt x="11551" y="12872"/>
                    <a:pt x="10095" y="15957"/>
                    <a:pt x="8639" y="17843"/>
                  </a:cubicBezTo>
                  <a:cubicBezTo>
                    <a:pt x="7183" y="19729"/>
                    <a:pt x="5727" y="20414"/>
                    <a:pt x="4271" y="19214"/>
                  </a:cubicBezTo>
                  <a:cubicBezTo>
                    <a:pt x="2814" y="18014"/>
                    <a:pt x="1358" y="14929"/>
                    <a:pt x="630" y="12014"/>
                  </a:cubicBezTo>
                  <a:cubicBezTo>
                    <a:pt x="-98" y="9100"/>
                    <a:pt x="-98" y="6357"/>
                    <a:pt x="145" y="4129"/>
                  </a:cubicBezTo>
                  <a:cubicBezTo>
                    <a:pt x="387" y="1900"/>
                    <a:pt x="873" y="186"/>
                    <a:pt x="2086" y="14"/>
                  </a:cubicBezTo>
                  <a:cubicBezTo>
                    <a:pt x="3300" y="-157"/>
                    <a:pt x="5241" y="1214"/>
                    <a:pt x="7547" y="4814"/>
                  </a:cubicBezTo>
                  <a:cubicBezTo>
                    <a:pt x="9853" y="8414"/>
                    <a:pt x="12522" y="14243"/>
                    <a:pt x="14464" y="17500"/>
                  </a:cubicBezTo>
                  <a:cubicBezTo>
                    <a:pt x="16405" y="20757"/>
                    <a:pt x="17619" y="21443"/>
                    <a:pt x="18590" y="20929"/>
                  </a:cubicBezTo>
                  <a:cubicBezTo>
                    <a:pt x="19560" y="20414"/>
                    <a:pt x="20289" y="18700"/>
                    <a:pt x="20774" y="15614"/>
                  </a:cubicBezTo>
                  <a:cubicBezTo>
                    <a:pt x="21259" y="12529"/>
                    <a:pt x="21502" y="8072"/>
                    <a:pt x="21259" y="5157"/>
                  </a:cubicBezTo>
                  <a:cubicBezTo>
                    <a:pt x="21017" y="2243"/>
                    <a:pt x="20289" y="872"/>
                    <a:pt x="18104" y="1386"/>
                  </a:cubicBezTo>
                  <a:cubicBezTo>
                    <a:pt x="15920" y="1900"/>
                    <a:pt x="12280" y="4300"/>
                    <a:pt x="10095" y="6700"/>
                  </a:cubicBezTo>
                  <a:cubicBezTo>
                    <a:pt x="7911" y="9100"/>
                    <a:pt x="7183" y="11500"/>
                    <a:pt x="6455" y="13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967574" y="2567738"/>
              <a:ext cx="212287" cy="25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91" fill="norm" stroke="1" extrusionOk="0">
                  <a:moveTo>
                    <a:pt x="4720" y="6815"/>
                  </a:moveTo>
                  <a:cubicBezTo>
                    <a:pt x="3662" y="6815"/>
                    <a:pt x="2603" y="6815"/>
                    <a:pt x="1967" y="7351"/>
                  </a:cubicBezTo>
                  <a:cubicBezTo>
                    <a:pt x="1332" y="7886"/>
                    <a:pt x="1120" y="8957"/>
                    <a:pt x="1650" y="9760"/>
                  </a:cubicBezTo>
                  <a:cubicBezTo>
                    <a:pt x="2179" y="10564"/>
                    <a:pt x="3450" y="11099"/>
                    <a:pt x="5144" y="10742"/>
                  </a:cubicBezTo>
                  <a:cubicBezTo>
                    <a:pt x="6838" y="10385"/>
                    <a:pt x="8956" y="9136"/>
                    <a:pt x="10226" y="7529"/>
                  </a:cubicBezTo>
                  <a:cubicBezTo>
                    <a:pt x="11497" y="5922"/>
                    <a:pt x="11920" y="3959"/>
                    <a:pt x="12026" y="2531"/>
                  </a:cubicBezTo>
                  <a:cubicBezTo>
                    <a:pt x="12132" y="1103"/>
                    <a:pt x="11920" y="210"/>
                    <a:pt x="10544" y="32"/>
                  </a:cubicBezTo>
                  <a:cubicBezTo>
                    <a:pt x="9167" y="-147"/>
                    <a:pt x="6626" y="389"/>
                    <a:pt x="4509" y="2888"/>
                  </a:cubicBezTo>
                  <a:cubicBezTo>
                    <a:pt x="2391" y="5387"/>
                    <a:pt x="697" y="9850"/>
                    <a:pt x="167" y="13152"/>
                  </a:cubicBezTo>
                  <a:cubicBezTo>
                    <a:pt x="-362" y="16455"/>
                    <a:pt x="273" y="18597"/>
                    <a:pt x="3344" y="19846"/>
                  </a:cubicBezTo>
                  <a:cubicBezTo>
                    <a:pt x="6414" y="21096"/>
                    <a:pt x="11920" y="21453"/>
                    <a:pt x="15309" y="21007"/>
                  </a:cubicBezTo>
                  <a:cubicBezTo>
                    <a:pt x="18697" y="20560"/>
                    <a:pt x="19967" y="19311"/>
                    <a:pt x="21238" y="18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052860" y="2432643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7486"/>
                    <a:pt x="2400" y="13371"/>
                    <a:pt x="6000" y="9771"/>
                  </a:cubicBezTo>
                  <a:cubicBezTo>
                    <a:pt x="9600" y="6171"/>
                    <a:pt x="156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257071" y="2162046"/>
              <a:ext cx="227590" cy="34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8" fill="norm" stroke="1" extrusionOk="0">
                  <a:moveTo>
                    <a:pt x="5905" y="7703"/>
                  </a:moveTo>
                  <a:cubicBezTo>
                    <a:pt x="3905" y="6524"/>
                    <a:pt x="1905" y="5346"/>
                    <a:pt x="905" y="4364"/>
                  </a:cubicBezTo>
                  <a:cubicBezTo>
                    <a:pt x="-95" y="3383"/>
                    <a:pt x="-95" y="2597"/>
                    <a:pt x="105" y="1812"/>
                  </a:cubicBezTo>
                  <a:cubicBezTo>
                    <a:pt x="305" y="1026"/>
                    <a:pt x="705" y="241"/>
                    <a:pt x="1805" y="44"/>
                  </a:cubicBezTo>
                  <a:cubicBezTo>
                    <a:pt x="2905" y="-152"/>
                    <a:pt x="4705" y="241"/>
                    <a:pt x="7205" y="2401"/>
                  </a:cubicBezTo>
                  <a:cubicBezTo>
                    <a:pt x="9705" y="4561"/>
                    <a:pt x="12905" y="8488"/>
                    <a:pt x="15405" y="11957"/>
                  </a:cubicBezTo>
                  <a:cubicBezTo>
                    <a:pt x="17905" y="15426"/>
                    <a:pt x="19705" y="18437"/>
                    <a:pt x="21505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336278" y="2368357"/>
              <a:ext cx="135683" cy="16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899" fill="norm" stroke="1" extrusionOk="0">
                  <a:moveTo>
                    <a:pt x="21302" y="899"/>
                  </a:moveTo>
                  <a:cubicBezTo>
                    <a:pt x="18644" y="99"/>
                    <a:pt x="15985" y="-701"/>
                    <a:pt x="12496" y="1032"/>
                  </a:cubicBezTo>
                  <a:cubicBezTo>
                    <a:pt x="9007" y="2766"/>
                    <a:pt x="4687" y="7032"/>
                    <a:pt x="2360" y="9832"/>
                  </a:cubicBezTo>
                  <a:cubicBezTo>
                    <a:pt x="34" y="12632"/>
                    <a:pt x="-298" y="13966"/>
                    <a:pt x="200" y="15566"/>
                  </a:cubicBezTo>
                  <a:cubicBezTo>
                    <a:pt x="699" y="17166"/>
                    <a:pt x="2028" y="19032"/>
                    <a:pt x="3357" y="20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529110" y="2333160"/>
              <a:ext cx="165101" cy="14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504"/>
                  </a:moveTo>
                  <a:cubicBezTo>
                    <a:pt x="831" y="1252"/>
                    <a:pt x="1662" y="0"/>
                    <a:pt x="2492" y="0"/>
                  </a:cubicBezTo>
                  <a:cubicBezTo>
                    <a:pt x="3323" y="0"/>
                    <a:pt x="4154" y="1252"/>
                    <a:pt x="4708" y="4383"/>
                  </a:cubicBezTo>
                  <a:cubicBezTo>
                    <a:pt x="5262" y="7513"/>
                    <a:pt x="5538" y="12522"/>
                    <a:pt x="5400" y="15965"/>
                  </a:cubicBezTo>
                  <a:cubicBezTo>
                    <a:pt x="5262" y="19409"/>
                    <a:pt x="4708" y="21287"/>
                    <a:pt x="4431" y="21443"/>
                  </a:cubicBezTo>
                  <a:cubicBezTo>
                    <a:pt x="4154" y="21600"/>
                    <a:pt x="4154" y="20035"/>
                    <a:pt x="5262" y="17061"/>
                  </a:cubicBezTo>
                  <a:cubicBezTo>
                    <a:pt x="6369" y="14087"/>
                    <a:pt x="8585" y="9704"/>
                    <a:pt x="10385" y="6417"/>
                  </a:cubicBezTo>
                  <a:cubicBezTo>
                    <a:pt x="12185" y="3130"/>
                    <a:pt x="13569" y="939"/>
                    <a:pt x="13985" y="1096"/>
                  </a:cubicBezTo>
                  <a:cubicBezTo>
                    <a:pt x="14400" y="1252"/>
                    <a:pt x="13846" y="3757"/>
                    <a:pt x="13292" y="5948"/>
                  </a:cubicBezTo>
                  <a:cubicBezTo>
                    <a:pt x="12738" y="8139"/>
                    <a:pt x="12185" y="10017"/>
                    <a:pt x="12738" y="12522"/>
                  </a:cubicBezTo>
                  <a:cubicBezTo>
                    <a:pt x="13292" y="15026"/>
                    <a:pt x="14954" y="18157"/>
                    <a:pt x="16615" y="19722"/>
                  </a:cubicBezTo>
                  <a:cubicBezTo>
                    <a:pt x="18277" y="21287"/>
                    <a:pt x="19938" y="21287"/>
                    <a:pt x="21600" y="21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972509" y="2324693"/>
              <a:ext cx="432902" cy="54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4" fill="norm" stroke="1" extrusionOk="0">
                  <a:moveTo>
                    <a:pt x="7254" y="15572"/>
                  </a:moveTo>
                  <a:cubicBezTo>
                    <a:pt x="7254" y="14651"/>
                    <a:pt x="7254" y="13730"/>
                    <a:pt x="6837" y="13019"/>
                  </a:cubicBezTo>
                  <a:cubicBezTo>
                    <a:pt x="6419" y="12307"/>
                    <a:pt x="5584" y="11805"/>
                    <a:pt x="4906" y="11553"/>
                  </a:cubicBezTo>
                  <a:cubicBezTo>
                    <a:pt x="4228" y="11302"/>
                    <a:pt x="3706" y="11302"/>
                    <a:pt x="2767" y="12516"/>
                  </a:cubicBezTo>
                  <a:cubicBezTo>
                    <a:pt x="1828" y="13730"/>
                    <a:pt x="471" y="16158"/>
                    <a:pt x="106" y="17916"/>
                  </a:cubicBezTo>
                  <a:cubicBezTo>
                    <a:pt x="-259" y="19674"/>
                    <a:pt x="367" y="20763"/>
                    <a:pt x="1202" y="21181"/>
                  </a:cubicBezTo>
                  <a:cubicBezTo>
                    <a:pt x="2037" y="21600"/>
                    <a:pt x="3080" y="21349"/>
                    <a:pt x="4280" y="19926"/>
                  </a:cubicBezTo>
                  <a:cubicBezTo>
                    <a:pt x="5480" y="18502"/>
                    <a:pt x="6837" y="15907"/>
                    <a:pt x="7776" y="12977"/>
                  </a:cubicBezTo>
                  <a:cubicBezTo>
                    <a:pt x="8715" y="10047"/>
                    <a:pt x="9237" y="6781"/>
                    <a:pt x="9498" y="4730"/>
                  </a:cubicBezTo>
                  <a:cubicBezTo>
                    <a:pt x="9758" y="2679"/>
                    <a:pt x="9758" y="1842"/>
                    <a:pt x="9811" y="1172"/>
                  </a:cubicBezTo>
                  <a:cubicBezTo>
                    <a:pt x="9863" y="502"/>
                    <a:pt x="9967" y="0"/>
                    <a:pt x="9863" y="0"/>
                  </a:cubicBezTo>
                  <a:cubicBezTo>
                    <a:pt x="9758" y="0"/>
                    <a:pt x="9445" y="502"/>
                    <a:pt x="9080" y="2177"/>
                  </a:cubicBezTo>
                  <a:cubicBezTo>
                    <a:pt x="8715" y="3851"/>
                    <a:pt x="8298" y="6698"/>
                    <a:pt x="8089" y="9377"/>
                  </a:cubicBezTo>
                  <a:cubicBezTo>
                    <a:pt x="7880" y="12056"/>
                    <a:pt x="7880" y="14567"/>
                    <a:pt x="7932" y="16033"/>
                  </a:cubicBezTo>
                  <a:cubicBezTo>
                    <a:pt x="7984" y="17498"/>
                    <a:pt x="8089" y="17916"/>
                    <a:pt x="8141" y="17916"/>
                  </a:cubicBezTo>
                  <a:cubicBezTo>
                    <a:pt x="8193" y="17916"/>
                    <a:pt x="8193" y="17498"/>
                    <a:pt x="8558" y="16367"/>
                  </a:cubicBezTo>
                  <a:cubicBezTo>
                    <a:pt x="8924" y="15237"/>
                    <a:pt x="9654" y="13395"/>
                    <a:pt x="10280" y="12307"/>
                  </a:cubicBezTo>
                  <a:cubicBezTo>
                    <a:pt x="10906" y="11219"/>
                    <a:pt x="11428" y="10884"/>
                    <a:pt x="11950" y="10758"/>
                  </a:cubicBezTo>
                  <a:cubicBezTo>
                    <a:pt x="12471" y="10633"/>
                    <a:pt x="12993" y="10716"/>
                    <a:pt x="13567" y="11219"/>
                  </a:cubicBezTo>
                  <a:cubicBezTo>
                    <a:pt x="14141" y="11721"/>
                    <a:pt x="14767" y="12642"/>
                    <a:pt x="15080" y="13772"/>
                  </a:cubicBezTo>
                  <a:cubicBezTo>
                    <a:pt x="15393" y="14902"/>
                    <a:pt x="15393" y="16242"/>
                    <a:pt x="15132" y="17163"/>
                  </a:cubicBezTo>
                  <a:cubicBezTo>
                    <a:pt x="14871" y="18084"/>
                    <a:pt x="14350" y="18586"/>
                    <a:pt x="14037" y="18628"/>
                  </a:cubicBezTo>
                  <a:cubicBezTo>
                    <a:pt x="13724" y="18670"/>
                    <a:pt x="13619" y="18251"/>
                    <a:pt x="13932" y="17247"/>
                  </a:cubicBezTo>
                  <a:cubicBezTo>
                    <a:pt x="14245" y="16242"/>
                    <a:pt x="14976" y="14651"/>
                    <a:pt x="15550" y="13647"/>
                  </a:cubicBezTo>
                  <a:cubicBezTo>
                    <a:pt x="16124" y="12642"/>
                    <a:pt x="16541" y="12223"/>
                    <a:pt x="16802" y="12223"/>
                  </a:cubicBezTo>
                  <a:cubicBezTo>
                    <a:pt x="17063" y="12223"/>
                    <a:pt x="17167" y="12642"/>
                    <a:pt x="17115" y="13521"/>
                  </a:cubicBezTo>
                  <a:cubicBezTo>
                    <a:pt x="17063" y="14400"/>
                    <a:pt x="16854" y="15740"/>
                    <a:pt x="17532" y="16870"/>
                  </a:cubicBezTo>
                  <a:cubicBezTo>
                    <a:pt x="18211" y="18000"/>
                    <a:pt x="19776" y="18921"/>
                    <a:pt x="21341" y="19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868960" y="2802645"/>
              <a:ext cx="1587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744" y="3953"/>
                    <a:pt x="7488" y="-1447"/>
                    <a:pt x="11088" y="353"/>
                  </a:cubicBezTo>
                  <a:cubicBezTo>
                    <a:pt x="14688" y="2153"/>
                    <a:pt x="18144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888529" y="2934293"/>
              <a:ext cx="17093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4677" y="0"/>
                  </a:moveTo>
                  <a:cubicBezTo>
                    <a:pt x="2570" y="7200"/>
                    <a:pt x="462" y="14400"/>
                    <a:pt x="67" y="18000"/>
                  </a:cubicBezTo>
                  <a:cubicBezTo>
                    <a:pt x="-328" y="21600"/>
                    <a:pt x="989" y="21600"/>
                    <a:pt x="4809" y="21600"/>
                  </a:cubicBezTo>
                  <a:cubicBezTo>
                    <a:pt x="8628" y="21600"/>
                    <a:pt x="14950" y="21600"/>
                    <a:pt x="212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378847" y="2617453"/>
              <a:ext cx="302650" cy="44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77" fill="norm" stroke="1" extrusionOk="0">
                  <a:moveTo>
                    <a:pt x="4816" y="6662"/>
                  </a:moveTo>
                  <a:cubicBezTo>
                    <a:pt x="4066" y="6662"/>
                    <a:pt x="3316" y="6662"/>
                    <a:pt x="2341" y="5952"/>
                  </a:cubicBezTo>
                  <a:cubicBezTo>
                    <a:pt x="1366" y="5242"/>
                    <a:pt x="166" y="3822"/>
                    <a:pt x="16" y="2707"/>
                  </a:cubicBezTo>
                  <a:cubicBezTo>
                    <a:pt x="-134" y="1591"/>
                    <a:pt x="766" y="780"/>
                    <a:pt x="2191" y="324"/>
                  </a:cubicBezTo>
                  <a:cubicBezTo>
                    <a:pt x="3616" y="-133"/>
                    <a:pt x="5566" y="-234"/>
                    <a:pt x="8116" y="881"/>
                  </a:cubicBezTo>
                  <a:cubicBezTo>
                    <a:pt x="10666" y="1997"/>
                    <a:pt x="13816" y="4329"/>
                    <a:pt x="16066" y="6814"/>
                  </a:cubicBezTo>
                  <a:cubicBezTo>
                    <a:pt x="18316" y="9298"/>
                    <a:pt x="19666" y="11935"/>
                    <a:pt x="20416" y="14217"/>
                  </a:cubicBezTo>
                  <a:cubicBezTo>
                    <a:pt x="21166" y="16498"/>
                    <a:pt x="21316" y="18425"/>
                    <a:pt x="21391" y="19642"/>
                  </a:cubicBezTo>
                  <a:cubicBezTo>
                    <a:pt x="21466" y="20859"/>
                    <a:pt x="21466" y="21366"/>
                    <a:pt x="21391" y="21265"/>
                  </a:cubicBezTo>
                  <a:cubicBezTo>
                    <a:pt x="21316" y="21163"/>
                    <a:pt x="21166" y="20453"/>
                    <a:pt x="21016" y="19845"/>
                  </a:cubicBezTo>
                  <a:cubicBezTo>
                    <a:pt x="20866" y="19236"/>
                    <a:pt x="20716" y="18729"/>
                    <a:pt x="20566" y="18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472210" y="2872528"/>
              <a:ext cx="177801" cy="22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300"/>
                  </a:moveTo>
                  <a:cubicBezTo>
                    <a:pt x="21600" y="1271"/>
                    <a:pt x="21600" y="242"/>
                    <a:pt x="20829" y="37"/>
                  </a:cubicBezTo>
                  <a:cubicBezTo>
                    <a:pt x="20057" y="-169"/>
                    <a:pt x="18514" y="448"/>
                    <a:pt x="15814" y="2711"/>
                  </a:cubicBezTo>
                  <a:cubicBezTo>
                    <a:pt x="13114" y="4974"/>
                    <a:pt x="9257" y="8882"/>
                    <a:pt x="6429" y="12277"/>
                  </a:cubicBezTo>
                  <a:cubicBezTo>
                    <a:pt x="3600" y="15671"/>
                    <a:pt x="1800" y="18551"/>
                    <a:pt x="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802410" y="305494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562149" y="2719858"/>
              <a:ext cx="332462" cy="30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10" fill="norm" stroke="1" extrusionOk="0">
                  <a:moveTo>
                    <a:pt x="5478" y="8835"/>
                  </a:moveTo>
                  <a:cubicBezTo>
                    <a:pt x="7802" y="8537"/>
                    <a:pt x="10126" y="8239"/>
                    <a:pt x="11903" y="7122"/>
                  </a:cubicBezTo>
                  <a:cubicBezTo>
                    <a:pt x="13681" y="6005"/>
                    <a:pt x="14911" y="4068"/>
                    <a:pt x="15184" y="2504"/>
                  </a:cubicBezTo>
                  <a:cubicBezTo>
                    <a:pt x="15458" y="940"/>
                    <a:pt x="14774" y="-252"/>
                    <a:pt x="12655" y="46"/>
                  </a:cubicBezTo>
                  <a:cubicBezTo>
                    <a:pt x="10536" y="344"/>
                    <a:pt x="6982" y="2131"/>
                    <a:pt x="4384" y="5036"/>
                  </a:cubicBezTo>
                  <a:cubicBezTo>
                    <a:pt x="1787" y="7941"/>
                    <a:pt x="146" y="11963"/>
                    <a:pt x="10" y="14868"/>
                  </a:cubicBezTo>
                  <a:cubicBezTo>
                    <a:pt x="-127" y="17773"/>
                    <a:pt x="1240" y="19560"/>
                    <a:pt x="4111" y="20454"/>
                  </a:cubicBezTo>
                  <a:cubicBezTo>
                    <a:pt x="6982" y="21348"/>
                    <a:pt x="11357" y="21348"/>
                    <a:pt x="14501" y="20976"/>
                  </a:cubicBezTo>
                  <a:cubicBezTo>
                    <a:pt x="17645" y="20603"/>
                    <a:pt x="19559" y="19858"/>
                    <a:pt x="21473" y="19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589810" y="2470743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885393" y="2185942"/>
              <a:ext cx="228534" cy="32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38" fill="norm" stroke="1" extrusionOk="0">
                  <a:moveTo>
                    <a:pt x="5024" y="8661"/>
                  </a:moveTo>
                  <a:cubicBezTo>
                    <a:pt x="3439" y="7830"/>
                    <a:pt x="1854" y="7000"/>
                    <a:pt x="962" y="5753"/>
                  </a:cubicBezTo>
                  <a:cubicBezTo>
                    <a:pt x="70" y="4507"/>
                    <a:pt x="-128" y="2846"/>
                    <a:pt x="70" y="1738"/>
                  </a:cubicBezTo>
                  <a:cubicBezTo>
                    <a:pt x="268" y="630"/>
                    <a:pt x="863" y="76"/>
                    <a:pt x="2151" y="7"/>
                  </a:cubicBezTo>
                  <a:cubicBezTo>
                    <a:pt x="3439" y="-62"/>
                    <a:pt x="5421" y="353"/>
                    <a:pt x="7700" y="2015"/>
                  </a:cubicBezTo>
                  <a:cubicBezTo>
                    <a:pt x="9978" y="3676"/>
                    <a:pt x="12555" y="6584"/>
                    <a:pt x="14833" y="9769"/>
                  </a:cubicBezTo>
                  <a:cubicBezTo>
                    <a:pt x="17112" y="12953"/>
                    <a:pt x="19094" y="16415"/>
                    <a:pt x="20184" y="18561"/>
                  </a:cubicBezTo>
                  <a:cubicBezTo>
                    <a:pt x="21274" y="20707"/>
                    <a:pt x="21472" y="21538"/>
                    <a:pt x="21373" y="21538"/>
                  </a:cubicBezTo>
                  <a:cubicBezTo>
                    <a:pt x="21274" y="21538"/>
                    <a:pt x="20878" y="20707"/>
                    <a:pt x="20481" y="19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951760" y="2380643"/>
              <a:ext cx="139701" cy="18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1612"/>
                  </a:moveTo>
                  <a:cubicBezTo>
                    <a:pt x="20291" y="876"/>
                    <a:pt x="18982" y="139"/>
                    <a:pt x="17509" y="17"/>
                  </a:cubicBezTo>
                  <a:cubicBezTo>
                    <a:pt x="16036" y="-106"/>
                    <a:pt x="14400" y="385"/>
                    <a:pt x="11455" y="4067"/>
                  </a:cubicBezTo>
                  <a:cubicBezTo>
                    <a:pt x="8509" y="7749"/>
                    <a:pt x="4255" y="14621"/>
                    <a:pt x="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161310" y="2368604"/>
              <a:ext cx="177801" cy="19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97"/>
                  </a:moveTo>
                  <a:cubicBezTo>
                    <a:pt x="771" y="1247"/>
                    <a:pt x="1543" y="298"/>
                    <a:pt x="2571" y="60"/>
                  </a:cubicBezTo>
                  <a:cubicBezTo>
                    <a:pt x="3600" y="-177"/>
                    <a:pt x="4886" y="298"/>
                    <a:pt x="5786" y="1247"/>
                  </a:cubicBezTo>
                  <a:cubicBezTo>
                    <a:pt x="6686" y="2197"/>
                    <a:pt x="7200" y="3621"/>
                    <a:pt x="7071" y="5638"/>
                  </a:cubicBezTo>
                  <a:cubicBezTo>
                    <a:pt x="6943" y="7656"/>
                    <a:pt x="6171" y="10267"/>
                    <a:pt x="5271" y="12047"/>
                  </a:cubicBezTo>
                  <a:cubicBezTo>
                    <a:pt x="4371" y="13827"/>
                    <a:pt x="3343" y="14777"/>
                    <a:pt x="2571" y="14658"/>
                  </a:cubicBezTo>
                  <a:cubicBezTo>
                    <a:pt x="1800" y="14539"/>
                    <a:pt x="1286" y="13353"/>
                    <a:pt x="2186" y="11335"/>
                  </a:cubicBezTo>
                  <a:cubicBezTo>
                    <a:pt x="3086" y="9318"/>
                    <a:pt x="5400" y="6469"/>
                    <a:pt x="7971" y="4214"/>
                  </a:cubicBezTo>
                  <a:cubicBezTo>
                    <a:pt x="10543" y="1959"/>
                    <a:pt x="13371" y="298"/>
                    <a:pt x="14271" y="179"/>
                  </a:cubicBezTo>
                  <a:cubicBezTo>
                    <a:pt x="15171" y="60"/>
                    <a:pt x="14143" y="1485"/>
                    <a:pt x="12986" y="3502"/>
                  </a:cubicBezTo>
                  <a:cubicBezTo>
                    <a:pt x="11829" y="5520"/>
                    <a:pt x="10543" y="8131"/>
                    <a:pt x="11957" y="11216"/>
                  </a:cubicBezTo>
                  <a:cubicBezTo>
                    <a:pt x="13371" y="14302"/>
                    <a:pt x="17486" y="17863"/>
                    <a:pt x="2160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507260" y="3289893"/>
              <a:ext cx="711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9200"/>
                    <a:pt x="4629" y="16800"/>
                    <a:pt x="7071" y="14400"/>
                  </a:cubicBezTo>
                  <a:cubicBezTo>
                    <a:pt x="9514" y="12000"/>
                    <a:pt x="12086" y="9600"/>
                    <a:pt x="14529" y="7200"/>
                  </a:cubicBezTo>
                  <a:cubicBezTo>
                    <a:pt x="16971" y="4800"/>
                    <a:pt x="192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596160" y="3708993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6800"/>
                    <a:pt x="10338" y="12000"/>
                    <a:pt x="13938" y="8400"/>
                  </a:cubicBezTo>
                  <a:cubicBezTo>
                    <a:pt x="17538" y="4800"/>
                    <a:pt x="1956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967581" y="3508437"/>
              <a:ext cx="212780" cy="26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18" fill="norm" stroke="1" extrusionOk="0">
                  <a:moveTo>
                    <a:pt x="6100" y="8462"/>
                  </a:moveTo>
                  <a:cubicBezTo>
                    <a:pt x="5031" y="8292"/>
                    <a:pt x="3961" y="8122"/>
                    <a:pt x="2678" y="7867"/>
                  </a:cubicBezTo>
                  <a:cubicBezTo>
                    <a:pt x="1395" y="7612"/>
                    <a:pt x="-102" y="7272"/>
                    <a:pt x="5" y="5996"/>
                  </a:cubicBezTo>
                  <a:cubicBezTo>
                    <a:pt x="112" y="4720"/>
                    <a:pt x="1823" y="2509"/>
                    <a:pt x="4068" y="1234"/>
                  </a:cubicBezTo>
                  <a:cubicBezTo>
                    <a:pt x="6314" y="-42"/>
                    <a:pt x="9094" y="-382"/>
                    <a:pt x="11340" y="468"/>
                  </a:cubicBezTo>
                  <a:cubicBezTo>
                    <a:pt x="13585" y="1319"/>
                    <a:pt x="15296" y="3360"/>
                    <a:pt x="16900" y="7016"/>
                  </a:cubicBezTo>
                  <a:cubicBezTo>
                    <a:pt x="18504" y="10673"/>
                    <a:pt x="20001" y="15946"/>
                    <a:pt x="21498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996210" y="3665493"/>
              <a:ext cx="184151" cy="15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2565"/>
                  </a:moveTo>
                  <a:cubicBezTo>
                    <a:pt x="20855" y="1365"/>
                    <a:pt x="20110" y="165"/>
                    <a:pt x="18869" y="15"/>
                  </a:cubicBezTo>
                  <a:cubicBezTo>
                    <a:pt x="17628" y="-135"/>
                    <a:pt x="15890" y="765"/>
                    <a:pt x="12662" y="4515"/>
                  </a:cubicBezTo>
                  <a:cubicBezTo>
                    <a:pt x="9434" y="8265"/>
                    <a:pt x="4717" y="14865"/>
                    <a:pt x="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802660" y="2381843"/>
              <a:ext cx="37631" cy="139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59" fill="norm" stroke="1" extrusionOk="0">
                  <a:moveTo>
                    <a:pt x="0" y="0"/>
                  </a:moveTo>
                  <a:cubicBezTo>
                    <a:pt x="1200" y="1307"/>
                    <a:pt x="2400" y="2614"/>
                    <a:pt x="5400" y="3840"/>
                  </a:cubicBezTo>
                  <a:cubicBezTo>
                    <a:pt x="8400" y="5065"/>
                    <a:pt x="13200" y="6209"/>
                    <a:pt x="16200" y="7418"/>
                  </a:cubicBezTo>
                  <a:cubicBezTo>
                    <a:pt x="19200" y="8627"/>
                    <a:pt x="20400" y="9901"/>
                    <a:pt x="21000" y="11176"/>
                  </a:cubicBezTo>
                  <a:cubicBezTo>
                    <a:pt x="21600" y="12450"/>
                    <a:pt x="21600" y="13725"/>
                    <a:pt x="19200" y="14983"/>
                  </a:cubicBezTo>
                  <a:cubicBezTo>
                    <a:pt x="16800" y="16241"/>
                    <a:pt x="12000" y="17483"/>
                    <a:pt x="8400" y="18528"/>
                  </a:cubicBezTo>
                  <a:cubicBezTo>
                    <a:pt x="4800" y="19574"/>
                    <a:pt x="2400" y="20424"/>
                    <a:pt x="1200" y="20930"/>
                  </a:cubicBezTo>
                  <a:cubicBezTo>
                    <a:pt x="0" y="21437"/>
                    <a:pt x="0" y="21600"/>
                    <a:pt x="2400" y="21551"/>
                  </a:cubicBezTo>
                  <a:cubicBezTo>
                    <a:pt x="4800" y="21502"/>
                    <a:pt x="9600" y="21241"/>
                    <a:pt x="14400" y="20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0960432" y="3734393"/>
              <a:ext cx="114252" cy="24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884" fill="norm" stroke="1" extrusionOk="0">
                  <a:moveTo>
                    <a:pt x="16378" y="8640"/>
                  </a:moveTo>
                  <a:cubicBezTo>
                    <a:pt x="15607" y="7740"/>
                    <a:pt x="14836" y="6840"/>
                    <a:pt x="13486" y="6300"/>
                  </a:cubicBezTo>
                  <a:cubicBezTo>
                    <a:pt x="12136" y="5760"/>
                    <a:pt x="10207" y="5580"/>
                    <a:pt x="7893" y="6480"/>
                  </a:cubicBezTo>
                  <a:cubicBezTo>
                    <a:pt x="5578" y="7380"/>
                    <a:pt x="2878" y="9360"/>
                    <a:pt x="1336" y="11700"/>
                  </a:cubicBezTo>
                  <a:cubicBezTo>
                    <a:pt x="-207" y="14040"/>
                    <a:pt x="-593" y="16740"/>
                    <a:pt x="1143" y="18630"/>
                  </a:cubicBezTo>
                  <a:cubicBezTo>
                    <a:pt x="2878" y="20520"/>
                    <a:pt x="6736" y="21600"/>
                    <a:pt x="11171" y="20340"/>
                  </a:cubicBezTo>
                  <a:cubicBezTo>
                    <a:pt x="15607" y="19080"/>
                    <a:pt x="20621" y="15480"/>
                    <a:pt x="20814" y="11700"/>
                  </a:cubicBezTo>
                  <a:cubicBezTo>
                    <a:pt x="21007" y="7920"/>
                    <a:pt x="16378" y="3960"/>
                    <a:pt x="117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0895000" y="2097821"/>
              <a:ext cx="228155" cy="19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71" fill="norm" stroke="1" extrusionOk="0">
                  <a:moveTo>
                    <a:pt x="12052" y="6081"/>
                  </a:moveTo>
                  <a:cubicBezTo>
                    <a:pt x="10284" y="9797"/>
                    <a:pt x="8517" y="13513"/>
                    <a:pt x="7044" y="16068"/>
                  </a:cubicBezTo>
                  <a:cubicBezTo>
                    <a:pt x="5572" y="18623"/>
                    <a:pt x="4393" y="20016"/>
                    <a:pt x="3313" y="20713"/>
                  </a:cubicBezTo>
                  <a:cubicBezTo>
                    <a:pt x="2233" y="21410"/>
                    <a:pt x="1252" y="21410"/>
                    <a:pt x="662" y="20016"/>
                  </a:cubicBezTo>
                  <a:cubicBezTo>
                    <a:pt x="73" y="18623"/>
                    <a:pt x="-123" y="15836"/>
                    <a:pt x="73" y="12700"/>
                  </a:cubicBezTo>
                  <a:cubicBezTo>
                    <a:pt x="270" y="9565"/>
                    <a:pt x="859" y="6081"/>
                    <a:pt x="1448" y="3758"/>
                  </a:cubicBezTo>
                  <a:cubicBezTo>
                    <a:pt x="2037" y="1436"/>
                    <a:pt x="2626" y="275"/>
                    <a:pt x="3313" y="42"/>
                  </a:cubicBezTo>
                  <a:cubicBezTo>
                    <a:pt x="4001" y="-190"/>
                    <a:pt x="4786" y="507"/>
                    <a:pt x="6161" y="2597"/>
                  </a:cubicBezTo>
                  <a:cubicBezTo>
                    <a:pt x="7535" y="4687"/>
                    <a:pt x="9499" y="8171"/>
                    <a:pt x="11462" y="10842"/>
                  </a:cubicBezTo>
                  <a:cubicBezTo>
                    <a:pt x="13426" y="13513"/>
                    <a:pt x="15390" y="15371"/>
                    <a:pt x="16862" y="16300"/>
                  </a:cubicBezTo>
                  <a:cubicBezTo>
                    <a:pt x="18335" y="17229"/>
                    <a:pt x="19317" y="17229"/>
                    <a:pt x="20102" y="15604"/>
                  </a:cubicBezTo>
                  <a:cubicBezTo>
                    <a:pt x="20888" y="13978"/>
                    <a:pt x="21477" y="10726"/>
                    <a:pt x="20986" y="8404"/>
                  </a:cubicBezTo>
                  <a:cubicBezTo>
                    <a:pt x="20495" y="6081"/>
                    <a:pt x="18924" y="4687"/>
                    <a:pt x="16568" y="4687"/>
                  </a:cubicBezTo>
                  <a:cubicBezTo>
                    <a:pt x="14212" y="4687"/>
                    <a:pt x="11070" y="6081"/>
                    <a:pt x="7928" y="7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3944660" y="4395157"/>
              <a:ext cx="3302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033560" y="4566243"/>
              <a:ext cx="222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757552" y="4396982"/>
              <a:ext cx="463459" cy="34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77" fill="norm" stroke="1" extrusionOk="0">
                  <a:moveTo>
                    <a:pt x="4958" y="6851"/>
                  </a:moveTo>
                  <a:cubicBezTo>
                    <a:pt x="4569" y="7239"/>
                    <a:pt x="4180" y="7627"/>
                    <a:pt x="4180" y="8015"/>
                  </a:cubicBezTo>
                  <a:cubicBezTo>
                    <a:pt x="4180" y="8403"/>
                    <a:pt x="4569" y="8791"/>
                    <a:pt x="5688" y="8791"/>
                  </a:cubicBezTo>
                  <a:cubicBezTo>
                    <a:pt x="6807" y="8791"/>
                    <a:pt x="8655" y="8403"/>
                    <a:pt x="10261" y="7303"/>
                  </a:cubicBezTo>
                  <a:cubicBezTo>
                    <a:pt x="11866" y="6204"/>
                    <a:pt x="13228" y="4393"/>
                    <a:pt x="13909" y="3100"/>
                  </a:cubicBezTo>
                  <a:cubicBezTo>
                    <a:pt x="14590" y="1806"/>
                    <a:pt x="14590" y="1030"/>
                    <a:pt x="14299" y="513"/>
                  </a:cubicBezTo>
                  <a:cubicBezTo>
                    <a:pt x="14007" y="-4"/>
                    <a:pt x="13423" y="-263"/>
                    <a:pt x="11574" y="384"/>
                  </a:cubicBezTo>
                  <a:cubicBezTo>
                    <a:pt x="9726" y="1030"/>
                    <a:pt x="6612" y="2583"/>
                    <a:pt x="4326" y="4652"/>
                  </a:cubicBezTo>
                  <a:cubicBezTo>
                    <a:pt x="2039" y="6721"/>
                    <a:pt x="580" y="9308"/>
                    <a:pt x="142" y="11895"/>
                  </a:cubicBezTo>
                  <a:cubicBezTo>
                    <a:pt x="-296" y="14482"/>
                    <a:pt x="288" y="17069"/>
                    <a:pt x="1796" y="18750"/>
                  </a:cubicBezTo>
                  <a:cubicBezTo>
                    <a:pt x="3304" y="20432"/>
                    <a:pt x="5736" y="21208"/>
                    <a:pt x="8655" y="21272"/>
                  </a:cubicBezTo>
                  <a:cubicBezTo>
                    <a:pt x="11574" y="21337"/>
                    <a:pt x="14980" y="20690"/>
                    <a:pt x="17169" y="20108"/>
                  </a:cubicBezTo>
                  <a:cubicBezTo>
                    <a:pt x="19358" y="19526"/>
                    <a:pt x="20331" y="19009"/>
                    <a:pt x="21304" y="18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871760" y="415349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184888" y="3940409"/>
              <a:ext cx="252023" cy="34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1" fill="norm" stroke="1" extrusionOk="0">
                  <a:moveTo>
                    <a:pt x="9012" y="7377"/>
                  </a:moveTo>
                  <a:cubicBezTo>
                    <a:pt x="7212" y="6979"/>
                    <a:pt x="5412" y="6582"/>
                    <a:pt x="3882" y="5853"/>
                  </a:cubicBezTo>
                  <a:cubicBezTo>
                    <a:pt x="2352" y="5124"/>
                    <a:pt x="1092" y="4064"/>
                    <a:pt x="462" y="3203"/>
                  </a:cubicBezTo>
                  <a:cubicBezTo>
                    <a:pt x="-168" y="2341"/>
                    <a:pt x="-168" y="1679"/>
                    <a:pt x="552" y="1016"/>
                  </a:cubicBezTo>
                  <a:cubicBezTo>
                    <a:pt x="1272" y="354"/>
                    <a:pt x="2712" y="-309"/>
                    <a:pt x="4962" y="155"/>
                  </a:cubicBezTo>
                  <a:cubicBezTo>
                    <a:pt x="7212" y="619"/>
                    <a:pt x="10272" y="2209"/>
                    <a:pt x="12792" y="4925"/>
                  </a:cubicBezTo>
                  <a:cubicBezTo>
                    <a:pt x="15312" y="7642"/>
                    <a:pt x="17292" y="11485"/>
                    <a:pt x="18642" y="14400"/>
                  </a:cubicBezTo>
                  <a:cubicBezTo>
                    <a:pt x="19992" y="17316"/>
                    <a:pt x="20712" y="19303"/>
                    <a:pt x="21432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233710" y="4160207"/>
              <a:ext cx="190501" cy="1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872"/>
                  </a:moveTo>
                  <a:cubicBezTo>
                    <a:pt x="20160" y="255"/>
                    <a:pt x="18720" y="-362"/>
                    <a:pt x="17040" y="255"/>
                  </a:cubicBezTo>
                  <a:cubicBezTo>
                    <a:pt x="15360" y="872"/>
                    <a:pt x="13440" y="2724"/>
                    <a:pt x="10560" y="6427"/>
                  </a:cubicBezTo>
                  <a:cubicBezTo>
                    <a:pt x="7680" y="10129"/>
                    <a:pt x="3840" y="15684"/>
                    <a:pt x="0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500410" y="4135386"/>
              <a:ext cx="14605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429"/>
                  </a:moveTo>
                  <a:cubicBezTo>
                    <a:pt x="1252" y="657"/>
                    <a:pt x="2504" y="-114"/>
                    <a:pt x="3757" y="15"/>
                  </a:cubicBezTo>
                  <a:cubicBezTo>
                    <a:pt x="5009" y="143"/>
                    <a:pt x="6261" y="1172"/>
                    <a:pt x="7357" y="3229"/>
                  </a:cubicBezTo>
                  <a:cubicBezTo>
                    <a:pt x="8452" y="5286"/>
                    <a:pt x="9391" y="8372"/>
                    <a:pt x="8922" y="11072"/>
                  </a:cubicBezTo>
                  <a:cubicBezTo>
                    <a:pt x="8452" y="13772"/>
                    <a:pt x="6574" y="16086"/>
                    <a:pt x="4852" y="17372"/>
                  </a:cubicBezTo>
                  <a:cubicBezTo>
                    <a:pt x="3130" y="18657"/>
                    <a:pt x="1565" y="18915"/>
                    <a:pt x="939" y="18400"/>
                  </a:cubicBezTo>
                  <a:cubicBezTo>
                    <a:pt x="313" y="17886"/>
                    <a:pt x="626" y="16600"/>
                    <a:pt x="3287" y="14157"/>
                  </a:cubicBezTo>
                  <a:cubicBezTo>
                    <a:pt x="5948" y="11715"/>
                    <a:pt x="10957" y="8115"/>
                    <a:pt x="13930" y="5800"/>
                  </a:cubicBezTo>
                  <a:cubicBezTo>
                    <a:pt x="16904" y="3486"/>
                    <a:pt x="17843" y="2457"/>
                    <a:pt x="17843" y="2715"/>
                  </a:cubicBezTo>
                  <a:cubicBezTo>
                    <a:pt x="17843" y="2972"/>
                    <a:pt x="16904" y="4515"/>
                    <a:pt x="16122" y="7086"/>
                  </a:cubicBezTo>
                  <a:cubicBezTo>
                    <a:pt x="15339" y="9657"/>
                    <a:pt x="14713" y="13257"/>
                    <a:pt x="15652" y="15829"/>
                  </a:cubicBezTo>
                  <a:cubicBezTo>
                    <a:pt x="16591" y="18400"/>
                    <a:pt x="19096" y="19943"/>
                    <a:pt x="2160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059210" y="4013793"/>
              <a:ext cx="31751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855"/>
                    <a:pt x="0" y="3710"/>
                    <a:pt x="0" y="5521"/>
                  </a:cubicBezTo>
                  <a:cubicBezTo>
                    <a:pt x="0" y="7333"/>
                    <a:pt x="0" y="9099"/>
                    <a:pt x="0" y="10866"/>
                  </a:cubicBezTo>
                  <a:cubicBezTo>
                    <a:pt x="0" y="12633"/>
                    <a:pt x="0" y="14400"/>
                    <a:pt x="720" y="15946"/>
                  </a:cubicBezTo>
                  <a:cubicBezTo>
                    <a:pt x="1440" y="17492"/>
                    <a:pt x="2880" y="18817"/>
                    <a:pt x="6480" y="19723"/>
                  </a:cubicBezTo>
                  <a:cubicBezTo>
                    <a:pt x="10080" y="20628"/>
                    <a:pt x="15840" y="211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187934" y="5083521"/>
              <a:ext cx="358110" cy="20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97" fill="norm" stroke="1" extrusionOk="0">
                  <a:moveTo>
                    <a:pt x="12476" y="3625"/>
                  </a:moveTo>
                  <a:cubicBezTo>
                    <a:pt x="10697" y="8425"/>
                    <a:pt x="8918" y="13225"/>
                    <a:pt x="7393" y="16171"/>
                  </a:cubicBezTo>
                  <a:cubicBezTo>
                    <a:pt x="5869" y="19116"/>
                    <a:pt x="4598" y="20207"/>
                    <a:pt x="3645" y="20753"/>
                  </a:cubicBezTo>
                  <a:cubicBezTo>
                    <a:pt x="2692" y="21298"/>
                    <a:pt x="2057" y="21298"/>
                    <a:pt x="1422" y="19989"/>
                  </a:cubicBezTo>
                  <a:cubicBezTo>
                    <a:pt x="786" y="18680"/>
                    <a:pt x="151" y="16062"/>
                    <a:pt x="24" y="13771"/>
                  </a:cubicBezTo>
                  <a:cubicBezTo>
                    <a:pt x="-103" y="11480"/>
                    <a:pt x="278" y="9516"/>
                    <a:pt x="1295" y="7443"/>
                  </a:cubicBezTo>
                  <a:cubicBezTo>
                    <a:pt x="2311" y="5371"/>
                    <a:pt x="3963" y="3189"/>
                    <a:pt x="5106" y="1880"/>
                  </a:cubicBezTo>
                  <a:cubicBezTo>
                    <a:pt x="6250" y="571"/>
                    <a:pt x="6885" y="134"/>
                    <a:pt x="7521" y="25"/>
                  </a:cubicBezTo>
                  <a:cubicBezTo>
                    <a:pt x="8156" y="-84"/>
                    <a:pt x="8791" y="134"/>
                    <a:pt x="9236" y="1116"/>
                  </a:cubicBezTo>
                  <a:cubicBezTo>
                    <a:pt x="9681" y="2098"/>
                    <a:pt x="9935" y="3843"/>
                    <a:pt x="10443" y="6462"/>
                  </a:cubicBezTo>
                  <a:cubicBezTo>
                    <a:pt x="10951" y="9080"/>
                    <a:pt x="11713" y="12571"/>
                    <a:pt x="12349" y="14643"/>
                  </a:cubicBezTo>
                  <a:cubicBezTo>
                    <a:pt x="12984" y="16716"/>
                    <a:pt x="13492" y="17371"/>
                    <a:pt x="14445" y="17589"/>
                  </a:cubicBezTo>
                  <a:cubicBezTo>
                    <a:pt x="15398" y="17807"/>
                    <a:pt x="16796" y="17589"/>
                    <a:pt x="18003" y="16062"/>
                  </a:cubicBezTo>
                  <a:cubicBezTo>
                    <a:pt x="19210" y="14534"/>
                    <a:pt x="20226" y="11698"/>
                    <a:pt x="20798" y="9516"/>
                  </a:cubicBezTo>
                  <a:cubicBezTo>
                    <a:pt x="21370" y="7334"/>
                    <a:pt x="21497" y="5807"/>
                    <a:pt x="21497" y="4498"/>
                  </a:cubicBezTo>
                  <a:cubicBezTo>
                    <a:pt x="21497" y="3189"/>
                    <a:pt x="21370" y="2098"/>
                    <a:pt x="21052" y="1225"/>
                  </a:cubicBezTo>
                  <a:cubicBezTo>
                    <a:pt x="20735" y="353"/>
                    <a:pt x="20226" y="-302"/>
                    <a:pt x="18702" y="353"/>
                  </a:cubicBezTo>
                  <a:cubicBezTo>
                    <a:pt x="17177" y="1007"/>
                    <a:pt x="14636" y="2971"/>
                    <a:pt x="12095" y="4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6216343" y="3844911"/>
              <a:ext cx="203711" cy="23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096" fill="norm" stroke="1" extrusionOk="0">
                  <a:moveTo>
                    <a:pt x="13125" y="3716"/>
                  </a:moveTo>
                  <a:cubicBezTo>
                    <a:pt x="12909" y="2589"/>
                    <a:pt x="12693" y="1462"/>
                    <a:pt x="12045" y="711"/>
                  </a:cubicBezTo>
                  <a:cubicBezTo>
                    <a:pt x="11397" y="-40"/>
                    <a:pt x="10317" y="-416"/>
                    <a:pt x="8373" y="711"/>
                  </a:cubicBezTo>
                  <a:cubicBezTo>
                    <a:pt x="6429" y="1838"/>
                    <a:pt x="3621" y="4467"/>
                    <a:pt x="1893" y="7754"/>
                  </a:cubicBezTo>
                  <a:cubicBezTo>
                    <a:pt x="165" y="11041"/>
                    <a:pt x="-483" y="14986"/>
                    <a:pt x="381" y="17521"/>
                  </a:cubicBezTo>
                  <a:cubicBezTo>
                    <a:pt x="1245" y="20057"/>
                    <a:pt x="3621" y="21184"/>
                    <a:pt x="6645" y="21090"/>
                  </a:cubicBezTo>
                  <a:cubicBezTo>
                    <a:pt x="9669" y="20996"/>
                    <a:pt x="13341" y="19681"/>
                    <a:pt x="15933" y="17052"/>
                  </a:cubicBezTo>
                  <a:cubicBezTo>
                    <a:pt x="18525" y="14422"/>
                    <a:pt x="20037" y="10478"/>
                    <a:pt x="20577" y="8036"/>
                  </a:cubicBezTo>
                  <a:cubicBezTo>
                    <a:pt x="21117" y="5594"/>
                    <a:pt x="20685" y="4655"/>
                    <a:pt x="18525" y="4374"/>
                  </a:cubicBezTo>
                  <a:cubicBezTo>
                    <a:pt x="16365" y="4092"/>
                    <a:pt x="12477" y="4467"/>
                    <a:pt x="8589" y="4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157760" y="4700299"/>
              <a:ext cx="2286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400" y="12126"/>
                    <a:pt x="6800" y="4168"/>
                    <a:pt x="10400" y="1326"/>
                  </a:cubicBezTo>
                  <a:cubicBezTo>
                    <a:pt x="14000" y="-1516"/>
                    <a:pt x="1780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170460" y="484564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772432" y="4610817"/>
              <a:ext cx="337829" cy="25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35" fill="norm" stroke="1" extrusionOk="0">
                  <a:moveTo>
                    <a:pt x="3280" y="10964"/>
                  </a:moveTo>
                  <a:cubicBezTo>
                    <a:pt x="2880" y="11660"/>
                    <a:pt x="2480" y="12357"/>
                    <a:pt x="2680" y="12706"/>
                  </a:cubicBezTo>
                  <a:cubicBezTo>
                    <a:pt x="2880" y="13054"/>
                    <a:pt x="3680" y="13054"/>
                    <a:pt x="5413" y="11922"/>
                  </a:cubicBezTo>
                  <a:cubicBezTo>
                    <a:pt x="7147" y="10789"/>
                    <a:pt x="9813" y="8525"/>
                    <a:pt x="11347" y="6957"/>
                  </a:cubicBezTo>
                  <a:cubicBezTo>
                    <a:pt x="12880" y="5389"/>
                    <a:pt x="13280" y="4518"/>
                    <a:pt x="13480" y="3473"/>
                  </a:cubicBezTo>
                  <a:cubicBezTo>
                    <a:pt x="13680" y="2428"/>
                    <a:pt x="13680" y="1209"/>
                    <a:pt x="13347" y="512"/>
                  </a:cubicBezTo>
                  <a:cubicBezTo>
                    <a:pt x="13013" y="-185"/>
                    <a:pt x="12347" y="-359"/>
                    <a:pt x="10147" y="1209"/>
                  </a:cubicBezTo>
                  <a:cubicBezTo>
                    <a:pt x="7947" y="2776"/>
                    <a:pt x="4213" y="6086"/>
                    <a:pt x="2147" y="9222"/>
                  </a:cubicBezTo>
                  <a:cubicBezTo>
                    <a:pt x="80" y="12357"/>
                    <a:pt x="-320" y="15318"/>
                    <a:pt x="213" y="17409"/>
                  </a:cubicBezTo>
                  <a:cubicBezTo>
                    <a:pt x="747" y="19499"/>
                    <a:pt x="2213" y="20718"/>
                    <a:pt x="4680" y="20980"/>
                  </a:cubicBezTo>
                  <a:cubicBezTo>
                    <a:pt x="7147" y="21241"/>
                    <a:pt x="10613" y="20544"/>
                    <a:pt x="13547" y="19586"/>
                  </a:cubicBezTo>
                  <a:cubicBezTo>
                    <a:pt x="16480" y="18628"/>
                    <a:pt x="18880" y="17409"/>
                    <a:pt x="21280" y="16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056513" y="4325886"/>
              <a:ext cx="109382" cy="13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560" fill="norm" stroke="1" extrusionOk="0">
                  <a:moveTo>
                    <a:pt x="14016" y="9821"/>
                  </a:moveTo>
                  <a:cubicBezTo>
                    <a:pt x="14016" y="8160"/>
                    <a:pt x="14016" y="6498"/>
                    <a:pt x="12997" y="5335"/>
                  </a:cubicBezTo>
                  <a:cubicBezTo>
                    <a:pt x="11978" y="4172"/>
                    <a:pt x="9941" y="3507"/>
                    <a:pt x="8310" y="4006"/>
                  </a:cubicBezTo>
                  <a:cubicBezTo>
                    <a:pt x="6680" y="4504"/>
                    <a:pt x="5458" y="6166"/>
                    <a:pt x="4235" y="7994"/>
                  </a:cubicBezTo>
                  <a:cubicBezTo>
                    <a:pt x="3012" y="9821"/>
                    <a:pt x="1790" y="11815"/>
                    <a:pt x="975" y="13643"/>
                  </a:cubicBezTo>
                  <a:cubicBezTo>
                    <a:pt x="160" y="15470"/>
                    <a:pt x="-248" y="17132"/>
                    <a:pt x="160" y="18627"/>
                  </a:cubicBezTo>
                  <a:cubicBezTo>
                    <a:pt x="567" y="20123"/>
                    <a:pt x="1790" y="21452"/>
                    <a:pt x="5458" y="19790"/>
                  </a:cubicBezTo>
                  <a:cubicBezTo>
                    <a:pt x="9126" y="18129"/>
                    <a:pt x="15239" y="13477"/>
                    <a:pt x="18295" y="10154"/>
                  </a:cubicBezTo>
                  <a:cubicBezTo>
                    <a:pt x="21352" y="6830"/>
                    <a:pt x="21352" y="4837"/>
                    <a:pt x="20741" y="3175"/>
                  </a:cubicBezTo>
                  <a:cubicBezTo>
                    <a:pt x="20129" y="1514"/>
                    <a:pt x="18907" y="184"/>
                    <a:pt x="17480" y="18"/>
                  </a:cubicBezTo>
                  <a:cubicBezTo>
                    <a:pt x="16054" y="-148"/>
                    <a:pt x="14424" y="849"/>
                    <a:pt x="12794" y="1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510310" y="4767327"/>
              <a:ext cx="3302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15120"/>
                  </a:moveTo>
                  <a:cubicBezTo>
                    <a:pt x="831" y="12960"/>
                    <a:pt x="0" y="10800"/>
                    <a:pt x="0" y="7560"/>
                  </a:cubicBezTo>
                  <a:cubicBezTo>
                    <a:pt x="0" y="4320"/>
                    <a:pt x="831" y="0"/>
                    <a:pt x="3462" y="0"/>
                  </a:cubicBezTo>
                  <a:cubicBezTo>
                    <a:pt x="6092" y="0"/>
                    <a:pt x="10523" y="4320"/>
                    <a:pt x="13846" y="8640"/>
                  </a:cubicBezTo>
                  <a:cubicBezTo>
                    <a:pt x="17169" y="12960"/>
                    <a:pt x="19385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469160" y="4490043"/>
              <a:ext cx="25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68"/>
                    <a:pt x="7200" y="6336"/>
                    <a:pt x="8100" y="9648"/>
                  </a:cubicBezTo>
                  <a:cubicBezTo>
                    <a:pt x="9000" y="12960"/>
                    <a:pt x="7200" y="16416"/>
                    <a:pt x="9000" y="18432"/>
                  </a:cubicBezTo>
                  <a:cubicBezTo>
                    <a:pt x="10800" y="20448"/>
                    <a:pt x="16200" y="210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285010" y="4934543"/>
              <a:ext cx="685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" y="3000"/>
                    <a:pt x="400" y="6000"/>
                    <a:pt x="1433" y="7500"/>
                  </a:cubicBezTo>
                  <a:cubicBezTo>
                    <a:pt x="2467" y="9000"/>
                    <a:pt x="4333" y="9000"/>
                    <a:pt x="6500" y="9000"/>
                  </a:cubicBezTo>
                  <a:cubicBezTo>
                    <a:pt x="8667" y="9000"/>
                    <a:pt x="11133" y="9000"/>
                    <a:pt x="13700" y="11100"/>
                  </a:cubicBezTo>
                  <a:cubicBezTo>
                    <a:pt x="16267" y="13200"/>
                    <a:pt x="18933" y="17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295441" y="5327534"/>
              <a:ext cx="402320" cy="20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35" fill="norm" stroke="1" extrusionOk="0">
                  <a:moveTo>
                    <a:pt x="1818" y="10653"/>
                  </a:moveTo>
                  <a:cubicBezTo>
                    <a:pt x="4079" y="11094"/>
                    <a:pt x="6341" y="11535"/>
                    <a:pt x="8320" y="10874"/>
                  </a:cubicBezTo>
                  <a:cubicBezTo>
                    <a:pt x="10299" y="10213"/>
                    <a:pt x="11996" y="8449"/>
                    <a:pt x="12957" y="7017"/>
                  </a:cubicBezTo>
                  <a:cubicBezTo>
                    <a:pt x="13918" y="5584"/>
                    <a:pt x="14144" y="4482"/>
                    <a:pt x="14144" y="3380"/>
                  </a:cubicBezTo>
                  <a:cubicBezTo>
                    <a:pt x="14144" y="2278"/>
                    <a:pt x="13918" y="1176"/>
                    <a:pt x="12957" y="515"/>
                  </a:cubicBezTo>
                  <a:cubicBezTo>
                    <a:pt x="11996" y="-147"/>
                    <a:pt x="10299" y="-367"/>
                    <a:pt x="8207" y="1066"/>
                  </a:cubicBezTo>
                  <a:cubicBezTo>
                    <a:pt x="6115" y="2498"/>
                    <a:pt x="3627" y="5584"/>
                    <a:pt x="2157" y="8339"/>
                  </a:cubicBezTo>
                  <a:cubicBezTo>
                    <a:pt x="687" y="11094"/>
                    <a:pt x="234" y="13519"/>
                    <a:pt x="65" y="15282"/>
                  </a:cubicBezTo>
                  <a:cubicBezTo>
                    <a:pt x="-105" y="17045"/>
                    <a:pt x="8" y="18147"/>
                    <a:pt x="1026" y="19139"/>
                  </a:cubicBezTo>
                  <a:cubicBezTo>
                    <a:pt x="2044" y="20131"/>
                    <a:pt x="3966" y="21013"/>
                    <a:pt x="6963" y="21123"/>
                  </a:cubicBezTo>
                  <a:cubicBezTo>
                    <a:pt x="9960" y="21233"/>
                    <a:pt x="14031" y="20572"/>
                    <a:pt x="16632" y="20241"/>
                  </a:cubicBezTo>
                  <a:cubicBezTo>
                    <a:pt x="19233" y="19911"/>
                    <a:pt x="20364" y="19911"/>
                    <a:pt x="21495" y="19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508157" y="5021008"/>
              <a:ext cx="227704" cy="25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91" fill="norm" stroke="1" extrusionOk="0">
                  <a:moveTo>
                    <a:pt x="5267" y="7167"/>
                  </a:moveTo>
                  <a:cubicBezTo>
                    <a:pt x="3681" y="6989"/>
                    <a:pt x="2096" y="6810"/>
                    <a:pt x="1105" y="6274"/>
                  </a:cubicBezTo>
                  <a:cubicBezTo>
                    <a:pt x="114" y="5739"/>
                    <a:pt x="-282" y="4846"/>
                    <a:pt x="213" y="3775"/>
                  </a:cubicBezTo>
                  <a:cubicBezTo>
                    <a:pt x="709" y="2704"/>
                    <a:pt x="2096" y="1455"/>
                    <a:pt x="3979" y="651"/>
                  </a:cubicBezTo>
                  <a:cubicBezTo>
                    <a:pt x="5861" y="-152"/>
                    <a:pt x="8239" y="-509"/>
                    <a:pt x="10617" y="1365"/>
                  </a:cubicBezTo>
                  <a:cubicBezTo>
                    <a:pt x="12995" y="3240"/>
                    <a:pt x="15373" y="7346"/>
                    <a:pt x="16760" y="10559"/>
                  </a:cubicBezTo>
                  <a:cubicBezTo>
                    <a:pt x="18147" y="13772"/>
                    <a:pt x="18544" y="16093"/>
                    <a:pt x="18940" y="17699"/>
                  </a:cubicBezTo>
                  <a:cubicBezTo>
                    <a:pt x="19336" y="19306"/>
                    <a:pt x="19733" y="20198"/>
                    <a:pt x="20129" y="20645"/>
                  </a:cubicBezTo>
                  <a:cubicBezTo>
                    <a:pt x="20525" y="21091"/>
                    <a:pt x="20922" y="21091"/>
                    <a:pt x="21318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577110" y="5182193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800"/>
                    <a:pt x="11782" y="1600"/>
                    <a:pt x="8182" y="5200"/>
                  </a:cubicBezTo>
                  <a:cubicBezTo>
                    <a:pt x="4582" y="8800"/>
                    <a:pt x="2291" y="15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793010" y="5157737"/>
              <a:ext cx="127001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222"/>
                  </a:moveTo>
                  <a:cubicBezTo>
                    <a:pt x="1440" y="3422"/>
                    <a:pt x="2880" y="4622"/>
                    <a:pt x="3420" y="6222"/>
                  </a:cubicBezTo>
                  <a:cubicBezTo>
                    <a:pt x="3960" y="7822"/>
                    <a:pt x="3600" y="9822"/>
                    <a:pt x="3960" y="9822"/>
                  </a:cubicBezTo>
                  <a:cubicBezTo>
                    <a:pt x="4320" y="9822"/>
                    <a:pt x="5400" y="7822"/>
                    <a:pt x="6840" y="6422"/>
                  </a:cubicBezTo>
                  <a:cubicBezTo>
                    <a:pt x="8280" y="5022"/>
                    <a:pt x="10080" y="4222"/>
                    <a:pt x="12240" y="3022"/>
                  </a:cubicBezTo>
                  <a:cubicBezTo>
                    <a:pt x="14400" y="1822"/>
                    <a:pt x="16920" y="222"/>
                    <a:pt x="17460" y="22"/>
                  </a:cubicBezTo>
                  <a:cubicBezTo>
                    <a:pt x="18000" y="-178"/>
                    <a:pt x="16560" y="1022"/>
                    <a:pt x="15480" y="3222"/>
                  </a:cubicBezTo>
                  <a:cubicBezTo>
                    <a:pt x="14400" y="5422"/>
                    <a:pt x="13680" y="8622"/>
                    <a:pt x="14760" y="11822"/>
                  </a:cubicBezTo>
                  <a:cubicBezTo>
                    <a:pt x="15840" y="15022"/>
                    <a:pt x="18720" y="18222"/>
                    <a:pt x="21600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222956" y="5163143"/>
              <a:ext cx="55705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0"/>
                  </a:moveTo>
                  <a:cubicBezTo>
                    <a:pt x="17853" y="2372"/>
                    <a:pt x="14653" y="4744"/>
                    <a:pt x="11053" y="7454"/>
                  </a:cubicBezTo>
                  <a:cubicBezTo>
                    <a:pt x="7453" y="10165"/>
                    <a:pt x="3453" y="13214"/>
                    <a:pt x="1453" y="15459"/>
                  </a:cubicBezTo>
                  <a:cubicBezTo>
                    <a:pt x="-547" y="17704"/>
                    <a:pt x="-547" y="19144"/>
                    <a:pt x="1853" y="20033"/>
                  </a:cubicBezTo>
                  <a:cubicBezTo>
                    <a:pt x="4253" y="20922"/>
                    <a:pt x="9053" y="21261"/>
                    <a:pt x="138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297710" y="5799088"/>
              <a:ext cx="234951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933"/>
                  </a:moveTo>
                  <a:cubicBezTo>
                    <a:pt x="584" y="1561"/>
                    <a:pt x="1168" y="190"/>
                    <a:pt x="2141" y="18"/>
                  </a:cubicBezTo>
                  <a:cubicBezTo>
                    <a:pt x="3114" y="-153"/>
                    <a:pt x="4476" y="876"/>
                    <a:pt x="5643" y="3104"/>
                  </a:cubicBezTo>
                  <a:cubicBezTo>
                    <a:pt x="6811" y="5333"/>
                    <a:pt x="7784" y="8761"/>
                    <a:pt x="8173" y="11333"/>
                  </a:cubicBezTo>
                  <a:cubicBezTo>
                    <a:pt x="8562" y="13904"/>
                    <a:pt x="8368" y="15618"/>
                    <a:pt x="7686" y="17333"/>
                  </a:cubicBezTo>
                  <a:cubicBezTo>
                    <a:pt x="7005" y="19047"/>
                    <a:pt x="5838" y="20761"/>
                    <a:pt x="4865" y="20933"/>
                  </a:cubicBezTo>
                  <a:cubicBezTo>
                    <a:pt x="3892" y="21104"/>
                    <a:pt x="3114" y="19733"/>
                    <a:pt x="3211" y="18190"/>
                  </a:cubicBezTo>
                  <a:cubicBezTo>
                    <a:pt x="3308" y="16647"/>
                    <a:pt x="4281" y="14933"/>
                    <a:pt x="6324" y="12190"/>
                  </a:cubicBezTo>
                  <a:cubicBezTo>
                    <a:pt x="8368" y="9447"/>
                    <a:pt x="11481" y="5676"/>
                    <a:pt x="13524" y="3618"/>
                  </a:cubicBezTo>
                  <a:cubicBezTo>
                    <a:pt x="15568" y="1561"/>
                    <a:pt x="16541" y="1218"/>
                    <a:pt x="16930" y="1904"/>
                  </a:cubicBezTo>
                  <a:cubicBezTo>
                    <a:pt x="17319" y="2590"/>
                    <a:pt x="17124" y="4304"/>
                    <a:pt x="16735" y="6018"/>
                  </a:cubicBezTo>
                  <a:cubicBezTo>
                    <a:pt x="16346" y="7733"/>
                    <a:pt x="15762" y="9447"/>
                    <a:pt x="15470" y="11333"/>
                  </a:cubicBezTo>
                  <a:cubicBezTo>
                    <a:pt x="15178" y="13218"/>
                    <a:pt x="15178" y="15276"/>
                    <a:pt x="16249" y="16990"/>
                  </a:cubicBezTo>
                  <a:cubicBezTo>
                    <a:pt x="17319" y="18704"/>
                    <a:pt x="19459" y="20076"/>
                    <a:pt x="2160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621560" y="5894035"/>
              <a:ext cx="419101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1418" y="13673"/>
                    <a:pt x="2836" y="6473"/>
                    <a:pt x="5509" y="2873"/>
                  </a:cubicBezTo>
                  <a:cubicBezTo>
                    <a:pt x="8182" y="-727"/>
                    <a:pt x="12109" y="-727"/>
                    <a:pt x="15000" y="1673"/>
                  </a:cubicBezTo>
                  <a:cubicBezTo>
                    <a:pt x="17891" y="4073"/>
                    <a:pt x="19745" y="8873"/>
                    <a:pt x="2160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9977160" y="5818136"/>
              <a:ext cx="68526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72" fill="norm" stroke="1" extrusionOk="0">
                  <a:moveTo>
                    <a:pt x="0" y="1600"/>
                  </a:moveTo>
                  <a:cubicBezTo>
                    <a:pt x="2618" y="736"/>
                    <a:pt x="5236" y="-128"/>
                    <a:pt x="7855" y="16"/>
                  </a:cubicBezTo>
                  <a:cubicBezTo>
                    <a:pt x="10473" y="160"/>
                    <a:pt x="13091" y="1312"/>
                    <a:pt x="15382" y="3616"/>
                  </a:cubicBezTo>
                  <a:cubicBezTo>
                    <a:pt x="17673" y="5920"/>
                    <a:pt x="19636" y="9376"/>
                    <a:pt x="20618" y="11824"/>
                  </a:cubicBezTo>
                  <a:cubicBezTo>
                    <a:pt x="21600" y="14272"/>
                    <a:pt x="21600" y="15712"/>
                    <a:pt x="18327" y="17152"/>
                  </a:cubicBezTo>
                  <a:cubicBezTo>
                    <a:pt x="15055" y="18592"/>
                    <a:pt x="8509" y="20032"/>
                    <a:pt x="1964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174068" y="5873321"/>
              <a:ext cx="251651" cy="8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274" fill="norm" stroke="1" extrusionOk="0">
                  <a:moveTo>
                    <a:pt x="13919" y="1835"/>
                  </a:moveTo>
                  <a:cubicBezTo>
                    <a:pt x="11242" y="7630"/>
                    <a:pt x="8564" y="13425"/>
                    <a:pt x="6600" y="16586"/>
                  </a:cubicBezTo>
                  <a:cubicBezTo>
                    <a:pt x="4637" y="19747"/>
                    <a:pt x="3387" y="20274"/>
                    <a:pt x="2316" y="20274"/>
                  </a:cubicBezTo>
                  <a:cubicBezTo>
                    <a:pt x="1245" y="20274"/>
                    <a:pt x="353" y="19747"/>
                    <a:pt x="85" y="16586"/>
                  </a:cubicBezTo>
                  <a:cubicBezTo>
                    <a:pt x="-183" y="13425"/>
                    <a:pt x="174" y="7630"/>
                    <a:pt x="1334" y="3942"/>
                  </a:cubicBezTo>
                  <a:cubicBezTo>
                    <a:pt x="2495" y="254"/>
                    <a:pt x="4458" y="-1326"/>
                    <a:pt x="6868" y="1308"/>
                  </a:cubicBezTo>
                  <a:cubicBezTo>
                    <a:pt x="9278" y="3942"/>
                    <a:pt x="12134" y="10791"/>
                    <a:pt x="14009" y="14215"/>
                  </a:cubicBezTo>
                  <a:cubicBezTo>
                    <a:pt x="15883" y="17640"/>
                    <a:pt x="16776" y="17640"/>
                    <a:pt x="17847" y="16850"/>
                  </a:cubicBezTo>
                  <a:cubicBezTo>
                    <a:pt x="18918" y="16059"/>
                    <a:pt x="20167" y="14479"/>
                    <a:pt x="20792" y="12372"/>
                  </a:cubicBezTo>
                  <a:cubicBezTo>
                    <a:pt x="21417" y="10264"/>
                    <a:pt x="21417" y="7630"/>
                    <a:pt x="20435" y="5523"/>
                  </a:cubicBezTo>
                  <a:cubicBezTo>
                    <a:pt x="19453" y="3415"/>
                    <a:pt x="17490" y="1835"/>
                    <a:pt x="15972" y="1572"/>
                  </a:cubicBezTo>
                  <a:cubicBezTo>
                    <a:pt x="14455" y="1308"/>
                    <a:pt x="13384" y="2362"/>
                    <a:pt x="12313" y="3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973338" y="6465836"/>
              <a:ext cx="254273" cy="3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66" fill="norm" stroke="1" extrusionOk="0">
                  <a:moveTo>
                    <a:pt x="1629" y="21066"/>
                  </a:moveTo>
                  <a:cubicBezTo>
                    <a:pt x="737" y="19866"/>
                    <a:pt x="-156" y="18666"/>
                    <a:pt x="23" y="16866"/>
                  </a:cubicBezTo>
                  <a:cubicBezTo>
                    <a:pt x="201" y="15066"/>
                    <a:pt x="1451" y="12666"/>
                    <a:pt x="4664" y="9066"/>
                  </a:cubicBezTo>
                  <a:cubicBezTo>
                    <a:pt x="7877" y="5466"/>
                    <a:pt x="13054" y="666"/>
                    <a:pt x="16178" y="66"/>
                  </a:cubicBezTo>
                  <a:cubicBezTo>
                    <a:pt x="19302" y="-534"/>
                    <a:pt x="20373" y="3066"/>
                    <a:pt x="21444" y="6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979960" y="6649043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585327" y="6407743"/>
              <a:ext cx="423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23"/>
                    <a:pt x="0" y="10246"/>
                    <a:pt x="0" y="13846"/>
                  </a:cubicBezTo>
                  <a:cubicBezTo>
                    <a:pt x="0" y="17446"/>
                    <a:pt x="10800" y="195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811810" y="6604543"/>
              <a:ext cx="31750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144" y="16990"/>
                    <a:pt x="288" y="13133"/>
                    <a:pt x="2088" y="9276"/>
                  </a:cubicBezTo>
                  <a:cubicBezTo>
                    <a:pt x="3888" y="5418"/>
                    <a:pt x="7344" y="1561"/>
                    <a:pt x="10872" y="404"/>
                  </a:cubicBezTo>
                  <a:cubicBezTo>
                    <a:pt x="14400" y="-753"/>
                    <a:pt x="18000" y="790"/>
                    <a:pt x="21600" y="2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8388320" y="6497804"/>
              <a:ext cx="217046" cy="20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0743" fill="norm" stroke="1" extrusionOk="0">
                  <a:moveTo>
                    <a:pt x="11906" y="3770"/>
                  </a:moveTo>
                  <a:cubicBezTo>
                    <a:pt x="11906" y="2690"/>
                    <a:pt x="11906" y="1610"/>
                    <a:pt x="11317" y="1070"/>
                  </a:cubicBezTo>
                  <a:cubicBezTo>
                    <a:pt x="10728" y="530"/>
                    <a:pt x="9550" y="530"/>
                    <a:pt x="7783" y="1718"/>
                  </a:cubicBezTo>
                  <a:cubicBezTo>
                    <a:pt x="6015" y="2906"/>
                    <a:pt x="3659" y="5282"/>
                    <a:pt x="1990" y="8090"/>
                  </a:cubicBezTo>
                  <a:cubicBezTo>
                    <a:pt x="321" y="10898"/>
                    <a:pt x="-661" y="14138"/>
                    <a:pt x="517" y="16730"/>
                  </a:cubicBezTo>
                  <a:cubicBezTo>
                    <a:pt x="1695" y="19322"/>
                    <a:pt x="5034" y="21266"/>
                    <a:pt x="8470" y="20618"/>
                  </a:cubicBezTo>
                  <a:cubicBezTo>
                    <a:pt x="11906" y="19970"/>
                    <a:pt x="15441" y="16730"/>
                    <a:pt x="17699" y="13598"/>
                  </a:cubicBezTo>
                  <a:cubicBezTo>
                    <a:pt x="19957" y="10466"/>
                    <a:pt x="20939" y="7442"/>
                    <a:pt x="19368" y="4958"/>
                  </a:cubicBezTo>
                  <a:cubicBezTo>
                    <a:pt x="17797" y="2474"/>
                    <a:pt x="13674" y="530"/>
                    <a:pt x="10630" y="98"/>
                  </a:cubicBezTo>
                  <a:cubicBezTo>
                    <a:pt x="7586" y="-334"/>
                    <a:pt x="5623" y="746"/>
                    <a:pt x="3659" y="1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9011688" y="6590678"/>
              <a:ext cx="209823" cy="6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03" fill="norm" stroke="1" extrusionOk="0">
                  <a:moveTo>
                    <a:pt x="1972" y="19213"/>
                  </a:moveTo>
                  <a:cubicBezTo>
                    <a:pt x="892" y="14335"/>
                    <a:pt x="-188" y="9458"/>
                    <a:pt x="28" y="5974"/>
                  </a:cubicBezTo>
                  <a:cubicBezTo>
                    <a:pt x="244" y="2490"/>
                    <a:pt x="1756" y="400"/>
                    <a:pt x="4672" y="51"/>
                  </a:cubicBezTo>
                  <a:cubicBezTo>
                    <a:pt x="7588" y="-297"/>
                    <a:pt x="11908" y="1097"/>
                    <a:pt x="14932" y="4929"/>
                  </a:cubicBezTo>
                  <a:cubicBezTo>
                    <a:pt x="17956" y="8761"/>
                    <a:pt x="19684" y="15032"/>
                    <a:pt x="21412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9017181" y="6715430"/>
              <a:ext cx="261480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029" fill="norm" stroke="1" extrusionOk="0">
                  <a:moveTo>
                    <a:pt x="2184" y="7069"/>
                  </a:moveTo>
                  <a:cubicBezTo>
                    <a:pt x="1138" y="7069"/>
                    <a:pt x="93" y="7069"/>
                    <a:pt x="6" y="4909"/>
                  </a:cubicBezTo>
                  <a:cubicBezTo>
                    <a:pt x="-81" y="2749"/>
                    <a:pt x="790" y="-1571"/>
                    <a:pt x="4100" y="589"/>
                  </a:cubicBezTo>
                  <a:cubicBezTo>
                    <a:pt x="7409" y="2749"/>
                    <a:pt x="13158" y="11389"/>
                    <a:pt x="16467" y="15709"/>
                  </a:cubicBezTo>
                  <a:cubicBezTo>
                    <a:pt x="19777" y="20029"/>
                    <a:pt x="20648" y="20029"/>
                    <a:pt x="21519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437410" y="6547443"/>
              <a:ext cx="4935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8100" y="0"/>
                  </a:moveTo>
                  <a:cubicBezTo>
                    <a:pt x="12600" y="0"/>
                    <a:pt x="17100" y="0"/>
                    <a:pt x="19350" y="600"/>
                  </a:cubicBezTo>
                  <a:cubicBezTo>
                    <a:pt x="21600" y="1200"/>
                    <a:pt x="21600" y="2400"/>
                    <a:pt x="18900" y="5486"/>
                  </a:cubicBezTo>
                  <a:cubicBezTo>
                    <a:pt x="16200" y="8571"/>
                    <a:pt x="10800" y="13543"/>
                    <a:pt x="7200" y="16543"/>
                  </a:cubicBezTo>
                  <a:cubicBezTo>
                    <a:pt x="3600" y="19543"/>
                    <a:pt x="180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5" name="Drawing"/>
          <p:cNvGrpSpPr/>
          <p:nvPr/>
        </p:nvGrpSpPr>
        <p:grpSpPr>
          <a:xfrm>
            <a:off x="920750" y="1383207"/>
            <a:ext cx="10693401" cy="6674943"/>
            <a:chOff x="0" y="0"/>
            <a:chExt cx="10693400" cy="6674943"/>
          </a:xfrm>
        </p:grpSpPr>
        <p:sp>
          <p:nvSpPr>
            <p:cNvPr id="1159" name="Line"/>
            <p:cNvSpPr/>
            <p:nvPr/>
          </p:nvSpPr>
          <p:spPr>
            <a:xfrm>
              <a:off x="127037" y="541840"/>
              <a:ext cx="63463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74" fill="norm" stroke="1" extrusionOk="0">
                  <a:moveTo>
                    <a:pt x="8349" y="3874"/>
                  </a:moveTo>
                  <a:cubicBezTo>
                    <a:pt x="4865" y="2007"/>
                    <a:pt x="1381" y="141"/>
                    <a:pt x="336" y="7"/>
                  </a:cubicBezTo>
                  <a:cubicBezTo>
                    <a:pt x="-709" y="-126"/>
                    <a:pt x="685" y="1474"/>
                    <a:pt x="4517" y="5341"/>
                  </a:cubicBezTo>
                  <a:cubicBezTo>
                    <a:pt x="8349" y="9207"/>
                    <a:pt x="14620" y="15341"/>
                    <a:pt x="20891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52399" y="42654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85750" y="509093"/>
              <a:ext cx="50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62"/>
                    <a:pt x="7200" y="10924"/>
                    <a:pt x="10800" y="14524"/>
                  </a:cubicBezTo>
                  <a:cubicBezTo>
                    <a:pt x="14400" y="18124"/>
                    <a:pt x="18000" y="198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85750" y="394793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49250" y="422523"/>
              <a:ext cx="141644" cy="34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456" fill="norm" stroke="1" extrusionOk="0">
                  <a:moveTo>
                    <a:pt x="5476" y="641"/>
                  </a:moveTo>
                  <a:cubicBezTo>
                    <a:pt x="6997" y="249"/>
                    <a:pt x="8518" y="-144"/>
                    <a:pt x="10800" y="52"/>
                  </a:cubicBezTo>
                  <a:cubicBezTo>
                    <a:pt x="13082" y="249"/>
                    <a:pt x="16124" y="1034"/>
                    <a:pt x="18254" y="2998"/>
                  </a:cubicBezTo>
                  <a:cubicBezTo>
                    <a:pt x="20383" y="4961"/>
                    <a:pt x="21600" y="8103"/>
                    <a:pt x="18406" y="11376"/>
                  </a:cubicBezTo>
                  <a:cubicBezTo>
                    <a:pt x="15211" y="14649"/>
                    <a:pt x="7606" y="18052"/>
                    <a:pt x="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0" y="439606"/>
              <a:ext cx="146050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7513" y="375"/>
                  </a:moveTo>
                  <a:cubicBezTo>
                    <a:pt x="5635" y="110"/>
                    <a:pt x="3757" y="-155"/>
                    <a:pt x="2348" y="110"/>
                  </a:cubicBezTo>
                  <a:cubicBezTo>
                    <a:pt x="939" y="375"/>
                    <a:pt x="0" y="1170"/>
                    <a:pt x="0" y="3555"/>
                  </a:cubicBezTo>
                  <a:cubicBezTo>
                    <a:pt x="0" y="5941"/>
                    <a:pt x="939" y="9916"/>
                    <a:pt x="4696" y="13163"/>
                  </a:cubicBezTo>
                  <a:cubicBezTo>
                    <a:pt x="8452" y="16409"/>
                    <a:pt x="15026" y="18927"/>
                    <a:pt x="2160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40188" y="304542"/>
              <a:ext cx="261563" cy="4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97" fill="norm" stroke="1" extrusionOk="0">
                  <a:moveTo>
                    <a:pt x="21525" y="1431"/>
                  </a:moveTo>
                  <a:cubicBezTo>
                    <a:pt x="21002" y="973"/>
                    <a:pt x="20480" y="516"/>
                    <a:pt x="18128" y="241"/>
                  </a:cubicBezTo>
                  <a:cubicBezTo>
                    <a:pt x="15777" y="-33"/>
                    <a:pt x="11596" y="-125"/>
                    <a:pt x="8373" y="241"/>
                  </a:cubicBezTo>
                  <a:cubicBezTo>
                    <a:pt x="5151" y="607"/>
                    <a:pt x="2886" y="1431"/>
                    <a:pt x="1580" y="2575"/>
                  </a:cubicBezTo>
                  <a:cubicBezTo>
                    <a:pt x="273" y="3719"/>
                    <a:pt x="-75" y="5183"/>
                    <a:pt x="12" y="7517"/>
                  </a:cubicBezTo>
                  <a:cubicBezTo>
                    <a:pt x="99" y="9851"/>
                    <a:pt x="622" y="13055"/>
                    <a:pt x="709" y="15297"/>
                  </a:cubicBezTo>
                  <a:cubicBezTo>
                    <a:pt x="796" y="17539"/>
                    <a:pt x="448" y="18821"/>
                    <a:pt x="360" y="19690"/>
                  </a:cubicBezTo>
                  <a:cubicBezTo>
                    <a:pt x="273" y="20560"/>
                    <a:pt x="448" y="21017"/>
                    <a:pt x="970" y="21246"/>
                  </a:cubicBezTo>
                  <a:cubicBezTo>
                    <a:pt x="1493" y="21475"/>
                    <a:pt x="2364" y="21475"/>
                    <a:pt x="5064" y="21017"/>
                  </a:cubicBezTo>
                  <a:cubicBezTo>
                    <a:pt x="7764" y="20560"/>
                    <a:pt x="12293" y="19644"/>
                    <a:pt x="14993" y="19050"/>
                  </a:cubicBezTo>
                  <a:cubicBezTo>
                    <a:pt x="17693" y="18455"/>
                    <a:pt x="18564" y="18180"/>
                    <a:pt x="19435" y="17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48282" y="617043"/>
              <a:ext cx="26616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3018" y="21600"/>
                  </a:moveTo>
                  <a:cubicBezTo>
                    <a:pt x="1658" y="21600"/>
                    <a:pt x="297" y="21600"/>
                    <a:pt x="42" y="20945"/>
                  </a:cubicBezTo>
                  <a:cubicBezTo>
                    <a:pt x="-213" y="20291"/>
                    <a:pt x="637" y="18982"/>
                    <a:pt x="3954" y="16036"/>
                  </a:cubicBezTo>
                  <a:cubicBezTo>
                    <a:pt x="7270" y="13091"/>
                    <a:pt x="13053" y="8509"/>
                    <a:pt x="16370" y="5564"/>
                  </a:cubicBezTo>
                  <a:cubicBezTo>
                    <a:pt x="19686" y="2618"/>
                    <a:pt x="20537" y="1309"/>
                    <a:pt x="213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416413" y="261306"/>
              <a:ext cx="221888" cy="53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52" fill="norm" stroke="1" extrusionOk="0">
                  <a:moveTo>
                    <a:pt x="20948" y="3309"/>
                  </a:moveTo>
                  <a:cubicBezTo>
                    <a:pt x="20948" y="2885"/>
                    <a:pt x="20948" y="2462"/>
                    <a:pt x="20948" y="1911"/>
                  </a:cubicBezTo>
                  <a:cubicBezTo>
                    <a:pt x="20948" y="1361"/>
                    <a:pt x="20948" y="683"/>
                    <a:pt x="19611" y="302"/>
                  </a:cubicBezTo>
                  <a:cubicBezTo>
                    <a:pt x="18274" y="-79"/>
                    <a:pt x="15599" y="-164"/>
                    <a:pt x="12822" y="429"/>
                  </a:cubicBezTo>
                  <a:cubicBezTo>
                    <a:pt x="10045" y="1022"/>
                    <a:pt x="7165" y="2292"/>
                    <a:pt x="5211" y="4241"/>
                  </a:cubicBezTo>
                  <a:cubicBezTo>
                    <a:pt x="3256" y="6189"/>
                    <a:pt x="2228" y="8815"/>
                    <a:pt x="1508" y="11314"/>
                  </a:cubicBezTo>
                  <a:cubicBezTo>
                    <a:pt x="788" y="13812"/>
                    <a:pt x="376" y="16184"/>
                    <a:pt x="171" y="17582"/>
                  </a:cubicBezTo>
                  <a:cubicBezTo>
                    <a:pt x="-35" y="18980"/>
                    <a:pt x="-35" y="19403"/>
                    <a:pt x="68" y="19827"/>
                  </a:cubicBezTo>
                  <a:cubicBezTo>
                    <a:pt x="171" y="20250"/>
                    <a:pt x="376" y="20674"/>
                    <a:pt x="2022" y="20970"/>
                  </a:cubicBezTo>
                  <a:cubicBezTo>
                    <a:pt x="3668" y="21267"/>
                    <a:pt x="6754" y="21436"/>
                    <a:pt x="10251" y="21309"/>
                  </a:cubicBezTo>
                  <a:cubicBezTo>
                    <a:pt x="13748" y="21182"/>
                    <a:pt x="17656" y="20758"/>
                    <a:pt x="21565" y="20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724755" y="376439"/>
              <a:ext cx="250096" cy="36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33" fill="norm" stroke="1" extrusionOk="0">
                  <a:moveTo>
                    <a:pt x="210" y="1842"/>
                  </a:moveTo>
                  <a:cubicBezTo>
                    <a:pt x="29" y="1089"/>
                    <a:pt x="-153" y="335"/>
                    <a:pt x="210" y="84"/>
                  </a:cubicBezTo>
                  <a:cubicBezTo>
                    <a:pt x="573" y="-167"/>
                    <a:pt x="1481" y="84"/>
                    <a:pt x="3296" y="1654"/>
                  </a:cubicBezTo>
                  <a:cubicBezTo>
                    <a:pt x="5111" y="3224"/>
                    <a:pt x="7834" y="6112"/>
                    <a:pt x="10556" y="9314"/>
                  </a:cubicBezTo>
                  <a:cubicBezTo>
                    <a:pt x="13279" y="12517"/>
                    <a:pt x="16002" y="16033"/>
                    <a:pt x="17817" y="18105"/>
                  </a:cubicBezTo>
                  <a:cubicBezTo>
                    <a:pt x="19632" y="20177"/>
                    <a:pt x="20539" y="20805"/>
                    <a:pt x="21447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776167" y="411601"/>
              <a:ext cx="262184" cy="33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1" fill="norm" stroke="1" extrusionOk="0">
                  <a:moveTo>
                    <a:pt x="21404" y="1375"/>
                  </a:moveTo>
                  <a:cubicBezTo>
                    <a:pt x="20886" y="828"/>
                    <a:pt x="20367" y="281"/>
                    <a:pt x="19676" y="76"/>
                  </a:cubicBezTo>
                  <a:cubicBezTo>
                    <a:pt x="18985" y="-129"/>
                    <a:pt x="18121" y="8"/>
                    <a:pt x="16306" y="1375"/>
                  </a:cubicBezTo>
                  <a:cubicBezTo>
                    <a:pt x="14492" y="2742"/>
                    <a:pt x="11727" y="5339"/>
                    <a:pt x="8876" y="8415"/>
                  </a:cubicBezTo>
                  <a:cubicBezTo>
                    <a:pt x="6025" y="11491"/>
                    <a:pt x="3087" y="15046"/>
                    <a:pt x="1532" y="17301"/>
                  </a:cubicBezTo>
                  <a:cubicBezTo>
                    <a:pt x="-23" y="19557"/>
                    <a:pt x="-196" y="20514"/>
                    <a:pt x="150" y="20993"/>
                  </a:cubicBezTo>
                  <a:cubicBezTo>
                    <a:pt x="495" y="21471"/>
                    <a:pt x="1359" y="21471"/>
                    <a:pt x="2223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2070463" y="233455"/>
              <a:ext cx="231814" cy="65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12" fill="norm" stroke="1" extrusionOk="0">
                  <a:moveTo>
                    <a:pt x="541" y="2169"/>
                  </a:moveTo>
                  <a:cubicBezTo>
                    <a:pt x="158" y="1682"/>
                    <a:pt x="-224" y="1196"/>
                    <a:pt x="158" y="849"/>
                  </a:cubicBezTo>
                  <a:cubicBezTo>
                    <a:pt x="541" y="502"/>
                    <a:pt x="1688" y="293"/>
                    <a:pt x="4555" y="154"/>
                  </a:cubicBezTo>
                  <a:cubicBezTo>
                    <a:pt x="7422" y="15"/>
                    <a:pt x="12010" y="-54"/>
                    <a:pt x="14972" y="50"/>
                  </a:cubicBezTo>
                  <a:cubicBezTo>
                    <a:pt x="17935" y="154"/>
                    <a:pt x="19273" y="432"/>
                    <a:pt x="20038" y="745"/>
                  </a:cubicBezTo>
                  <a:cubicBezTo>
                    <a:pt x="20803" y="1057"/>
                    <a:pt x="20994" y="1405"/>
                    <a:pt x="20803" y="2516"/>
                  </a:cubicBezTo>
                  <a:cubicBezTo>
                    <a:pt x="20611" y="3627"/>
                    <a:pt x="20038" y="5502"/>
                    <a:pt x="19560" y="7482"/>
                  </a:cubicBezTo>
                  <a:cubicBezTo>
                    <a:pt x="19082" y="9461"/>
                    <a:pt x="18700" y="11545"/>
                    <a:pt x="18891" y="13107"/>
                  </a:cubicBezTo>
                  <a:cubicBezTo>
                    <a:pt x="19082" y="14670"/>
                    <a:pt x="19847" y="15712"/>
                    <a:pt x="20420" y="16719"/>
                  </a:cubicBezTo>
                  <a:cubicBezTo>
                    <a:pt x="20994" y="17726"/>
                    <a:pt x="21376" y="18698"/>
                    <a:pt x="19942" y="19532"/>
                  </a:cubicBezTo>
                  <a:cubicBezTo>
                    <a:pt x="18509" y="20365"/>
                    <a:pt x="15259" y="21060"/>
                    <a:pt x="12583" y="21303"/>
                  </a:cubicBezTo>
                  <a:cubicBezTo>
                    <a:pt x="9907" y="21546"/>
                    <a:pt x="7804" y="21338"/>
                    <a:pt x="5702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866551" y="610642"/>
              <a:ext cx="213199" cy="2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19651" fill="norm" stroke="1" extrusionOk="0">
                  <a:moveTo>
                    <a:pt x="4177" y="12994"/>
                  </a:moveTo>
                  <a:cubicBezTo>
                    <a:pt x="2271" y="15874"/>
                    <a:pt x="365" y="18754"/>
                    <a:pt x="48" y="19474"/>
                  </a:cubicBezTo>
                  <a:cubicBezTo>
                    <a:pt x="-270" y="20194"/>
                    <a:pt x="1001" y="18754"/>
                    <a:pt x="4177" y="14434"/>
                  </a:cubicBezTo>
                  <a:cubicBezTo>
                    <a:pt x="7354" y="10114"/>
                    <a:pt x="12436" y="2914"/>
                    <a:pt x="15612" y="754"/>
                  </a:cubicBezTo>
                  <a:cubicBezTo>
                    <a:pt x="18789" y="-1406"/>
                    <a:pt x="20059" y="1474"/>
                    <a:pt x="21330" y="4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895600" y="75674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587749" y="253770"/>
              <a:ext cx="215901" cy="84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2781"/>
                  </a:moveTo>
                  <a:cubicBezTo>
                    <a:pt x="21176" y="2081"/>
                    <a:pt x="20753" y="1380"/>
                    <a:pt x="20224" y="923"/>
                  </a:cubicBezTo>
                  <a:cubicBezTo>
                    <a:pt x="19694" y="465"/>
                    <a:pt x="19059" y="249"/>
                    <a:pt x="18212" y="115"/>
                  </a:cubicBezTo>
                  <a:cubicBezTo>
                    <a:pt x="17365" y="-20"/>
                    <a:pt x="16306" y="-74"/>
                    <a:pt x="14929" y="168"/>
                  </a:cubicBezTo>
                  <a:cubicBezTo>
                    <a:pt x="13553" y="411"/>
                    <a:pt x="11859" y="949"/>
                    <a:pt x="9741" y="2000"/>
                  </a:cubicBezTo>
                  <a:cubicBezTo>
                    <a:pt x="7624" y="3050"/>
                    <a:pt x="5082" y="4612"/>
                    <a:pt x="3706" y="6255"/>
                  </a:cubicBezTo>
                  <a:cubicBezTo>
                    <a:pt x="2329" y="7898"/>
                    <a:pt x="2118" y="9622"/>
                    <a:pt x="3494" y="11453"/>
                  </a:cubicBezTo>
                  <a:cubicBezTo>
                    <a:pt x="4871" y="13285"/>
                    <a:pt x="7835" y="15224"/>
                    <a:pt x="9741" y="16732"/>
                  </a:cubicBezTo>
                  <a:cubicBezTo>
                    <a:pt x="11647" y="18240"/>
                    <a:pt x="12494" y="19318"/>
                    <a:pt x="12600" y="19964"/>
                  </a:cubicBezTo>
                  <a:cubicBezTo>
                    <a:pt x="12706" y="20610"/>
                    <a:pt x="12071" y="20826"/>
                    <a:pt x="9847" y="21014"/>
                  </a:cubicBezTo>
                  <a:cubicBezTo>
                    <a:pt x="7624" y="21203"/>
                    <a:pt x="3812" y="21364"/>
                    <a:pt x="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476131" y="1290143"/>
              <a:ext cx="225919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47" y="12960"/>
                  </a:moveTo>
                  <a:cubicBezTo>
                    <a:pt x="947" y="17280"/>
                    <a:pt x="-253" y="21600"/>
                    <a:pt x="47" y="21600"/>
                  </a:cubicBezTo>
                  <a:cubicBezTo>
                    <a:pt x="347" y="21600"/>
                    <a:pt x="2147" y="17280"/>
                    <a:pt x="5947" y="12960"/>
                  </a:cubicBezTo>
                  <a:cubicBezTo>
                    <a:pt x="9747" y="8640"/>
                    <a:pt x="15547" y="4320"/>
                    <a:pt x="213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717131" y="1264743"/>
              <a:ext cx="217943" cy="15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699" fill="norm" stroke="1" extrusionOk="0">
                  <a:moveTo>
                    <a:pt x="14443" y="0"/>
                  </a:moveTo>
                  <a:cubicBezTo>
                    <a:pt x="13628" y="3086"/>
                    <a:pt x="12813" y="6171"/>
                    <a:pt x="11284" y="9958"/>
                  </a:cubicBezTo>
                  <a:cubicBezTo>
                    <a:pt x="9756" y="13745"/>
                    <a:pt x="7514" y="18234"/>
                    <a:pt x="5477" y="19917"/>
                  </a:cubicBezTo>
                  <a:cubicBezTo>
                    <a:pt x="3439" y="21600"/>
                    <a:pt x="1605" y="20478"/>
                    <a:pt x="688" y="17392"/>
                  </a:cubicBezTo>
                  <a:cubicBezTo>
                    <a:pt x="-229" y="14306"/>
                    <a:pt x="-229" y="9257"/>
                    <a:pt x="688" y="6312"/>
                  </a:cubicBezTo>
                  <a:cubicBezTo>
                    <a:pt x="1605" y="3366"/>
                    <a:pt x="3439" y="2525"/>
                    <a:pt x="5680" y="3787"/>
                  </a:cubicBezTo>
                  <a:cubicBezTo>
                    <a:pt x="7922" y="5049"/>
                    <a:pt x="10571" y="8416"/>
                    <a:pt x="12303" y="11221"/>
                  </a:cubicBezTo>
                  <a:cubicBezTo>
                    <a:pt x="14035" y="14026"/>
                    <a:pt x="14850" y="16270"/>
                    <a:pt x="15767" y="17673"/>
                  </a:cubicBezTo>
                  <a:cubicBezTo>
                    <a:pt x="16684" y="19075"/>
                    <a:pt x="17703" y="19636"/>
                    <a:pt x="18518" y="19356"/>
                  </a:cubicBezTo>
                  <a:cubicBezTo>
                    <a:pt x="19333" y="19075"/>
                    <a:pt x="19945" y="17953"/>
                    <a:pt x="20454" y="16691"/>
                  </a:cubicBezTo>
                  <a:cubicBezTo>
                    <a:pt x="20963" y="15429"/>
                    <a:pt x="21371" y="14026"/>
                    <a:pt x="20352" y="12062"/>
                  </a:cubicBezTo>
                  <a:cubicBezTo>
                    <a:pt x="19333" y="10099"/>
                    <a:pt x="16888" y="7574"/>
                    <a:pt x="14850" y="5891"/>
                  </a:cubicBezTo>
                  <a:cubicBezTo>
                    <a:pt x="12813" y="4208"/>
                    <a:pt x="11182" y="3366"/>
                    <a:pt x="9552" y="2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523540" y="-1"/>
              <a:ext cx="249712" cy="17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64" fill="norm" stroke="1" extrusionOk="0">
                  <a:moveTo>
                    <a:pt x="15055" y="11566"/>
                  </a:moveTo>
                  <a:cubicBezTo>
                    <a:pt x="14341" y="10804"/>
                    <a:pt x="13627" y="10042"/>
                    <a:pt x="12467" y="10296"/>
                  </a:cubicBezTo>
                  <a:cubicBezTo>
                    <a:pt x="11306" y="10550"/>
                    <a:pt x="9700" y="11821"/>
                    <a:pt x="8004" y="12964"/>
                  </a:cubicBezTo>
                  <a:cubicBezTo>
                    <a:pt x="6308" y="14108"/>
                    <a:pt x="4523" y="15124"/>
                    <a:pt x="3184" y="15378"/>
                  </a:cubicBezTo>
                  <a:cubicBezTo>
                    <a:pt x="1845" y="15632"/>
                    <a:pt x="953" y="15124"/>
                    <a:pt x="417" y="13345"/>
                  </a:cubicBezTo>
                  <a:cubicBezTo>
                    <a:pt x="-118" y="11566"/>
                    <a:pt x="-297" y="8517"/>
                    <a:pt x="863" y="6357"/>
                  </a:cubicBezTo>
                  <a:cubicBezTo>
                    <a:pt x="2024" y="4197"/>
                    <a:pt x="4523" y="2926"/>
                    <a:pt x="7201" y="4578"/>
                  </a:cubicBezTo>
                  <a:cubicBezTo>
                    <a:pt x="9878" y="6230"/>
                    <a:pt x="12734" y="10804"/>
                    <a:pt x="14430" y="13853"/>
                  </a:cubicBezTo>
                  <a:cubicBezTo>
                    <a:pt x="16126" y="16903"/>
                    <a:pt x="16662" y="18428"/>
                    <a:pt x="17286" y="19571"/>
                  </a:cubicBezTo>
                  <a:cubicBezTo>
                    <a:pt x="17911" y="20715"/>
                    <a:pt x="18625" y="21477"/>
                    <a:pt x="19250" y="21350"/>
                  </a:cubicBezTo>
                  <a:cubicBezTo>
                    <a:pt x="19875" y="21223"/>
                    <a:pt x="20410" y="20206"/>
                    <a:pt x="20767" y="17411"/>
                  </a:cubicBezTo>
                  <a:cubicBezTo>
                    <a:pt x="21124" y="14616"/>
                    <a:pt x="21303" y="10042"/>
                    <a:pt x="20410" y="6357"/>
                  </a:cubicBezTo>
                  <a:cubicBezTo>
                    <a:pt x="19518" y="2672"/>
                    <a:pt x="17554" y="-123"/>
                    <a:pt x="14966" y="4"/>
                  </a:cubicBezTo>
                  <a:cubicBezTo>
                    <a:pt x="12377" y="131"/>
                    <a:pt x="9164" y="3181"/>
                    <a:pt x="5951" y="6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915504" y="564720"/>
              <a:ext cx="294546" cy="24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49" fill="norm" stroke="1" extrusionOk="0">
                  <a:moveTo>
                    <a:pt x="1104" y="2854"/>
                  </a:moveTo>
                  <a:cubicBezTo>
                    <a:pt x="487" y="1946"/>
                    <a:pt x="-130" y="1039"/>
                    <a:pt x="24" y="494"/>
                  </a:cubicBezTo>
                  <a:cubicBezTo>
                    <a:pt x="179" y="-50"/>
                    <a:pt x="1104" y="-232"/>
                    <a:pt x="2647" y="403"/>
                  </a:cubicBezTo>
                  <a:cubicBezTo>
                    <a:pt x="4190" y="1039"/>
                    <a:pt x="6350" y="2491"/>
                    <a:pt x="7276" y="5395"/>
                  </a:cubicBezTo>
                  <a:cubicBezTo>
                    <a:pt x="8201" y="8299"/>
                    <a:pt x="7893" y="12655"/>
                    <a:pt x="6967" y="15560"/>
                  </a:cubicBezTo>
                  <a:cubicBezTo>
                    <a:pt x="6041" y="18464"/>
                    <a:pt x="4499" y="19916"/>
                    <a:pt x="3341" y="20460"/>
                  </a:cubicBezTo>
                  <a:cubicBezTo>
                    <a:pt x="2184" y="21005"/>
                    <a:pt x="1413" y="20642"/>
                    <a:pt x="1104" y="19462"/>
                  </a:cubicBezTo>
                  <a:cubicBezTo>
                    <a:pt x="796" y="18282"/>
                    <a:pt x="950" y="16286"/>
                    <a:pt x="2493" y="13381"/>
                  </a:cubicBezTo>
                  <a:cubicBezTo>
                    <a:pt x="4036" y="10477"/>
                    <a:pt x="6967" y="6665"/>
                    <a:pt x="8896" y="4397"/>
                  </a:cubicBezTo>
                  <a:cubicBezTo>
                    <a:pt x="10824" y="2128"/>
                    <a:pt x="11750" y="1402"/>
                    <a:pt x="12136" y="1492"/>
                  </a:cubicBezTo>
                  <a:cubicBezTo>
                    <a:pt x="12521" y="1583"/>
                    <a:pt x="12367" y="2491"/>
                    <a:pt x="11904" y="5213"/>
                  </a:cubicBezTo>
                  <a:cubicBezTo>
                    <a:pt x="11441" y="7936"/>
                    <a:pt x="10670" y="12474"/>
                    <a:pt x="11133" y="15560"/>
                  </a:cubicBezTo>
                  <a:cubicBezTo>
                    <a:pt x="11596" y="18645"/>
                    <a:pt x="13293" y="20279"/>
                    <a:pt x="15221" y="20823"/>
                  </a:cubicBezTo>
                  <a:cubicBezTo>
                    <a:pt x="17150" y="21368"/>
                    <a:pt x="19310" y="20823"/>
                    <a:pt x="21470" y="20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311649" y="71864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597399" y="325894"/>
              <a:ext cx="174896" cy="57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64" fill="norm" stroke="1" extrusionOk="0">
                  <a:moveTo>
                    <a:pt x="20299" y="4524"/>
                  </a:moveTo>
                  <a:cubicBezTo>
                    <a:pt x="20819" y="3644"/>
                    <a:pt x="21340" y="2764"/>
                    <a:pt x="21470" y="2124"/>
                  </a:cubicBezTo>
                  <a:cubicBezTo>
                    <a:pt x="21600" y="1484"/>
                    <a:pt x="21340" y="1084"/>
                    <a:pt x="20819" y="724"/>
                  </a:cubicBezTo>
                  <a:cubicBezTo>
                    <a:pt x="20299" y="364"/>
                    <a:pt x="19518" y="44"/>
                    <a:pt x="18477" y="4"/>
                  </a:cubicBezTo>
                  <a:cubicBezTo>
                    <a:pt x="17436" y="-36"/>
                    <a:pt x="16135" y="204"/>
                    <a:pt x="14053" y="1444"/>
                  </a:cubicBezTo>
                  <a:cubicBezTo>
                    <a:pt x="11971" y="2684"/>
                    <a:pt x="9108" y="4924"/>
                    <a:pt x="7417" y="7204"/>
                  </a:cubicBezTo>
                  <a:cubicBezTo>
                    <a:pt x="5725" y="9484"/>
                    <a:pt x="5205" y="11804"/>
                    <a:pt x="4164" y="14204"/>
                  </a:cubicBezTo>
                  <a:cubicBezTo>
                    <a:pt x="3123" y="16604"/>
                    <a:pt x="1561" y="19084"/>
                    <a:pt x="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548061" y="674193"/>
              <a:ext cx="31604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330" y="21600"/>
                  </a:moveTo>
                  <a:cubicBezTo>
                    <a:pt x="44" y="18157"/>
                    <a:pt x="-242" y="14713"/>
                    <a:pt x="330" y="12052"/>
                  </a:cubicBezTo>
                  <a:cubicBezTo>
                    <a:pt x="902" y="9391"/>
                    <a:pt x="2333" y="7513"/>
                    <a:pt x="5981" y="5635"/>
                  </a:cubicBezTo>
                  <a:cubicBezTo>
                    <a:pt x="9628" y="3757"/>
                    <a:pt x="15493" y="1878"/>
                    <a:pt x="213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854305" y="420193"/>
              <a:ext cx="327296" cy="51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85" fill="norm" stroke="1" extrusionOk="0">
                  <a:moveTo>
                    <a:pt x="11933" y="2361"/>
                  </a:moveTo>
                  <a:cubicBezTo>
                    <a:pt x="11096" y="1574"/>
                    <a:pt x="10260" y="787"/>
                    <a:pt x="9494" y="350"/>
                  </a:cubicBezTo>
                  <a:cubicBezTo>
                    <a:pt x="8727" y="-88"/>
                    <a:pt x="8031" y="-175"/>
                    <a:pt x="6985" y="437"/>
                  </a:cubicBezTo>
                  <a:cubicBezTo>
                    <a:pt x="5940" y="1049"/>
                    <a:pt x="4547" y="2361"/>
                    <a:pt x="3432" y="4504"/>
                  </a:cubicBezTo>
                  <a:cubicBezTo>
                    <a:pt x="2317" y="6646"/>
                    <a:pt x="1481" y="9619"/>
                    <a:pt x="923" y="12418"/>
                  </a:cubicBezTo>
                  <a:cubicBezTo>
                    <a:pt x="366" y="15216"/>
                    <a:pt x="87" y="17840"/>
                    <a:pt x="18" y="19370"/>
                  </a:cubicBezTo>
                  <a:cubicBezTo>
                    <a:pt x="-52" y="20900"/>
                    <a:pt x="87" y="21338"/>
                    <a:pt x="366" y="21381"/>
                  </a:cubicBezTo>
                  <a:cubicBezTo>
                    <a:pt x="645" y="21425"/>
                    <a:pt x="1063" y="21075"/>
                    <a:pt x="1620" y="19720"/>
                  </a:cubicBezTo>
                  <a:cubicBezTo>
                    <a:pt x="2178" y="18364"/>
                    <a:pt x="2874" y="16003"/>
                    <a:pt x="3223" y="14604"/>
                  </a:cubicBezTo>
                  <a:cubicBezTo>
                    <a:pt x="3571" y="13205"/>
                    <a:pt x="3571" y="12768"/>
                    <a:pt x="3711" y="12330"/>
                  </a:cubicBezTo>
                  <a:cubicBezTo>
                    <a:pt x="3850" y="11893"/>
                    <a:pt x="4129" y="11456"/>
                    <a:pt x="4616" y="11193"/>
                  </a:cubicBezTo>
                  <a:cubicBezTo>
                    <a:pt x="5104" y="10931"/>
                    <a:pt x="5801" y="10844"/>
                    <a:pt x="6707" y="11281"/>
                  </a:cubicBezTo>
                  <a:cubicBezTo>
                    <a:pt x="7613" y="11718"/>
                    <a:pt x="8727" y="12680"/>
                    <a:pt x="9494" y="13642"/>
                  </a:cubicBezTo>
                  <a:cubicBezTo>
                    <a:pt x="10260" y="14604"/>
                    <a:pt x="10678" y="15566"/>
                    <a:pt x="10887" y="16353"/>
                  </a:cubicBezTo>
                  <a:cubicBezTo>
                    <a:pt x="11096" y="17140"/>
                    <a:pt x="11096" y="17752"/>
                    <a:pt x="10818" y="18189"/>
                  </a:cubicBezTo>
                  <a:cubicBezTo>
                    <a:pt x="10539" y="18627"/>
                    <a:pt x="9982" y="18889"/>
                    <a:pt x="9563" y="18802"/>
                  </a:cubicBezTo>
                  <a:cubicBezTo>
                    <a:pt x="9145" y="18714"/>
                    <a:pt x="8867" y="18277"/>
                    <a:pt x="9285" y="17140"/>
                  </a:cubicBezTo>
                  <a:cubicBezTo>
                    <a:pt x="9703" y="16003"/>
                    <a:pt x="10818" y="14167"/>
                    <a:pt x="11723" y="13030"/>
                  </a:cubicBezTo>
                  <a:cubicBezTo>
                    <a:pt x="12629" y="11893"/>
                    <a:pt x="13326" y="11456"/>
                    <a:pt x="14023" y="11106"/>
                  </a:cubicBezTo>
                  <a:cubicBezTo>
                    <a:pt x="14720" y="10756"/>
                    <a:pt x="15416" y="10494"/>
                    <a:pt x="15765" y="10625"/>
                  </a:cubicBezTo>
                  <a:cubicBezTo>
                    <a:pt x="16113" y="10756"/>
                    <a:pt x="16113" y="11281"/>
                    <a:pt x="16043" y="12330"/>
                  </a:cubicBezTo>
                  <a:cubicBezTo>
                    <a:pt x="15974" y="13380"/>
                    <a:pt x="15834" y="14954"/>
                    <a:pt x="16740" y="16134"/>
                  </a:cubicBezTo>
                  <a:cubicBezTo>
                    <a:pt x="17646" y="17315"/>
                    <a:pt x="19597" y="18102"/>
                    <a:pt x="21548" y="18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251449" y="481248"/>
              <a:ext cx="107028" cy="5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530" fill="norm" stroke="1" extrusionOk="0">
                  <a:moveTo>
                    <a:pt x="9781" y="96"/>
                  </a:moveTo>
                  <a:cubicBezTo>
                    <a:pt x="7743" y="13"/>
                    <a:pt x="5706" y="-70"/>
                    <a:pt x="4891" y="96"/>
                  </a:cubicBezTo>
                  <a:cubicBezTo>
                    <a:pt x="4075" y="262"/>
                    <a:pt x="4483" y="678"/>
                    <a:pt x="7336" y="2090"/>
                  </a:cubicBezTo>
                  <a:cubicBezTo>
                    <a:pt x="10189" y="3502"/>
                    <a:pt x="15487" y="5912"/>
                    <a:pt x="18340" y="8279"/>
                  </a:cubicBezTo>
                  <a:cubicBezTo>
                    <a:pt x="21192" y="10647"/>
                    <a:pt x="21600" y="12973"/>
                    <a:pt x="18136" y="15175"/>
                  </a:cubicBezTo>
                  <a:cubicBezTo>
                    <a:pt x="14672" y="17376"/>
                    <a:pt x="7336" y="19453"/>
                    <a:pt x="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515222" y="408015"/>
              <a:ext cx="422028" cy="62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9" fill="norm" stroke="1" extrusionOk="0">
                  <a:moveTo>
                    <a:pt x="8897" y="15358"/>
                  </a:moveTo>
                  <a:cubicBezTo>
                    <a:pt x="8789" y="14187"/>
                    <a:pt x="8681" y="13015"/>
                    <a:pt x="8573" y="12247"/>
                  </a:cubicBezTo>
                  <a:cubicBezTo>
                    <a:pt x="8465" y="11478"/>
                    <a:pt x="8357" y="11112"/>
                    <a:pt x="7979" y="10929"/>
                  </a:cubicBezTo>
                  <a:cubicBezTo>
                    <a:pt x="7601" y="10746"/>
                    <a:pt x="6953" y="10746"/>
                    <a:pt x="5711" y="11588"/>
                  </a:cubicBezTo>
                  <a:cubicBezTo>
                    <a:pt x="4469" y="12430"/>
                    <a:pt x="2633" y="14114"/>
                    <a:pt x="1553" y="15578"/>
                  </a:cubicBezTo>
                  <a:cubicBezTo>
                    <a:pt x="473" y="17043"/>
                    <a:pt x="149" y="18287"/>
                    <a:pt x="41" y="19166"/>
                  </a:cubicBezTo>
                  <a:cubicBezTo>
                    <a:pt x="-67" y="20045"/>
                    <a:pt x="41" y="20557"/>
                    <a:pt x="311" y="20923"/>
                  </a:cubicBezTo>
                  <a:cubicBezTo>
                    <a:pt x="581" y="21289"/>
                    <a:pt x="1013" y="21509"/>
                    <a:pt x="1445" y="21509"/>
                  </a:cubicBezTo>
                  <a:cubicBezTo>
                    <a:pt x="1877" y="21509"/>
                    <a:pt x="2309" y="21289"/>
                    <a:pt x="3389" y="20045"/>
                  </a:cubicBezTo>
                  <a:cubicBezTo>
                    <a:pt x="4469" y="18800"/>
                    <a:pt x="6197" y="16530"/>
                    <a:pt x="7493" y="14114"/>
                  </a:cubicBezTo>
                  <a:cubicBezTo>
                    <a:pt x="8789" y="11697"/>
                    <a:pt x="9653" y="9135"/>
                    <a:pt x="10139" y="6865"/>
                  </a:cubicBezTo>
                  <a:cubicBezTo>
                    <a:pt x="10625" y="4595"/>
                    <a:pt x="10733" y="2618"/>
                    <a:pt x="10571" y="1447"/>
                  </a:cubicBezTo>
                  <a:cubicBezTo>
                    <a:pt x="10409" y="275"/>
                    <a:pt x="9977" y="-91"/>
                    <a:pt x="9599" y="19"/>
                  </a:cubicBezTo>
                  <a:cubicBezTo>
                    <a:pt x="9221" y="129"/>
                    <a:pt x="8897" y="714"/>
                    <a:pt x="8735" y="2472"/>
                  </a:cubicBezTo>
                  <a:cubicBezTo>
                    <a:pt x="8573" y="4229"/>
                    <a:pt x="8573" y="7158"/>
                    <a:pt x="8627" y="9904"/>
                  </a:cubicBezTo>
                  <a:cubicBezTo>
                    <a:pt x="8681" y="12649"/>
                    <a:pt x="8789" y="15212"/>
                    <a:pt x="8843" y="16750"/>
                  </a:cubicBezTo>
                  <a:cubicBezTo>
                    <a:pt x="8897" y="18287"/>
                    <a:pt x="8897" y="18800"/>
                    <a:pt x="9059" y="18690"/>
                  </a:cubicBezTo>
                  <a:cubicBezTo>
                    <a:pt x="9221" y="18580"/>
                    <a:pt x="9545" y="17848"/>
                    <a:pt x="9977" y="17006"/>
                  </a:cubicBezTo>
                  <a:cubicBezTo>
                    <a:pt x="10409" y="16164"/>
                    <a:pt x="10949" y="15212"/>
                    <a:pt x="11543" y="14443"/>
                  </a:cubicBezTo>
                  <a:cubicBezTo>
                    <a:pt x="12137" y="13674"/>
                    <a:pt x="12785" y="13089"/>
                    <a:pt x="13271" y="12942"/>
                  </a:cubicBezTo>
                  <a:cubicBezTo>
                    <a:pt x="13757" y="12796"/>
                    <a:pt x="14081" y="13089"/>
                    <a:pt x="14135" y="13967"/>
                  </a:cubicBezTo>
                  <a:cubicBezTo>
                    <a:pt x="14189" y="14846"/>
                    <a:pt x="13973" y="16310"/>
                    <a:pt x="13811" y="17226"/>
                  </a:cubicBezTo>
                  <a:cubicBezTo>
                    <a:pt x="13649" y="18141"/>
                    <a:pt x="13541" y="18507"/>
                    <a:pt x="13217" y="18983"/>
                  </a:cubicBezTo>
                  <a:cubicBezTo>
                    <a:pt x="12893" y="19459"/>
                    <a:pt x="12353" y="20045"/>
                    <a:pt x="12137" y="20081"/>
                  </a:cubicBezTo>
                  <a:cubicBezTo>
                    <a:pt x="11921" y="20118"/>
                    <a:pt x="12029" y="19605"/>
                    <a:pt x="12731" y="18580"/>
                  </a:cubicBezTo>
                  <a:cubicBezTo>
                    <a:pt x="13433" y="17555"/>
                    <a:pt x="14729" y="16017"/>
                    <a:pt x="15755" y="15029"/>
                  </a:cubicBezTo>
                  <a:cubicBezTo>
                    <a:pt x="16781" y="14041"/>
                    <a:pt x="17537" y="13601"/>
                    <a:pt x="17915" y="13565"/>
                  </a:cubicBezTo>
                  <a:cubicBezTo>
                    <a:pt x="18293" y="13528"/>
                    <a:pt x="18293" y="13894"/>
                    <a:pt x="18239" y="14700"/>
                  </a:cubicBezTo>
                  <a:cubicBezTo>
                    <a:pt x="18185" y="15505"/>
                    <a:pt x="18077" y="16750"/>
                    <a:pt x="18617" y="17628"/>
                  </a:cubicBezTo>
                  <a:cubicBezTo>
                    <a:pt x="19157" y="18507"/>
                    <a:pt x="20345" y="19020"/>
                    <a:pt x="21533" y="19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432549" y="825370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109" y="4868"/>
                    <a:pt x="12218" y="-1303"/>
                    <a:pt x="15818" y="240"/>
                  </a:cubicBezTo>
                  <a:cubicBezTo>
                    <a:pt x="19418" y="1783"/>
                    <a:pt x="20509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496049" y="966293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7118349" y="394273"/>
              <a:ext cx="184151" cy="94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1603"/>
                  </a:moveTo>
                  <a:cubicBezTo>
                    <a:pt x="21103" y="1121"/>
                    <a:pt x="20607" y="639"/>
                    <a:pt x="19738" y="350"/>
                  </a:cubicBezTo>
                  <a:cubicBezTo>
                    <a:pt x="18869" y="60"/>
                    <a:pt x="17628" y="-36"/>
                    <a:pt x="15517" y="12"/>
                  </a:cubicBezTo>
                  <a:cubicBezTo>
                    <a:pt x="13407" y="60"/>
                    <a:pt x="10428" y="253"/>
                    <a:pt x="7697" y="1121"/>
                  </a:cubicBezTo>
                  <a:cubicBezTo>
                    <a:pt x="4966" y="1989"/>
                    <a:pt x="2483" y="3532"/>
                    <a:pt x="1241" y="5171"/>
                  </a:cubicBezTo>
                  <a:cubicBezTo>
                    <a:pt x="0" y="6810"/>
                    <a:pt x="0" y="8546"/>
                    <a:pt x="1241" y="10210"/>
                  </a:cubicBezTo>
                  <a:cubicBezTo>
                    <a:pt x="2483" y="11873"/>
                    <a:pt x="4966" y="13464"/>
                    <a:pt x="7324" y="15055"/>
                  </a:cubicBezTo>
                  <a:cubicBezTo>
                    <a:pt x="9683" y="16646"/>
                    <a:pt x="11917" y="18237"/>
                    <a:pt x="12662" y="19274"/>
                  </a:cubicBezTo>
                  <a:cubicBezTo>
                    <a:pt x="13407" y="20310"/>
                    <a:pt x="12662" y="20793"/>
                    <a:pt x="11669" y="21106"/>
                  </a:cubicBezTo>
                  <a:cubicBezTo>
                    <a:pt x="10676" y="21419"/>
                    <a:pt x="9434" y="21564"/>
                    <a:pt x="7448" y="21516"/>
                  </a:cubicBezTo>
                  <a:cubicBezTo>
                    <a:pt x="5462" y="21468"/>
                    <a:pt x="2731" y="21227"/>
                    <a:pt x="1366" y="20961"/>
                  </a:cubicBezTo>
                  <a:cubicBezTo>
                    <a:pt x="0" y="20696"/>
                    <a:pt x="0" y="20407"/>
                    <a:pt x="0" y="20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116368" y="1525093"/>
              <a:ext cx="110477" cy="1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138" fill="norm" stroke="1" extrusionOk="0">
                  <a:moveTo>
                    <a:pt x="15684" y="7043"/>
                  </a:moveTo>
                  <a:cubicBezTo>
                    <a:pt x="15291" y="5870"/>
                    <a:pt x="14898" y="4696"/>
                    <a:pt x="13917" y="3757"/>
                  </a:cubicBezTo>
                  <a:cubicBezTo>
                    <a:pt x="12935" y="2817"/>
                    <a:pt x="11364" y="2113"/>
                    <a:pt x="9793" y="2113"/>
                  </a:cubicBezTo>
                  <a:cubicBezTo>
                    <a:pt x="8222" y="2113"/>
                    <a:pt x="6651" y="2817"/>
                    <a:pt x="4884" y="5517"/>
                  </a:cubicBezTo>
                  <a:cubicBezTo>
                    <a:pt x="3117" y="8217"/>
                    <a:pt x="1153" y="12913"/>
                    <a:pt x="367" y="15848"/>
                  </a:cubicBezTo>
                  <a:cubicBezTo>
                    <a:pt x="-418" y="18783"/>
                    <a:pt x="-25" y="19957"/>
                    <a:pt x="2331" y="20661"/>
                  </a:cubicBezTo>
                  <a:cubicBezTo>
                    <a:pt x="4687" y="21365"/>
                    <a:pt x="9007" y="21600"/>
                    <a:pt x="13131" y="19135"/>
                  </a:cubicBezTo>
                  <a:cubicBezTo>
                    <a:pt x="17255" y="16670"/>
                    <a:pt x="21182" y="11504"/>
                    <a:pt x="20397" y="7865"/>
                  </a:cubicBezTo>
                  <a:cubicBezTo>
                    <a:pt x="19611" y="4226"/>
                    <a:pt x="14113" y="2113"/>
                    <a:pt x="86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979593" y="110040"/>
              <a:ext cx="243252" cy="18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66" fill="norm" stroke="1" extrusionOk="0">
                  <a:moveTo>
                    <a:pt x="15000" y="4255"/>
                  </a:moveTo>
                  <a:cubicBezTo>
                    <a:pt x="14069" y="4497"/>
                    <a:pt x="13138" y="4740"/>
                    <a:pt x="11369" y="7531"/>
                  </a:cubicBezTo>
                  <a:cubicBezTo>
                    <a:pt x="9600" y="10322"/>
                    <a:pt x="6993" y="15661"/>
                    <a:pt x="5131" y="18452"/>
                  </a:cubicBezTo>
                  <a:cubicBezTo>
                    <a:pt x="3269" y="21243"/>
                    <a:pt x="2151" y="21486"/>
                    <a:pt x="1314" y="20273"/>
                  </a:cubicBezTo>
                  <a:cubicBezTo>
                    <a:pt x="476" y="19059"/>
                    <a:pt x="-83" y="16389"/>
                    <a:pt x="10" y="13720"/>
                  </a:cubicBezTo>
                  <a:cubicBezTo>
                    <a:pt x="103" y="11050"/>
                    <a:pt x="848" y="8380"/>
                    <a:pt x="2151" y="6803"/>
                  </a:cubicBezTo>
                  <a:cubicBezTo>
                    <a:pt x="3455" y="5225"/>
                    <a:pt x="5317" y="4740"/>
                    <a:pt x="8017" y="6803"/>
                  </a:cubicBezTo>
                  <a:cubicBezTo>
                    <a:pt x="10717" y="8866"/>
                    <a:pt x="14255" y="13477"/>
                    <a:pt x="16583" y="16147"/>
                  </a:cubicBezTo>
                  <a:cubicBezTo>
                    <a:pt x="18910" y="18816"/>
                    <a:pt x="20027" y="19544"/>
                    <a:pt x="20679" y="19302"/>
                  </a:cubicBezTo>
                  <a:cubicBezTo>
                    <a:pt x="21331" y="19059"/>
                    <a:pt x="21517" y="17846"/>
                    <a:pt x="21331" y="14933"/>
                  </a:cubicBezTo>
                  <a:cubicBezTo>
                    <a:pt x="21145" y="12021"/>
                    <a:pt x="20586" y="7410"/>
                    <a:pt x="19562" y="4376"/>
                  </a:cubicBezTo>
                  <a:cubicBezTo>
                    <a:pt x="18538" y="1342"/>
                    <a:pt x="17048" y="-114"/>
                    <a:pt x="15372" y="7"/>
                  </a:cubicBezTo>
                  <a:cubicBezTo>
                    <a:pt x="13696" y="129"/>
                    <a:pt x="11834" y="1828"/>
                    <a:pt x="10624" y="3769"/>
                  </a:cubicBezTo>
                  <a:cubicBezTo>
                    <a:pt x="9414" y="5711"/>
                    <a:pt x="8855" y="7895"/>
                    <a:pt x="8296" y="1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373055" y="779717"/>
              <a:ext cx="412045" cy="27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96" fill="norm" stroke="1" extrusionOk="0">
                  <a:moveTo>
                    <a:pt x="294" y="4084"/>
                  </a:moveTo>
                  <a:cubicBezTo>
                    <a:pt x="73" y="3272"/>
                    <a:pt x="-147" y="2459"/>
                    <a:pt x="129" y="1729"/>
                  </a:cubicBezTo>
                  <a:cubicBezTo>
                    <a:pt x="404" y="998"/>
                    <a:pt x="1175" y="348"/>
                    <a:pt x="2718" y="998"/>
                  </a:cubicBezTo>
                  <a:cubicBezTo>
                    <a:pt x="4261" y="1647"/>
                    <a:pt x="6575" y="3596"/>
                    <a:pt x="7622" y="6520"/>
                  </a:cubicBezTo>
                  <a:cubicBezTo>
                    <a:pt x="8669" y="9443"/>
                    <a:pt x="8449" y="13341"/>
                    <a:pt x="7953" y="15939"/>
                  </a:cubicBezTo>
                  <a:cubicBezTo>
                    <a:pt x="7457" y="18538"/>
                    <a:pt x="6686" y="19837"/>
                    <a:pt x="6024" y="20568"/>
                  </a:cubicBezTo>
                  <a:cubicBezTo>
                    <a:pt x="5363" y="21299"/>
                    <a:pt x="4812" y="21461"/>
                    <a:pt x="4426" y="21136"/>
                  </a:cubicBezTo>
                  <a:cubicBezTo>
                    <a:pt x="4041" y="20811"/>
                    <a:pt x="3820" y="19999"/>
                    <a:pt x="4316" y="18132"/>
                  </a:cubicBezTo>
                  <a:cubicBezTo>
                    <a:pt x="4812" y="16264"/>
                    <a:pt x="6024" y="13341"/>
                    <a:pt x="7733" y="10499"/>
                  </a:cubicBezTo>
                  <a:cubicBezTo>
                    <a:pt x="9441" y="7656"/>
                    <a:pt x="11645" y="4896"/>
                    <a:pt x="12967" y="3028"/>
                  </a:cubicBezTo>
                  <a:cubicBezTo>
                    <a:pt x="14290" y="1160"/>
                    <a:pt x="14731" y="186"/>
                    <a:pt x="14786" y="23"/>
                  </a:cubicBezTo>
                  <a:cubicBezTo>
                    <a:pt x="14841" y="-139"/>
                    <a:pt x="14510" y="511"/>
                    <a:pt x="14069" y="2703"/>
                  </a:cubicBezTo>
                  <a:cubicBezTo>
                    <a:pt x="13629" y="4896"/>
                    <a:pt x="13077" y="8631"/>
                    <a:pt x="13353" y="11473"/>
                  </a:cubicBezTo>
                  <a:cubicBezTo>
                    <a:pt x="13629" y="14315"/>
                    <a:pt x="14731" y="16264"/>
                    <a:pt x="16218" y="17320"/>
                  </a:cubicBezTo>
                  <a:cubicBezTo>
                    <a:pt x="17706" y="18375"/>
                    <a:pt x="19580" y="18538"/>
                    <a:pt x="21453" y="18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905749" y="1010743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292999" y="586443"/>
              <a:ext cx="368402" cy="53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86" fill="norm" stroke="1" extrusionOk="0">
                  <a:moveTo>
                    <a:pt x="742" y="4997"/>
                  </a:moveTo>
                  <a:cubicBezTo>
                    <a:pt x="251" y="4325"/>
                    <a:pt x="-240" y="3652"/>
                    <a:pt x="128" y="2770"/>
                  </a:cubicBezTo>
                  <a:cubicBezTo>
                    <a:pt x="496" y="1887"/>
                    <a:pt x="1724" y="795"/>
                    <a:pt x="3319" y="290"/>
                  </a:cubicBezTo>
                  <a:cubicBezTo>
                    <a:pt x="4915" y="-214"/>
                    <a:pt x="6878" y="-130"/>
                    <a:pt x="9026" y="1089"/>
                  </a:cubicBezTo>
                  <a:cubicBezTo>
                    <a:pt x="11174" y="2307"/>
                    <a:pt x="13505" y="4661"/>
                    <a:pt x="15408" y="7308"/>
                  </a:cubicBezTo>
                  <a:cubicBezTo>
                    <a:pt x="17310" y="9956"/>
                    <a:pt x="18783" y="12897"/>
                    <a:pt x="19703" y="15293"/>
                  </a:cubicBezTo>
                  <a:cubicBezTo>
                    <a:pt x="20624" y="17688"/>
                    <a:pt x="20992" y="19537"/>
                    <a:pt x="2136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401049" y="839293"/>
              <a:ext cx="203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25" y="3040"/>
                    <a:pt x="13050" y="6080"/>
                    <a:pt x="9450" y="9280"/>
                  </a:cubicBezTo>
                  <a:cubicBezTo>
                    <a:pt x="5850" y="12480"/>
                    <a:pt x="2925" y="15840"/>
                    <a:pt x="1463" y="1792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8832849" y="1017093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027274" y="797112"/>
              <a:ext cx="345326" cy="31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39" fill="norm" stroke="1" extrusionOk="0">
                  <a:moveTo>
                    <a:pt x="3707" y="8054"/>
                  </a:moveTo>
                  <a:cubicBezTo>
                    <a:pt x="6736" y="6758"/>
                    <a:pt x="9765" y="5462"/>
                    <a:pt x="11477" y="4454"/>
                  </a:cubicBezTo>
                  <a:cubicBezTo>
                    <a:pt x="13189" y="3446"/>
                    <a:pt x="13585" y="2726"/>
                    <a:pt x="13716" y="2006"/>
                  </a:cubicBezTo>
                  <a:cubicBezTo>
                    <a:pt x="13848" y="1286"/>
                    <a:pt x="13716" y="566"/>
                    <a:pt x="13321" y="206"/>
                  </a:cubicBezTo>
                  <a:cubicBezTo>
                    <a:pt x="12926" y="-154"/>
                    <a:pt x="12267" y="-154"/>
                    <a:pt x="10292" y="1142"/>
                  </a:cubicBezTo>
                  <a:cubicBezTo>
                    <a:pt x="8316" y="2438"/>
                    <a:pt x="5024" y="5030"/>
                    <a:pt x="2982" y="7838"/>
                  </a:cubicBezTo>
                  <a:cubicBezTo>
                    <a:pt x="941" y="10646"/>
                    <a:pt x="150" y="13670"/>
                    <a:pt x="19" y="15974"/>
                  </a:cubicBezTo>
                  <a:cubicBezTo>
                    <a:pt x="-113" y="18278"/>
                    <a:pt x="414" y="19862"/>
                    <a:pt x="2192" y="20654"/>
                  </a:cubicBezTo>
                  <a:cubicBezTo>
                    <a:pt x="3970" y="21446"/>
                    <a:pt x="6999" y="21446"/>
                    <a:pt x="10424" y="20582"/>
                  </a:cubicBezTo>
                  <a:cubicBezTo>
                    <a:pt x="13848" y="19718"/>
                    <a:pt x="17667" y="17990"/>
                    <a:pt x="21487" y="16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194799" y="502743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5300"/>
                    <a:pt x="10232" y="9000"/>
                    <a:pt x="13832" y="5400"/>
                  </a:cubicBezTo>
                  <a:cubicBezTo>
                    <a:pt x="17432" y="1800"/>
                    <a:pt x="1951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526554" y="166388"/>
              <a:ext cx="220696" cy="47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01" fill="norm" stroke="1" extrusionOk="0">
                  <a:moveTo>
                    <a:pt x="2935" y="8270"/>
                  </a:moveTo>
                  <a:cubicBezTo>
                    <a:pt x="1906" y="8079"/>
                    <a:pt x="878" y="7889"/>
                    <a:pt x="363" y="6938"/>
                  </a:cubicBezTo>
                  <a:cubicBezTo>
                    <a:pt x="-151" y="5986"/>
                    <a:pt x="-151" y="4273"/>
                    <a:pt x="569" y="2941"/>
                  </a:cubicBezTo>
                  <a:cubicBezTo>
                    <a:pt x="1289" y="1609"/>
                    <a:pt x="2729" y="657"/>
                    <a:pt x="4478" y="229"/>
                  </a:cubicBezTo>
                  <a:cubicBezTo>
                    <a:pt x="6226" y="-199"/>
                    <a:pt x="8283" y="-104"/>
                    <a:pt x="10443" y="1181"/>
                  </a:cubicBezTo>
                  <a:cubicBezTo>
                    <a:pt x="12603" y="2465"/>
                    <a:pt x="14866" y="4939"/>
                    <a:pt x="16409" y="8032"/>
                  </a:cubicBezTo>
                  <a:cubicBezTo>
                    <a:pt x="17952" y="11124"/>
                    <a:pt x="18775" y="14835"/>
                    <a:pt x="19495" y="17167"/>
                  </a:cubicBezTo>
                  <a:cubicBezTo>
                    <a:pt x="20215" y="19498"/>
                    <a:pt x="20832" y="20449"/>
                    <a:pt x="21449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569449" y="464766"/>
              <a:ext cx="165101" cy="20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2579"/>
                  </a:moveTo>
                  <a:cubicBezTo>
                    <a:pt x="21046" y="1499"/>
                    <a:pt x="20492" y="419"/>
                    <a:pt x="19523" y="95"/>
                  </a:cubicBezTo>
                  <a:cubicBezTo>
                    <a:pt x="18554" y="-229"/>
                    <a:pt x="17169" y="203"/>
                    <a:pt x="14262" y="2471"/>
                  </a:cubicBezTo>
                  <a:cubicBezTo>
                    <a:pt x="11354" y="4739"/>
                    <a:pt x="6923" y="8843"/>
                    <a:pt x="4292" y="12299"/>
                  </a:cubicBezTo>
                  <a:cubicBezTo>
                    <a:pt x="1662" y="15755"/>
                    <a:pt x="831" y="18563"/>
                    <a:pt x="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766299" y="449740"/>
              <a:ext cx="133351" cy="21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332"/>
                  </a:moveTo>
                  <a:cubicBezTo>
                    <a:pt x="343" y="2293"/>
                    <a:pt x="686" y="1255"/>
                    <a:pt x="1886" y="632"/>
                  </a:cubicBezTo>
                  <a:cubicBezTo>
                    <a:pt x="3086" y="9"/>
                    <a:pt x="5143" y="-199"/>
                    <a:pt x="6514" y="216"/>
                  </a:cubicBezTo>
                  <a:cubicBezTo>
                    <a:pt x="7886" y="632"/>
                    <a:pt x="8571" y="1670"/>
                    <a:pt x="8743" y="3436"/>
                  </a:cubicBezTo>
                  <a:cubicBezTo>
                    <a:pt x="8914" y="5201"/>
                    <a:pt x="8571" y="7693"/>
                    <a:pt x="7714" y="9563"/>
                  </a:cubicBezTo>
                  <a:cubicBezTo>
                    <a:pt x="6857" y="11432"/>
                    <a:pt x="5486" y="12678"/>
                    <a:pt x="4114" y="13613"/>
                  </a:cubicBezTo>
                  <a:cubicBezTo>
                    <a:pt x="2743" y="14547"/>
                    <a:pt x="1371" y="15170"/>
                    <a:pt x="857" y="14859"/>
                  </a:cubicBezTo>
                  <a:cubicBezTo>
                    <a:pt x="343" y="14547"/>
                    <a:pt x="686" y="13301"/>
                    <a:pt x="2743" y="11224"/>
                  </a:cubicBezTo>
                  <a:cubicBezTo>
                    <a:pt x="4800" y="9147"/>
                    <a:pt x="8571" y="6239"/>
                    <a:pt x="11486" y="4578"/>
                  </a:cubicBezTo>
                  <a:cubicBezTo>
                    <a:pt x="14400" y="2916"/>
                    <a:pt x="16457" y="2501"/>
                    <a:pt x="17486" y="3124"/>
                  </a:cubicBezTo>
                  <a:cubicBezTo>
                    <a:pt x="18514" y="3747"/>
                    <a:pt x="18514" y="5409"/>
                    <a:pt x="18000" y="7589"/>
                  </a:cubicBezTo>
                  <a:cubicBezTo>
                    <a:pt x="17486" y="9770"/>
                    <a:pt x="16457" y="12470"/>
                    <a:pt x="16971" y="14859"/>
                  </a:cubicBezTo>
                  <a:cubicBezTo>
                    <a:pt x="17486" y="17247"/>
                    <a:pt x="19543" y="19324"/>
                    <a:pt x="2160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880599" y="114409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219266" y="535367"/>
              <a:ext cx="474135" cy="69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8004" y="16464"/>
                  </a:moveTo>
                  <a:cubicBezTo>
                    <a:pt x="7811" y="15559"/>
                    <a:pt x="7618" y="14654"/>
                    <a:pt x="7377" y="14072"/>
                  </a:cubicBezTo>
                  <a:cubicBezTo>
                    <a:pt x="7136" y="13490"/>
                    <a:pt x="6846" y="13231"/>
                    <a:pt x="6461" y="13166"/>
                  </a:cubicBezTo>
                  <a:cubicBezTo>
                    <a:pt x="6075" y="13101"/>
                    <a:pt x="5593" y="13231"/>
                    <a:pt x="4532" y="14266"/>
                  </a:cubicBezTo>
                  <a:cubicBezTo>
                    <a:pt x="3471" y="15300"/>
                    <a:pt x="1832" y="17240"/>
                    <a:pt x="964" y="18372"/>
                  </a:cubicBezTo>
                  <a:cubicBezTo>
                    <a:pt x="96" y="19504"/>
                    <a:pt x="0" y="19827"/>
                    <a:pt x="0" y="20183"/>
                  </a:cubicBezTo>
                  <a:cubicBezTo>
                    <a:pt x="0" y="20539"/>
                    <a:pt x="96" y="20927"/>
                    <a:pt x="386" y="21153"/>
                  </a:cubicBezTo>
                  <a:cubicBezTo>
                    <a:pt x="675" y="21379"/>
                    <a:pt x="1157" y="21444"/>
                    <a:pt x="2314" y="21024"/>
                  </a:cubicBezTo>
                  <a:cubicBezTo>
                    <a:pt x="3471" y="20603"/>
                    <a:pt x="5304" y="19698"/>
                    <a:pt x="6895" y="18178"/>
                  </a:cubicBezTo>
                  <a:cubicBezTo>
                    <a:pt x="8486" y="16658"/>
                    <a:pt x="9836" y="14524"/>
                    <a:pt x="10752" y="12164"/>
                  </a:cubicBezTo>
                  <a:cubicBezTo>
                    <a:pt x="11668" y="9803"/>
                    <a:pt x="12150" y="7216"/>
                    <a:pt x="12439" y="5503"/>
                  </a:cubicBezTo>
                  <a:cubicBezTo>
                    <a:pt x="12729" y="3789"/>
                    <a:pt x="12825" y="2948"/>
                    <a:pt x="12873" y="2140"/>
                  </a:cubicBezTo>
                  <a:cubicBezTo>
                    <a:pt x="12921" y="1331"/>
                    <a:pt x="12921" y="555"/>
                    <a:pt x="12680" y="200"/>
                  </a:cubicBezTo>
                  <a:cubicBezTo>
                    <a:pt x="12439" y="-156"/>
                    <a:pt x="11957" y="-91"/>
                    <a:pt x="11330" y="846"/>
                  </a:cubicBezTo>
                  <a:cubicBezTo>
                    <a:pt x="10704" y="1784"/>
                    <a:pt x="9932" y="3595"/>
                    <a:pt x="9402" y="5567"/>
                  </a:cubicBezTo>
                  <a:cubicBezTo>
                    <a:pt x="8871" y="7540"/>
                    <a:pt x="8582" y="9674"/>
                    <a:pt x="8341" y="11743"/>
                  </a:cubicBezTo>
                  <a:cubicBezTo>
                    <a:pt x="8100" y="13813"/>
                    <a:pt x="7907" y="15818"/>
                    <a:pt x="7811" y="16982"/>
                  </a:cubicBezTo>
                  <a:cubicBezTo>
                    <a:pt x="7714" y="18146"/>
                    <a:pt x="7714" y="18469"/>
                    <a:pt x="7714" y="18793"/>
                  </a:cubicBezTo>
                  <a:cubicBezTo>
                    <a:pt x="7714" y="19116"/>
                    <a:pt x="7714" y="19439"/>
                    <a:pt x="7859" y="19342"/>
                  </a:cubicBezTo>
                  <a:cubicBezTo>
                    <a:pt x="8004" y="19245"/>
                    <a:pt x="8293" y="18728"/>
                    <a:pt x="8775" y="17693"/>
                  </a:cubicBezTo>
                  <a:cubicBezTo>
                    <a:pt x="9257" y="16658"/>
                    <a:pt x="9932" y="15106"/>
                    <a:pt x="10511" y="14039"/>
                  </a:cubicBezTo>
                  <a:cubicBezTo>
                    <a:pt x="11089" y="12972"/>
                    <a:pt x="11571" y="12390"/>
                    <a:pt x="12005" y="12002"/>
                  </a:cubicBezTo>
                  <a:cubicBezTo>
                    <a:pt x="12439" y="11614"/>
                    <a:pt x="12825" y="11420"/>
                    <a:pt x="13163" y="11452"/>
                  </a:cubicBezTo>
                  <a:cubicBezTo>
                    <a:pt x="13500" y="11485"/>
                    <a:pt x="13789" y="11743"/>
                    <a:pt x="14223" y="12810"/>
                  </a:cubicBezTo>
                  <a:cubicBezTo>
                    <a:pt x="14657" y="13878"/>
                    <a:pt x="15236" y="15753"/>
                    <a:pt x="15332" y="17014"/>
                  </a:cubicBezTo>
                  <a:cubicBezTo>
                    <a:pt x="15429" y="18275"/>
                    <a:pt x="15043" y="18922"/>
                    <a:pt x="14609" y="19342"/>
                  </a:cubicBezTo>
                  <a:cubicBezTo>
                    <a:pt x="14175" y="19763"/>
                    <a:pt x="13693" y="19957"/>
                    <a:pt x="13404" y="19892"/>
                  </a:cubicBezTo>
                  <a:cubicBezTo>
                    <a:pt x="13114" y="19827"/>
                    <a:pt x="13018" y="19504"/>
                    <a:pt x="13211" y="18728"/>
                  </a:cubicBezTo>
                  <a:cubicBezTo>
                    <a:pt x="13404" y="17952"/>
                    <a:pt x="13886" y="16723"/>
                    <a:pt x="14609" y="15753"/>
                  </a:cubicBezTo>
                  <a:cubicBezTo>
                    <a:pt x="15332" y="14783"/>
                    <a:pt x="16296" y="14072"/>
                    <a:pt x="16923" y="13522"/>
                  </a:cubicBezTo>
                  <a:cubicBezTo>
                    <a:pt x="17550" y="12972"/>
                    <a:pt x="17839" y="12584"/>
                    <a:pt x="17550" y="13198"/>
                  </a:cubicBezTo>
                  <a:cubicBezTo>
                    <a:pt x="17261" y="13813"/>
                    <a:pt x="16393" y="15430"/>
                    <a:pt x="16200" y="16497"/>
                  </a:cubicBezTo>
                  <a:cubicBezTo>
                    <a:pt x="16007" y="17564"/>
                    <a:pt x="16489" y="18081"/>
                    <a:pt x="17502" y="18501"/>
                  </a:cubicBezTo>
                  <a:cubicBezTo>
                    <a:pt x="18514" y="18922"/>
                    <a:pt x="20057" y="19245"/>
                    <a:pt x="21600" y="19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9449" y="2007693"/>
              <a:ext cx="9715501" cy="203201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36183" y="2456604"/>
              <a:ext cx="198967" cy="655990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43050" y="2903043"/>
              <a:ext cx="349251" cy="95251"/>
            </a:xfrm>
            <a:prstGeom prst="rect">
              <a:avLst/>
            </a:prstGeom>
            <a:effectLst/>
          </p:spPr>
        </p:pic>
        <p:pic>
          <p:nvPicPr>
            <p:cNvPr id="120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69827" y="2947493"/>
              <a:ext cx="57424" cy="63501"/>
            </a:xfrm>
            <a:prstGeom prst="rect">
              <a:avLst/>
            </a:prstGeom>
            <a:effectLst/>
          </p:spPr>
        </p:pic>
        <p:pic>
          <p:nvPicPr>
            <p:cNvPr id="120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481204" y="2783286"/>
              <a:ext cx="275280" cy="753617"/>
            </a:xfrm>
            <a:prstGeom prst="rect">
              <a:avLst/>
            </a:prstGeom>
            <a:effectLst/>
          </p:spPr>
        </p:pic>
        <p:pic>
          <p:nvPicPr>
            <p:cNvPr id="121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32296" y="2512432"/>
              <a:ext cx="317054" cy="698324"/>
            </a:xfrm>
            <a:prstGeom prst="rect">
              <a:avLst/>
            </a:prstGeom>
            <a:effectLst/>
          </p:spPr>
        </p:pic>
        <p:pic>
          <p:nvPicPr>
            <p:cNvPr id="121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84417" y="2556017"/>
              <a:ext cx="252283" cy="607376"/>
            </a:xfrm>
            <a:prstGeom prst="rect">
              <a:avLst/>
            </a:prstGeom>
            <a:effectLst/>
          </p:spPr>
        </p:pic>
        <p:pic>
          <p:nvPicPr>
            <p:cNvPr id="121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990850" y="2556881"/>
              <a:ext cx="218186" cy="638262"/>
            </a:xfrm>
            <a:prstGeom prst="rect">
              <a:avLst/>
            </a:prstGeom>
            <a:effectLst/>
          </p:spPr>
        </p:pic>
        <p:pic>
          <p:nvPicPr>
            <p:cNvPr id="121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803649" y="2826843"/>
              <a:ext cx="247651" cy="44451"/>
            </a:xfrm>
            <a:prstGeom prst="rect">
              <a:avLst/>
            </a:prstGeom>
            <a:effectLst/>
          </p:spPr>
        </p:pic>
        <p:pic>
          <p:nvPicPr>
            <p:cNvPr id="121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826933" y="3023693"/>
              <a:ext cx="243417" cy="58371"/>
            </a:xfrm>
            <a:prstGeom prst="rect">
              <a:avLst/>
            </a:prstGeom>
            <a:effectLst/>
          </p:spPr>
        </p:pic>
        <p:pic>
          <p:nvPicPr>
            <p:cNvPr id="122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431168" y="2483011"/>
              <a:ext cx="177937" cy="654982"/>
            </a:xfrm>
            <a:prstGeom prst="rect">
              <a:avLst/>
            </a:prstGeom>
            <a:effectLst/>
          </p:spPr>
        </p:pic>
        <p:pic>
          <p:nvPicPr>
            <p:cNvPr id="122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363392" y="2915743"/>
              <a:ext cx="265758" cy="101601"/>
            </a:xfrm>
            <a:prstGeom prst="rect">
              <a:avLst/>
            </a:prstGeom>
            <a:effectLst/>
          </p:spPr>
        </p:pic>
        <p:pic>
          <p:nvPicPr>
            <p:cNvPr id="1225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711699" y="297924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22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020838" y="2429879"/>
              <a:ext cx="281413" cy="694783"/>
            </a:xfrm>
            <a:prstGeom prst="rect">
              <a:avLst/>
            </a:prstGeom>
            <a:effectLst/>
          </p:spPr>
        </p:pic>
        <p:pic>
          <p:nvPicPr>
            <p:cNvPr id="122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320215" y="2851664"/>
              <a:ext cx="221632" cy="722524"/>
            </a:xfrm>
            <a:prstGeom prst="rect">
              <a:avLst/>
            </a:prstGeom>
            <a:effectLst/>
          </p:spPr>
        </p:pic>
        <p:pic>
          <p:nvPicPr>
            <p:cNvPr id="123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988049" y="2960193"/>
              <a:ext cx="374651" cy="35207"/>
            </a:xfrm>
            <a:prstGeom prst="rect">
              <a:avLst/>
            </a:prstGeom>
            <a:effectLst/>
          </p:spPr>
        </p:pic>
        <p:pic>
          <p:nvPicPr>
            <p:cNvPr id="123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149662" y="2864943"/>
              <a:ext cx="60638" cy="336551"/>
            </a:xfrm>
            <a:prstGeom prst="rect">
              <a:avLst/>
            </a:prstGeom>
            <a:effectLst/>
          </p:spPr>
        </p:pic>
        <p:pic>
          <p:nvPicPr>
            <p:cNvPr id="123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647656" y="2852825"/>
              <a:ext cx="250879" cy="675829"/>
            </a:xfrm>
            <a:prstGeom prst="rect">
              <a:avLst/>
            </a:prstGeom>
            <a:effectLst/>
          </p:spPr>
        </p:pic>
        <p:pic>
          <p:nvPicPr>
            <p:cNvPr id="1237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054849" y="318244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23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248046" y="2557723"/>
              <a:ext cx="289404" cy="626837"/>
            </a:xfrm>
            <a:prstGeom prst="rect">
              <a:avLst/>
            </a:prstGeom>
            <a:effectLst/>
          </p:spPr>
        </p:pic>
        <p:pic>
          <p:nvPicPr>
            <p:cNvPr id="124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629845" y="2551576"/>
              <a:ext cx="193356" cy="713418"/>
            </a:xfrm>
            <a:prstGeom prst="rect">
              <a:avLst/>
            </a:prstGeom>
            <a:effectLst/>
          </p:spPr>
        </p:pic>
        <p:pic>
          <p:nvPicPr>
            <p:cNvPr id="1243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550149" y="2941143"/>
              <a:ext cx="260351" cy="82551"/>
            </a:xfrm>
            <a:prstGeom prst="rect">
              <a:avLst/>
            </a:prstGeom>
            <a:effectLst/>
          </p:spPr>
        </p:pic>
        <p:pic>
          <p:nvPicPr>
            <p:cNvPr id="124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01377" y="2407572"/>
              <a:ext cx="180281" cy="1125334"/>
            </a:xfrm>
            <a:prstGeom prst="rect">
              <a:avLst/>
            </a:prstGeom>
            <a:effectLst/>
          </p:spPr>
        </p:pic>
        <p:pic>
          <p:nvPicPr>
            <p:cNvPr id="124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166145" y="2393912"/>
              <a:ext cx="209005" cy="1220332"/>
            </a:xfrm>
            <a:prstGeom prst="rect">
              <a:avLst/>
            </a:prstGeom>
            <a:effectLst/>
          </p:spPr>
        </p:pic>
        <p:pic>
          <p:nvPicPr>
            <p:cNvPr id="124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254749" y="2453386"/>
              <a:ext cx="400051" cy="1154508"/>
            </a:xfrm>
            <a:prstGeom prst="rect">
              <a:avLst/>
            </a:prstGeom>
            <a:effectLst/>
          </p:spPr>
        </p:pic>
        <p:pic>
          <p:nvPicPr>
            <p:cNvPr id="125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530350" y="3951430"/>
              <a:ext cx="279401" cy="812163"/>
            </a:xfrm>
            <a:prstGeom prst="rect">
              <a:avLst/>
            </a:prstGeom>
            <a:effectLst/>
          </p:spPr>
        </p:pic>
        <p:pic>
          <p:nvPicPr>
            <p:cNvPr id="125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383094" y="4376243"/>
              <a:ext cx="394906" cy="184151"/>
            </a:xfrm>
            <a:prstGeom prst="rect">
              <a:avLst/>
            </a:prstGeom>
            <a:effectLst/>
          </p:spPr>
        </p:pic>
        <p:pic>
          <p:nvPicPr>
            <p:cNvPr id="125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924535" y="4471493"/>
              <a:ext cx="63016" cy="38101"/>
            </a:xfrm>
            <a:prstGeom prst="rect">
              <a:avLst/>
            </a:prstGeom>
            <a:effectLst/>
          </p:spPr>
        </p:pic>
        <p:pic>
          <p:nvPicPr>
            <p:cNvPr id="125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156119" y="4350375"/>
              <a:ext cx="283477" cy="693856"/>
            </a:xfrm>
            <a:prstGeom prst="rect">
              <a:avLst/>
            </a:prstGeom>
            <a:effectLst/>
          </p:spPr>
        </p:pic>
        <p:pic>
          <p:nvPicPr>
            <p:cNvPr id="125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965450" y="4549809"/>
              <a:ext cx="323851" cy="29634"/>
            </a:xfrm>
            <a:prstGeom prst="rect">
              <a:avLst/>
            </a:prstGeom>
            <a:effectLst/>
          </p:spPr>
        </p:pic>
        <p:pic>
          <p:nvPicPr>
            <p:cNvPr id="126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007783" y="4700093"/>
              <a:ext cx="319617" cy="44451"/>
            </a:xfrm>
            <a:prstGeom prst="rect">
              <a:avLst/>
            </a:prstGeom>
            <a:effectLst/>
          </p:spPr>
        </p:pic>
        <p:pic>
          <p:nvPicPr>
            <p:cNvPr id="126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740145" y="4197584"/>
              <a:ext cx="215905" cy="730674"/>
            </a:xfrm>
            <a:prstGeom prst="rect">
              <a:avLst/>
            </a:prstGeom>
            <a:effectLst/>
          </p:spPr>
        </p:pic>
        <p:pic>
          <p:nvPicPr>
            <p:cNvPr id="126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154048" y="4254130"/>
              <a:ext cx="176652" cy="547564"/>
            </a:xfrm>
            <a:prstGeom prst="rect">
              <a:avLst/>
            </a:prstGeom>
            <a:effectLst/>
          </p:spPr>
        </p:pic>
        <p:pic>
          <p:nvPicPr>
            <p:cNvPr id="126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065884" y="4601849"/>
              <a:ext cx="321967" cy="110945"/>
            </a:xfrm>
            <a:prstGeom prst="rect">
              <a:avLst/>
            </a:prstGeom>
            <a:effectLst/>
          </p:spPr>
        </p:pic>
        <p:pic>
          <p:nvPicPr>
            <p:cNvPr id="126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402666" y="4630243"/>
              <a:ext cx="55035" cy="38101"/>
            </a:xfrm>
            <a:prstGeom prst="rect">
              <a:avLst/>
            </a:prstGeom>
            <a:effectLst/>
          </p:spPr>
        </p:pic>
        <p:pic>
          <p:nvPicPr>
            <p:cNvPr id="127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552479" y="4261771"/>
              <a:ext cx="492366" cy="906552"/>
            </a:xfrm>
            <a:prstGeom prst="rect">
              <a:avLst/>
            </a:prstGeom>
            <a:effectLst/>
          </p:spPr>
        </p:pic>
        <p:pic>
          <p:nvPicPr>
            <p:cNvPr id="127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460999" y="4642943"/>
              <a:ext cx="336551" cy="44451"/>
            </a:xfrm>
            <a:prstGeom prst="rect">
              <a:avLst/>
            </a:prstGeom>
            <a:effectLst/>
          </p:spPr>
        </p:pic>
        <p:pic>
          <p:nvPicPr>
            <p:cNvPr id="127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615101" y="4534993"/>
              <a:ext cx="49099" cy="285751"/>
            </a:xfrm>
            <a:prstGeom prst="rect">
              <a:avLst/>
            </a:prstGeom>
            <a:effectLst/>
          </p:spPr>
        </p:pic>
        <p:pic>
          <p:nvPicPr>
            <p:cNvPr id="127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138434" y="4292341"/>
              <a:ext cx="243316" cy="732142"/>
            </a:xfrm>
            <a:prstGeom prst="rect">
              <a:avLst/>
            </a:prstGeom>
            <a:effectLst/>
          </p:spPr>
        </p:pic>
        <p:pic>
          <p:nvPicPr>
            <p:cNvPr id="127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523831" y="4693282"/>
              <a:ext cx="215319" cy="447938"/>
            </a:xfrm>
            <a:prstGeom prst="rect">
              <a:avLst/>
            </a:prstGeom>
            <a:effectLst/>
          </p:spPr>
        </p:pic>
        <p:pic>
          <p:nvPicPr>
            <p:cNvPr id="1281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857999" y="4846143"/>
              <a:ext cx="50801" cy="50801"/>
            </a:xfrm>
            <a:prstGeom prst="rect">
              <a:avLst/>
            </a:prstGeom>
            <a:effectLst/>
          </p:spPr>
        </p:pic>
        <p:pic>
          <p:nvPicPr>
            <p:cNvPr id="128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908071" y="4288285"/>
              <a:ext cx="310700" cy="640969"/>
            </a:xfrm>
            <a:prstGeom prst="rect">
              <a:avLst/>
            </a:prstGeom>
            <a:effectLst/>
          </p:spPr>
        </p:pic>
        <p:pic>
          <p:nvPicPr>
            <p:cNvPr id="128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277099" y="4365066"/>
              <a:ext cx="177801" cy="601727"/>
            </a:xfrm>
            <a:prstGeom prst="rect">
              <a:avLst/>
            </a:prstGeom>
            <a:effectLst/>
          </p:spPr>
        </p:pic>
        <p:pic>
          <p:nvPicPr>
            <p:cNvPr id="128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7169099" y="4728412"/>
              <a:ext cx="215951" cy="66932"/>
            </a:xfrm>
            <a:prstGeom prst="rect">
              <a:avLst/>
            </a:prstGeom>
            <a:effectLst/>
          </p:spPr>
        </p:pic>
        <p:pic>
          <p:nvPicPr>
            <p:cNvPr id="128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511300" y="5812048"/>
              <a:ext cx="431801" cy="62795"/>
            </a:xfrm>
            <a:prstGeom prst="rect">
              <a:avLst/>
            </a:prstGeom>
            <a:effectLst/>
          </p:spPr>
        </p:pic>
        <p:pic>
          <p:nvPicPr>
            <p:cNvPr id="129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542794" y="5887543"/>
              <a:ext cx="438406" cy="94242"/>
            </a:xfrm>
            <a:prstGeom prst="rect">
              <a:avLst/>
            </a:prstGeom>
            <a:effectLst/>
          </p:spPr>
        </p:pic>
        <p:pic>
          <p:nvPicPr>
            <p:cNvPr id="129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880760" y="5705509"/>
              <a:ext cx="208441" cy="385234"/>
            </a:xfrm>
            <a:prstGeom prst="rect">
              <a:avLst/>
            </a:prstGeom>
            <a:effectLst/>
          </p:spPr>
        </p:pic>
        <p:pic>
          <p:nvPicPr>
            <p:cNvPr id="129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761981" y="5485376"/>
              <a:ext cx="165370" cy="623282"/>
            </a:xfrm>
            <a:prstGeom prst="rect">
              <a:avLst/>
            </a:prstGeom>
            <a:effectLst/>
          </p:spPr>
        </p:pic>
        <p:pic>
          <p:nvPicPr>
            <p:cNvPr id="129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109383" y="5532885"/>
              <a:ext cx="179917" cy="528553"/>
            </a:xfrm>
            <a:prstGeom prst="rect">
              <a:avLst/>
            </a:prstGeom>
            <a:effectLst/>
          </p:spPr>
        </p:pic>
        <p:pic>
          <p:nvPicPr>
            <p:cNvPr id="129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026650" y="5854570"/>
              <a:ext cx="275351" cy="90124"/>
            </a:xfrm>
            <a:prstGeom prst="rect">
              <a:avLst/>
            </a:prstGeom>
            <a:effectLst/>
          </p:spPr>
        </p:pic>
        <p:pic>
          <p:nvPicPr>
            <p:cNvPr id="1301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371850" y="587484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30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595040" y="5617582"/>
              <a:ext cx="249261" cy="511398"/>
            </a:xfrm>
            <a:prstGeom prst="rect">
              <a:avLst/>
            </a:prstGeom>
            <a:effectLst/>
          </p:spPr>
        </p:pic>
        <p:pic>
          <p:nvPicPr>
            <p:cNvPr id="130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814386" y="5869628"/>
              <a:ext cx="255965" cy="636181"/>
            </a:xfrm>
            <a:prstGeom prst="rect">
              <a:avLst/>
            </a:prstGeom>
            <a:effectLst/>
          </p:spPr>
        </p:pic>
        <p:pic>
          <p:nvPicPr>
            <p:cNvPr id="130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571999" y="5907298"/>
              <a:ext cx="285751" cy="62795"/>
            </a:xfrm>
            <a:prstGeom prst="rect">
              <a:avLst/>
            </a:prstGeom>
            <a:effectLst/>
          </p:spPr>
        </p:pic>
        <p:pic>
          <p:nvPicPr>
            <p:cNvPr id="1309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635499" y="6078043"/>
              <a:ext cx="330201" cy="41551"/>
            </a:xfrm>
            <a:prstGeom prst="rect">
              <a:avLst/>
            </a:prstGeom>
            <a:effectLst/>
          </p:spPr>
        </p:pic>
        <p:pic>
          <p:nvPicPr>
            <p:cNvPr id="1311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502420" y="5634267"/>
              <a:ext cx="218931" cy="558077"/>
            </a:xfrm>
            <a:prstGeom prst="rect">
              <a:avLst/>
            </a:prstGeom>
            <a:effectLst/>
          </p:spPr>
        </p:pic>
        <p:pic>
          <p:nvPicPr>
            <p:cNvPr id="1313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432606" y="5973765"/>
              <a:ext cx="276045" cy="85229"/>
            </a:xfrm>
            <a:prstGeom prst="rect">
              <a:avLst/>
            </a:prstGeom>
            <a:effectLst/>
          </p:spPr>
        </p:pic>
        <p:pic>
          <p:nvPicPr>
            <p:cNvPr id="1315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782404" y="5994270"/>
              <a:ext cx="53246" cy="39324"/>
            </a:xfrm>
            <a:prstGeom prst="rect">
              <a:avLst/>
            </a:prstGeom>
            <a:effectLst/>
          </p:spPr>
        </p:pic>
        <p:pic>
          <p:nvPicPr>
            <p:cNvPr id="1317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988441" y="5946766"/>
              <a:ext cx="233618" cy="575956"/>
            </a:xfrm>
            <a:prstGeom prst="rect">
              <a:avLst/>
            </a:prstGeom>
            <a:effectLst/>
          </p:spPr>
        </p:pic>
        <p:pic>
          <p:nvPicPr>
            <p:cNvPr id="1319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673849" y="6103443"/>
              <a:ext cx="349251" cy="63501"/>
            </a:xfrm>
            <a:prstGeom prst="rect">
              <a:avLst/>
            </a:prstGeom>
            <a:effectLst/>
          </p:spPr>
        </p:pic>
        <p:pic>
          <p:nvPicPr>
            <p:cNvPr id="1321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7307627" y="5675560"/>
              <a:ext cx="209529" cy="652250"/>
            </a:xfrm>
            <a:prstGeom prst="rect">
              <a:avLst/>
            </a:prstGeom>
            <a:effectLst/>
          </p:spPr>
        </p:pic>
        <p:pic>
          <p:nvPicPr>
            <p:cNvPr id="1323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614659" y="6083261"/>
              <a:ext cx="217569" cy="442939"/>
            </a:xfrm>
            <a:prstGeom prst="rect">
              <a:avLst/>
            </a:prstGeom>
            <a:effectLst/>
          </p:spPr>
        </p:pic>
        <p:pic>
          <p:nvPicPr>
            <p:cNvPr id="1325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8077199" y="6224093"/>
              <a:ext cx="44451" cy="57151"/>
            </a:xfrm>
            <a:prstGeom prst="rect">
              <a:avLst/>
            </a:prstGeom>
            <a:effectLst/>
          </p:spPr>
        </p:pic>
        <p:pic>
          <p:nvPicPr>
            <p:cNvPr id="1327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281312" y="5705122"/>
              <a:ext cx="319000" cy="604975"/>
            </a:xfrm>
            <a:prstGeom prst="rect">
              <a:avLst/>
            </a:prstGeom>
            <a:effectLst/>
          </p:spPr>
        </p:pic>
        <p:pic>
          <p:nvPicPr>
            <p:cNvPr id="1329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699499" y="5721186"/>
              <a:ext cx="336551" cy="636258"/>
            </a:xfrm>
            <a:prstGeom prst="rect">
              <a:avLst/>
            </a:prstGeom>
            <a:effectLst/>
          </p:spPr>
        </p:pic>
        <p:pic>
          <p:nvPicPr>
            <p:cNvPr id="133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623299" y="6049788"/>
              <a:ext cx="393701" cy="85406"/>
            </a:xfrm>
            <a:prstGeom prst="rect">
              <a:avLst/>
            </a:prstGeom>
            <a:effectLst/>
          </p:spPr>
        </p:pic>
        <p:pic>
          <p:nvPicPr>
            <p:cNvPr id="1333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2108200" y="5265243"/>
              <a:ext cx="7159926" cy="14097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