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3.png"/><Relationship Id="rId3" Type="http://schemas.openxmlformats.org/officeDocument/2006/relationships/image" Target="../media/image294.png"/><Relationship Id="rId4" Type="http://schemas.openxmlformats.org/officeDocument/2006/relationships/image" Target="../media/image295.png"/><Relationship Id="rId5" Type="http://schemas.openxmlformats.org/officeDocument/2006/relationships/image" Target="../media/image296.png"/><Relationship Id="rId6" Type="http://schemas.openxmlformats.org/officeDocument/2006/relationships/image" Target="../media/image297.png"/><Relationship Id="rId7" Type="http://schemas.openxmlformats.org/officeDocument/2006/relationships/image" Target="../media/image298.png"/><Relationship Id="rId8" Type="http://schemas.openxmlformats.org/officeDocument/2006/relationships/image" Target="../media/image299.png"/><Relationship Id="rId9" Type="http://schemas.openxmlformats.org/officeDocument/2006/relationships/image" Target="../media/image300.png"/><Relationship Id="rId10" Type="http://schemas.openxmlformats.org/officeDocument/2006/relationships/image" Target="../media/image301.png"/><Relationship Id="rId11" Type="http://schemas.openxmlformats.org/officeDocument/2006/relationships/image" Target="../media/image302.png"/><Relationship Id="rId12" Type="http://schemas.openxmlformats.org/officeDocument/2006/relationships/image" Target="../media/image303.png"/><Relationship Id="rId13" Type="http://schemas.openxmlformats.org/officeDocument/2006/relationships/image" Target="../media/image304.png"/><Relationship Id="rId14" Type="http://schemas.openxmlformats.org/officeDocument/2006/relationships/image" Target="../media/image305.png"/><Relationship Id="rId15" Type="http://schemas.openxmlformats.org/officeDocument/2006/relationships/image" Target="../media/image306.png"/><Relationship Id="rId16" Type="http://schemas.openxmlformats.org/officeDocument/2006/relationships/image" Target="../media/image307.png"/><Relationship Id="rId17" Type="http://schemas.openxmlformats.org/officeDocument/2006/relationships/image" Target="../media/image308.png"/><Relationship Id="rId18" Type="http://schemas.openxmlformats.org/officeDocument/2006/relationships/image" Target="../media/image309.png"/><Relationship Id="rId19" Type="http://schemas.openxmlformats.org/officeDocument/2006/relationships/image" Target="../media/image310.png"/><Relationship Id="rId20" Type="http://schemas.openxmlformats.org/officeDocument/2006/relationships/image" Target="../media/image311.png"/><Relationship Id="rId21" Type="http://schemas.openxmlformats.org/officeDocument/2006/relationships/image" Target="../media/image312.png"/><Relationship Id="rId22" Type="http://schemas.openxmlformats.org/officeDocument/2006/relationships/image" Target="../media/image313.png"/><Relationship Id="rId23" Type="http://schemas.openxmlformats.org/officeDocument/2006/relationships/image" Target="../media/image314.png"/><Relationship Id="rId24" Type="http://schemas.openxmlformats.org/officeDocument/2006/relationships/image" Target="../media/image315.png"/><Relationship Id="rId25" Type="http://schemas.openxmlformats.org/officeDocument/2006/relationships/image" Target="../media/image316.png"/><Relationship Id="rId26" Type="http://schemas.openxmlformats.org/officeDocument/2006/relationships/image" Target="../media/image317.png"/><Relationship Id="rId27" Type="http://schemas.openxmlformats.org/officeDocument/2006/relationships/image" Target="../media/image318.png"/><Relationship Id="rId28" Type="http://schemas.openxmlformats.org/officeDocument/2006/relationships/image" Target="../media/image59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19.png"/><Relationship Id="rId3" Type="http://schemas.openxmlformats.org/officeDocument/2006/relationships/image" Target="../media/image320.png"/><Relationship Id="rId4" Type="http://schemas.openxmlformats.org/officeDocument/2006/relationships/image" Target="../media/image321.png"/><Relationship Id="rId5" Type="http://schemas.openxmlformats.org/officeDocument/2006/relationships/image" Target="../media/image322.png"/><Relationship Id="rId6" Type="http://schemas.openxmlformats.org/officeDocument/2006/relationships/image" Target="../media/image323.png"/><Relationship Id="rId7" Type="http://schemas.openxmlformats.org/officeDocument/2006/relationships/image" Target="../media/image324.png"/><Relationship Id="rId8" Type="http://schemas.openxmlformats.org/officeDocument/2006/relationships/image" Target="../media/image325.png"/><Relationship Id="rId9" Type="http://schemas.openxmlformats.org/officeDocument/2006/relationships/image" Target="../media/image326.png"/><Relationship Id="rId10" Type="http://schemas.openxmlformats.org/officeDocument/2006/relationships/image" Target="../media/image327.png"/><Relationship Id="rId11" Type="http://schemas.openxmlformats.org/officeDocument/2006/relationships/image" Target="../media/image328.png"/><Relationship Id="rId12" Type="http://schemas.openxmlformats.org/officeDocument/2006/relationships/image" Target="../media/image329.png"/><Relationship Id="rId13" Type="http://schemas.openxmlformats.org/officeDocument/2006/relationships/image" Target="../media/image59.png"/><Relationship Id="rId14" Type="http://schemas.openxmlformats.org/officeDocument/2006/relationships/image" Target="../media/image330.png"/><Relationship Id="rId15" Type="http://schemas.openxmlformats.org/officeDocument/2006/relationships/image" Target="../media/image331.png"/><Relationship Id="rId16" Type="http://schemas.openxmlformats.org/officeDocument/2006/relationships/image" Target="../media/image332.png"/><Relationship Id="rId17" Type="http://schemas.openxmlformats.org/officeDocument/2006/relationships/image" Target="../media/image333.png"/><Relationship Id="rId18" Type="http://schemas.openxmlformats.org/officeDocument/2006/relationships/image" Target="../media/image334.png"/><Relationship Id="rId19" Type="http://schemas.openxmlformats.org/officeDocument/2006/relationships/image" Target="../media/image335.png"/><Relationship Id="rId20" Type="http://schemas.openxmlformats.org/officeDocument/2006/relationships/image" Target="../media/image336.png"/><Relationship Id="rId21" Type="http://schemas.openxmlformats.org/officeDocument/2006/relationships/image" Target="../media/image337.png"/><Relationship Id="rId22" Type="http://schemas.openxmlformats.org/officeDocument/2006/relationships/image" Target="../media/image338.png"/><Relationship Id="rId23" Type="http://schemas.openxmlformats.org/officeDocument/2006/relationships/image" Target="../media/image339.png"/><Relationship Id="rId24" Type="http://schemas.openxmlformats.org/officeDocument/2006/relationships/image" Target="../media/image340.png"/><Relationship Id="rId25" Type="http://schemas.openxmlformats.org/officeDocument/2006/relationships/image" Target="../media/image341.png"/><Relationship Id="rId26" Type="http://schemas.openxmlformats.org/officeDocument/2006/relationships/image" Target="../media/image34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43.png"/><Relationship Id="rId3" Type="http://schemas.openxmlformats.org/officeDocument/2006/relationships/image" Target="../media/image344.png"/><Relationship Id="rId4" Type="http://schemas.openxmlformats.org/officeDocument/2006/relationships/image" Target="../media/image345.png"/><Relationship Id="rId5" Type="http://schemas.openxmlformats.org/officeDocument/2006/relationships/image" Target="../media/image346.png"/><Relationship Id="rId6" Type="http://schemas.openxmlformats.org/officeDocument/2006/relationships/image" Target="../media/image347.png"/><Relationship Id="rId7" Type="http://schemas.openxmlformats.org/officeDocument/2006/relationships/image" Target="../media/image348.png"/><Relationship Id="rId8" Type="http://schemas.openxmlformats.org/officeDocument/2006/relationships/image" Target="../media/image349.png"/><Relationship Id="rId9" Type="http://schemas.openxmlformats.org/officeDocument/2006/relationships/image" Target="../media/image350.png"/><Relationship Id="rId10" Type="http://schemas.openxmlformats.org/officeDocument/2006/relationships/image" Target="../media/image351.png"/><Relationship Id="rId11" Type="http://schemas.openxmlformats.org/officeDocument/2006/relationships/image" Target="../media/image352.png"/><Relationship Id="rId12" Type="http://schemas.openxmlformats.org/officeDocument/2006/relationships/image" Target="../media/image353.png"/><Relationship Id="rId13" Type="http://schemas.openxmlformats.org/officeDocument/2006/relationships/image" Target="../media/image354.png"/><Relationship Id="rId14" Type="http://schemas.openxmlformats.org/officeDocument/2006/relationships/image" Target="../media/image355.png"/><Relationship Id="rId15" Type="http://schemas.openxmlformats.org/officeDocument/2006/relationships/image" Target="../media/image356.png"/><Relationship Id="rId16" Type="http://schemas.openxmlformats.org/officeDocument/2006/relationships/image" Target="../media/image357.png"/><Relationship Id="rId17" Type="http://schemas.openxmlformats.org/officeDocument/2006/relationships/image" Target="../media/image358.png"/><Relationship Id="rId18" Type="http://schemas.openxmlformats.org/officeDocument/2006/relationships/image" Target="../media/image359.png"/><Relationship Id="rId19" Type="http://schemas.openxmlformats.org/officeDocument/2006/relationships/image" Target="../media/image360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61.png"/><Relationship Id="rId3" Type="http://schemas.openxmlformats.org/officeDocument/2006/relationships/image" Target="../media/image362.png"/><Relationship Id="rId4" Type="http://schemas.openxmlformats.org/officeDocument/2006/relationships/image" Target="../media/image363.png"/><Relationship Id="rId5" Type="http://schemas.openxmlformats.org/officeDocument/2006/relationships/image" Target="../media/image364.png"/><Relationship Id="rId6" Type="http://schemas.openxmlformats.org/officeDocument/2006/relationships/image" Target="../media/image365.png"/><Relationship Id="rId7" Type="http://schemas.openxmlformats.org/officeDocument/2006/relationships/image" Target="../media/image366.png"/><Relationship Id="rId8" Type="http://schemas.openxmlformats.org/officeDocument/2006/relationships/image" Target="../media/image367.png"/><Relationship Id="rId9" Type="http://schemas.openxmlformats.org/officeDocument/2006/relationships/image" Target="../media/image368.png"/><Relationship Id="rId10" Type="http://schemas.openxmlformats.org/officeDocument/2006/relationships/image" Target="../media/image369.png"/><Relationship Id="rId11" Type="http://schemas.openxmlformats.org/officeDocument/2006/relationships/image" Target="../media/image370.png"/><Relationship Id="rId12" Type="http://schemas.openxmlformats.org/officeDocument/2006/relationships/image" Target="../media/image371.png"/><Relationship Id="rId13" Type="http://schemas.openxmlformats.org/officeDocument/2006/relationships/image" Target="../media/image372.png"/><Relationship Id="rId14" Type="http://schemas.openxmlformats.org/officeDocument/2006/relationships/image" Target="../media/image373.png"/><Relationship Id="rId15" Type="http://schemas.openxmlformats.org/officeDocument/2006/relationships/image" Target="../media/image374.png"/><Relationship Id="rId16" Type="http://schemas.openxmlformats.org/officeDocument/2006/relationships/image" Target="../media/image375.png"/><Relationship Id="rId17" Type="http://schemas.openxmlformats.org/officeDocument/2006/relationships/image" Target="../media/image376.png"/><Relationship Id="rId18" Type="http://schemas.openxmlformats.org/officeDocument/2006/relationships/image" Target="../media/image377.png"/><Relationship Id="rId19" Type="http://schemas.openxmlformats.org/officeDocument/2006/relationships/image" Target="../media/image378.png"/><Relationship Id="rId20" Type="http://schemas.openxmlformats.org/officeDocument/2006/relationships/image" Target="../media/image379.png"/><Relationship Id="rId21" Type="http://schemas.openxmlformats.org/officeDocument/2006/relationships/image" Target="../media/image380.png"/><Relationship Id="rId22" Type="http://schemas.openxmlformats.org/officeDocument/2006/relationships/image" Target="../media/image381.png"/><Relationship Id="rId23" Type="http://schemas.openxmlformats.org/officeDocument/2006/relationships/image" Target="../media/image382.png"/><Relationship Id="rId24" Type="http://schemas.openxmlformats.org/officeDocument/2006/relationships/image" Target="../media/image383.png"/><Relationship Id="rId25" Type="http://schemas.openxmlformats.org/officeDocument/2006/relationships/image" Target="../media/image384.png"/><Relationship Id="rId26" Type="http://schemas.openxmlformats.org/officeDocument/2006/relationships/image" Target="../media/image385.png"/><Relationship Id="rId27" Type="http://schemas.openxmlformats.org/officeDocument/2006/relationships/image" Target="../media/image386.png"/><Relationship Id="rId28" Type="http://schemas.openxmlformats.org/officeDocument/2006/relationships/image" Target="../media/image387.png"/><Relationship Id="rId29" Type="http://schemas.openxmlformats.org/officeDocument/2006/relationships/image" Target="../media/image388.png"/><Relationship Id="rId30" Type="http://schemas.openxmlformats.org/officeDocument/2006/relationships/image" Target="../media/image389.png"/><Relationship Id="rId31" Type="http://schemas.openxmlformats.org/officeDocument/2006/relationships/image" Target="../media/image390.png"/><Relationship Id="rId32" Type="http://schemas.openxmlformats.org/officeDocument/2006/relationships/image" Target="../media/image391.png"/><Relationship Id="rId33" Type="http://schemas.openxmlformats.org/officeDocument/2006/relationships/image" Target="../media/image392.png"/><Relationship Id="rId34" Type="http://schemas.openxmlformats.org/officeDocument/2006/relationships/image" Target="../media/image393.png"/><Relationship Id="rId35" Type="http://schemas.openxmlformats.org/officeDocument/2006/relationships/image" Target="../media/image394.png"/><Relationship Id="rId36" Type="http://schemas.openxmlformats.org/officeDocument/2006/relationships/image" Target="../media/image395.png"/><Relationship Id="rId37" Type="http://schemas.openxmlformats.org/officeDocument/2006/relationships/image" Target="../media/image396.png"/><Relationship Id="rId38" Type="http://schemas.openxmlformats.org/officeDocument/2006/relationships/image" Target="../media/image397.png"/><Relationship Id="rId39" Type="http://schemas.openxmlformats.org/officeDocument/2006/relationships/image" Target="../media/image398.png"/><Relationship Id="rId40" Type="http://schemas.openxmlformats.org/officeDocument/2006/relationships/image" Target="../media/image399.png"/><Relationship Id="rId41" Type="http://schemas.openxmlformats.org/officeDocument/2006/relationships/image" Target="../media/image400.png"/><Relationship Id="rId42" Type="http://schemas.openxmlformats.org/officeDocument/2006/relationships/image" Target="../media/image401.png"/><Relationship Id="rId43" Type="http://schemas.openxmlformats.org/officeDocument/2006/relationships/image" Target="../media/image402.png"/><Relationship Id="rId44" Type="http://schemas.openxmlformats.org/officeDocument/2006/relationships/image" Target="../media/image403.png"/><Relationship Id="rId45" Type="http://schemas.openxmlformats.org/officeDocument/2006/relationships/image" Target="../media/image404.png"/><Relationship Id="rId46" Type="http://schemas.openxmlformats.org/officeDocument/2006/relationships/image" Target="../media/image405.png"/><Relationship Id="rId47" Type="http://schemas.openxmlformats.org/officeDocument/2006/relationships/image" Target="../media/image406.png"/><Relationship Id="rId48" Type="http://schemas.openxmlformats.org/officeDocument/2006/relationships/image" Target="../media/image407.png"/><Relationship Id="rId49" Type="http://schemas.openxmlformats.org/officeDocument/2006/relationships/image" Target="../media/image408.png"/><Relationship Id="rId50" Type="http://schemas.openxmlformats.org/officeDocument/2006/relationships/image" Target="../media/image409.png"/><Relationship Id="rId51" Type="http://schemas.openxmlformats.org/officeDocument/2006/relationships/image" Target="../media/image410.png"/><Relationship Id="rId52" Type="http://schemas.openxmlformats.org/officeDocument/2006/relationships/image" Target="../media/image411.png"/><Relationship Id="rId53" Type="http://schemas.openxmlformats.org/officeDocument/2006/relationships/image" Target="../media/image412.png"/><Relationship Id="rId54" Type="http://schemas.openxmlformats.org/officeDocument/2006/relationships/image" Target="../media/image413.png"/><Relationship Id="rId55" Type="http://schemas.openxmlformats.org/officeDocument/2006/relationships/image" Target="../media/image414.png"/><Relationship Id="rId56" Type="http://schemas.openxmlformats.org/officeDocument/2006/relationships/image" Target="../media/image415.png"/><Relationship Id="rId57" Type="http://schemas.openxmlformats.org/officeDocument/2006/relationships/image" Target="../media/image416.png"/><Relationship Id="rId58" Type="http://schemas.openxmlformats.org/officeDocument/2006/relationships/image" Target="../media/image417.png"/><Relationship Id="rId59" Type="http://schemas.openxmlformats.org/officeDocument/2006/relationships/image" Target="../media/image418.png"/><Relationship Id="rId60" Type="http://schemas.openxmlformats.org/officeDocument/2006/relationships/image" Target="../media/image419.png"/><Relationship Id="rId61" Type="http://schemas.openxmlformats.org/officeDocument/2006/relationships/image" Target="../media/image420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21.png"/><Relationship Id="rId3" Type="http://schemas.openxmlformats.org/officeDocument/2006/relationships/image" Target="../media/image422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23.png"/><Relationship Id="rId3" Type="http://schemas.openxmlformats.org/officeDocument/2006/relationships/image" Target="../media/image424.png"/><Relationship Id="rId4" Type="http://schemas.openxmlformats.org/officeDocument/2006/relationships/image" Target="../media/image425.png"/><Relationship Id="rId5" Type="http://schemas.openxmlformats.org/officeDocument/2006/relationships/image" Target="../media/image426.png"/><Relationship Id="rId6" Type="http://schemas.openxmlformats.org/officeDocument/2006/relationships/image" Target="../media/image427.png"/><Relationship Id="rId7" Type="http://schemas.openxmlformats.org/officeDocument/2006/relationships/image" Target="../media/image428.png"/><Relationship Id="rId8" Type="http://schemas.openxmlformats.org/officeDocument/2006/relationships/image" Target="../media/image429.png"/><Relationship Id="rId9" Type="http://schemas.openxmlformats.org/officeDocument/2006/relationships/image" Target="../media/image430.png"/><Relationship Id="rId10" Type="http://schemas.openxmlformats.org/officeDocument/2006/relationships/image" Target="../media/image431.png"/><Relationship Id="rId11" Type="http://schemas.openxmlformats.org/officeDocument/2006/relationships/image" Target="../media/image432.png"/><Relationship Id="rId12" Type="http://schemas.openxmlformats.org/officeDocument/2006/relationships/image" Target="../media/image433.png"/><Relationship Id="rId13" Type="http://schemas.openxmlformats.org/officeDocument/2006/relationships/image" Target="../media/image434.png"/><Relationship Id="rId14" Type="http://schemas.openxmlformats.org/officeDocument/2006/relationships/image" Target="../media/image435.png"/><Relationship Id="rId15" Type="http://schemas.openxmlformats.org/officeDocument/2006/relationships/image" Target="../media/image436.png"/><Relationship Id="rId16" Type="http://schemas.openxmlformats.org/officeDocument/2006/relationships/image" Target="../media/image437.png"/><Relationship Id="rId17" Type="http://schemas.openxmlformats.org/officeDocument/2006/relationships/image" Target="../media/image438.png"/><Relationship Id="rId18" Type="http://schemas.openxmlformats.org/officeDocument/2006/relationships/image" Target="../media/image439.png"/><Relationship Id="rId19" Type="http://schemas.openxmlformats.org/officeDocument/2006/relationships/image" Target="../media/image440.png"/><Relationship Id="rId20" Type="http://schemas.openxmlformats.org/officeDocument/2006/relationships/image" Target="../media/image441.png"/><Relationship Id="rId21" Type="http://schemas.openxmlformats.org/officeDocument/2006/relationships/image" Target="../media/image442.png"/><Relationship Id="rId22" Type="http://schemas.openxmlformats.org/officeDocument/2006/relationships/image" Target="../media/image443.png"/><Relationship Id="rId23" Type="http://schemas.openxmlformats.org/officeDocument/2006/relationships/image" Target="../media/image444.png"/><Relationship Id="rId24" Type="http://schemas.openxmlformats.org/officeDocument/2006/relationships/image" Target="../media/image445.png"/><Relationship Id="rId25" Type="http://schemas.openxmlformats.org/officeDocument/2006/relationships/image" Target="../media/image446.png"/><Relationship Id="rId26" Type="http://schemas.openxmlformats.org/officeDocument/2006/relationships/image" Target="../media/image447.png"/><Relationship Id="rId27" Type="http://schemas.openxmlformats.org/officeDocument/2006/relationships/image" Target="../media/image448.png"/><Relationship Id="rId28" Type="http://schemas.openxmlformats.org/officeDocument/2006/relationships/image" Target="../media/image449.png"/><Relationship Id="rId29" Type="http://schemas.openxmlformats.org/officeDocument/2006/relationships/image" Target="../media/image416.png"/><Relationship Id="rId30" Type="http://schemas.openxmlformats.org/officeDocument/2006/relationships/image" Target="../media/image450.png"/><Relationship Id="rId31" Type="http://schemas.openxmlformats.org/officeDocument/2006/relationships/image" Target="../media/image451.png"/><Relationship Id="rId32" Type="http://schemas.openxmlformats.org/officeDocument/2006/relationships/image" Target="../media/image452.png"/><Relationship Id="rId33" Type="http://schemas.openxmlformats.org/officeDocument/2006/relationships/image" Target="../media/image453.png"/><Relationship Id="rId34" Type="http://schemas.openxmlformats.org/officeDocument/2006/relationships/image" Target="../media/image454.png"/><Relationship Id="rId35" Type="http://schemas.openxmlformats.org/officeDocument/2006/relationships/image" Target="../media/image455.png"/><Relationship Id="rId36" Type="http://schemas.openxmlformats.org/officeDocument/2006/relationships/image" Target="../media/image456.png"/><Relationship Id="rId37" Type="http://schemas.openxmlformats.org/officeDocument/2006/relationships/image" Target="../media/image457.png"/><Relationship Id="rId38" Type="http://schemas.openxmlformats.org/officeDocument/2006/relationships/image" Target="../media/image458.png"/><Relationship Id="rId39" Type="http://schemas.openxmlformats.org/officeDocument/2006/relationships/image" Target="../media/image459.png"/><Relationship Id="rId40" Type="http://schemas.openxmlformats.org/officeDocument/2006/relationships/image" Target="../media/image460.png"/><Relationship Id="rId41" Type="http://schemas.openxmlformats.org/officeDocument/2006/relationships/image" Target="../media/image46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image" Target="../media/image36.png"/><Relationship Id="rId9" Type="http://schemas.openxmlformats.org/officeDocument/2006/relationships/image" Target="../media/image37.png"/><Relationship Id="rId10" Type="http://schemas.openxmlformats.org/officeDocument/2006/relationships/image" Target="../media/image38.png"/><Relationship Id="rId11" Type="http://schemas.openxmlformats.org/officeDocument/2006/relationships/image" Target="../media/image39.png"/><Relationship Id="rId12" Type="http://schemas.openxmlformats.org/officeDocument/2006/relationships/image" Target="../media/image40.png"/><Relationship Id="rId13" Type="http://schemas.openxmlformats.org/officeDocument/2006/relationships/image" Target="../media/image41.png"/><Relationship Id="rId14" Type="http://schemas.openxmlformats.org/officeDocument/2006/relationships/image" Target="../media/image42.png"/><Relationship Id="rId15" Type="http://schemas.openxmlformats.org/officeDocument/2006/relationships/image" Target="../media/image43.png"/><Relationship Id="rId16" Type="http://schemas.openxmlformats.org/officeDocument/2006/relationships/image" Target="../media/image4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Relationship Id="rId7" Type="http://schemas.openxmlformats.org/officeDocument/2006/relationships/image" Target="../media/image50.png"/><Relationship Id="rId8" Type="http://schemas.openxmlformats.org/officeDocument/2006/relationships/image" Target="../media/image51.png"/><Relationship Id="rId9" Type="http://schemas.openxmlformats.org/officeDocument/2006/relationships/image" Target="../media/image52.png"/><Relationship Id="rId10" Type="http://schemas.openxmlformats.org/officeDocument/2006/relationships/image" Target="../media/image53.png"/><Relationship Id="rId11" Type="http://schemas.openxmlformats.org/officeDocument/2006/relationships/image" Target="../media/image54.png"/><Relationship Id="rId12" Type="http://schemas.openxmlformats.org/officeDocument/2006/relationships/image" Target="../media/image55.png"/><Relationship Id="rId13" Type="http://schemas.openxmlformats.org/officeDocument/2006/relationships/image" Target="../media/image56.png"/><Relationship Id="rId14" Type="http://schemas.openxmlformats.org/officeDocument/2006/relationships/image" Target="../media/image57.png"/><Relationship Id="rId15" Type="http://schemas.openxmlformats.org/officeDocument/2006/relationships/image" Target="../media/image58.png"/><Relationship Id="rId16" Type="http://schemas.openxmlformats.org/officeDocument/2006/relationships/image" Target="../media/image59.png"/><Relationship Id="rId17" Type="http://schemas.openxmlformats.org/officeDocument/2006/relationships/image" Target="../media/image60.png"/><Relationship Id="rId18" Type="http://schemas.openxmlformats.org/officeDocument/2006/relationships/image" Target="../media/image61.png"/><Relationship Id="rId19" Type="http://schemas.openxmlformats.org/officeDocument/2006/relationships/image" Target="../media/image62.png"/><Relationship Id="rId20" Type="http://schemas.openxmlformats.org/officeDocument/2006/relationships/image" Target="../media/image63.png"/><Relationship Id="rId21" Type="http://schemas.openxmlformats.org/officeDocument/2006/relationships/image" Target="../media/image64.png"/><Relationship Id="rId22" Type="http://schemas.openxmlformats.org/officeDocument/2006/relationships/image" Target="../media/image65.png"/><Relationship Id="rId23" Type="http://schemas.openxmlformats.org/officeDocument/2006/relationships/image" Target="../media/image66.png"/><Relationship Id="rId24" Type="http://schemas.openxmlformats.org/officeDocument/2006/relationships/image" Target="../media/image67.png"/><Relationship Id="rId25" Type="http://schemas.openxmlformats.org/officeDocument/2006/relationships/image" Target="../media/image68.png"/><Relationship Id="rId26" Type="http://schemas.openxmlformats.org/officeDocument/2006/relationships/image" Target="../media/image69.png"/><Relationship Id="rId27" Type="http://schemas.openxmlformats.org/officeDocument/2006/relationships/image" Target="../media/image70.png"/><Relationship Id="rId28" Type="http://schemas.openxmlformats.org/officeDocument/2006/relationships/image" Target="../media/image71.png"/><Relationship Id="rId29" Type="http://schemas.openxmlformats.org/officeDocument/2006/relationships/image" Target="../media/image72.png"/><Relationship Id="rId30" Type="http://schemas.openxmlformats.org/officeDocument/2006/relationships/image" Target="../media/image73.png"/><Relationship Id="rId31" Type="http://schemas.openxmlformats.org/officeDocument/2006/relationships/image" Target="../media/image74.png"/><Relationship Id="rId32" Type="http://schemas.openxmlformats.org/officeDocument/2006/relationships/image" Target="../media/image75.png"/><Relationship Id="rId33" Type="http://schemas.openxmlformats.org/officeDocument/2006/relationships/image" Target="../media/image76.png"/><Relationship Id="rId34" Type="http://schemas.openxmlformats.org/officeDocument/2006/relationships/image" Target="../media/image77.png"/><Relationship Id="rId35" Type="http://schemas.openxmlformats.org/officeDocument/2006/relationships/image" Target="../media/image78.png"/><Relationship Id="rId36" Type="http://schemas.openxmlformats.org/officeDocument/2006/relationships/image" Target="../media/image79.png"/><Relationship Id="rId37" Type="http://schemas.openxmlformats.org/officeDocument/2006/relationships/image" Target="../media/image80.png"/><Relationship Id="rId38" Type="http://schemas.openxmlformats.org/officeDocument/2006/relationships/image" Target="../media/image81.png"/><Relationship Id="rId39" Type="http://schemas.openxmlformats.org/officeDocument/2006/relationships/image" Target="../media/image82.png"/><Relationship Id="rId40" Type="http://schemas.openxmlformats.org/officeDocument/2006/relationships/image" Target="../media/image83.png"/><Relationship Id="rId41" Type="http://schemas.openxmlformats.org/officeDocument/2006/relationships/image" Target="../media/image84.png"/><Relationship Id="rId42" Type="http://schemas.openxmlformats.org/officeDocument/2006/relationships/image" Target="../media/image85.png"/><Relationship Id="rId43" Type="http://schemas.openxmlformats.org/officeDocument/2006/relationships/image" Target="../media/image86.png"/><Relationship Id="rId44" Type="http://schemas.openxmlformats.org/officeDocument/2006/relationships/image" Target="../media/image87.png"/><Relationship Id="rId45" Type="http://schemas.openxmlformats.org/officeDocument/2006/relationships/image" Target="../media/image88.png"/><Relationship Id="rId46" Type="http://schemas.openxmlformats.org/officeDocument/2006/relationships/image" Target="../media/image89.png"/><Relationship Id="rId47" Type="http://schemas.openxmlformats.org/officeDocument/2006/relationships/image" Target="../media/image90.png"/><Relationship Id="rId48" Type="http://schemas.openxmlformats.org/officeDocument/2006/relationships/image" Target="../media/image91.png"/><Relationship Id="rId49" Type="http://schemas.openxmlformats.org/officeDocument/2006/relationships/image" Target="../media/image92.png"/><Relationship Id="rId50" Type="http://schemas.openxmlformats.org/officeDocument/2006/relationships/image" Target="../media/image93.png"/><Relationship Id="rId51" Type="http://schemas.openxmlformats.org/officeDocument/2006/relationships/image" Target="../media/image94.png"/><Relationship Id="rId52" Type="http://schemas.openxmlformats.org/officeDocument/2006/relationships/image" Target="../media/image95.png"/><Relationship Id="rId53" Type="http://schemas.openxmlformats.org/officeDocument/2006/relationships/image" Target="../media/image96.png"/><Relationship Id="rId54" Type="http://schemas.openxmlformats.org/officeDocument/2006/relationships/image" Target="../media/image97.png"/><Relationship Id="rId55" Type="http://schemas.openxmlformats.org/officeDocument/2006/relationships/image" Target="../media/image98.png"/><Relationship Id="rId56" Type="http://schemas.openxmlformats.org/officeDocument/2006/relationships/image" Target="../media/image99.png"/><Relationship Id="rId57" Type="http://schemas.openxmlformats.org/officeDocument/2006/relationships/image" Target="../media/image100.png"/><Relationship Id="rId58" Type="http://schemas.openxmlformats.org/officeDocument/2006/relationships/image" Target="../media/image101.png"/><Relationship Id="rId59" Type="http://schemas.openxmlformats.org/officeDocument/2006/relationships/image" Target="../media/image102.png"/><Relationship Id="rId60" Type="http://schemas.openxmlformats.org/officeDocument/2006/relationships/image" Target="../media/image103.png"/><Relationship Id="rId61" Type="http://schemas.openxmlformats.org/officeDocument/2006/relationships/image" Target="../media/image104.png"/><Relationship Id="rId62" Type="http://schemas.openxmlformats.org/officeDocument/2006/relationships/image" Target="../media/image105.png"/><Relationship Id="rId63" Type="http://schemas.openxmlformats.org/officeDocument/2006/relationships/image" Target="../media/image106.png"/><Relationship Id="rId64" Type="http://schemas.openxmlformats.org/officeDocument/2006/relationships/image" Target="../media/image107.png"/><Relationship Id="rId65" Type="http://schemas.openxmlformats.org/officeDocument/2006/relationships/image" Target="../media/image108.png"/><Relationship Id="rId66" Type="http://schemas.openxmlformats.org/officeDocument/2006/relationships/image" Target="../media/image109.png"/><Relationship Id="rId67" Type="http://schemas.openxmlformats.org/officeDocument/2006/relationships/image" Target="../media/image110.png"/><Relationship Id="rId68" Type="http://schemas.openxmlformats.org/officeDocument/2006/relationships/image" Target="../media/image111.png"/><Relationship Id="rId69" Type="http://schemas.openxmlformats.org/officeDocument/2006/relationships/image" Target="../media/image112.png"/><Relationship Id="rId70" Type="http://schemas.openxmlformats.org/officeDocument/2006/relationships/image" Target="../media/image113.png"/><Relationship Id="rId71" Type="http://schemas.openxmlformats.org/officeDocument/2006/relationships/image" Target="../media/image114.png"/><Relationship Id="rId72" Type="http://schemas.openxmlformats.org/officeDocument/2006/relationships/image" Target="../media/image115.png"/><Relationship Id="rId73" Type="http://schemas.openxmlformats.org/officeDocument/2006/relationships/image" Target="../media/image116.png"/><Relationship Id="rId74" Type="http://schemas.openxmlformats.org/officeDocument/2006/relationships/image" Target="../media/image117.png"/><Relationship Id="rId75" Type="http://schemas.openxmlformats.org/officeDocument/2006/relationships/image" Target="../media/image118.png"/><Relationship Id="rId76" Type="http://schemas.openxmlformats.org/officeDocument/2006/relationships/image" Target="../media/image119.png"/><Relationship Id="rId77" Type="http://schemas.openxmlformats.org/officeDocument/2006/relationships/image" Target="../media/image120.png"/><Relationship Id="rId78" Type="http://schemas.openxmlformats.org/officeDocument/2006/relationships/image" Target="../media/image121.png"/><Relationship Id="rId79" Type="http://schemas.openxmlformats.org/officeDocument/2006/relationships/image" Target="../media/image122.png"/><Relationship Id="rId80" Type="http://schemas.openxmlformats.org/officeDocument/2006/relationships/image" Target="../media/image123.png"/><Relationship Id="rId81" Type="http://schemas.openxmlformats.org/officeDocument/2006/relationships/image" Target="../media/image12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5.png"/><Relationship Id="rId3" Type="http://schemas.openxmlformats.org/officeDocument/2006/relationships/image" Target="../media/image126.png"/><Relationship Id="rId4" Type="http://schemas.openxmlformats.org/officeDocument/2006/relationships/image" Target="../media/image127.png"/><Relationship Id="rId5" Type="http://schemas.openxmlformats.org/officeDocument/2006/relationships/image" Target="../media/image128.png"/><Relationship Id="rId6" Type="http://schemas.openxmlformats.org/officeDocument/2006/relationships/image" Target="../media/image129.png"/><Relationship Id="rId7" Type="http://schemas.openxmlformats.org/officeDocument/2006/relationships/image" Target="../media/image130.png"/><Relationship Id="rId8" Type="http://schemas.openxmlformats.org/officeDocument/2006/relationships/image" Target="../media/image131.png"/><Relationship Id="rId9" Type="http://schemas.openxmlformats.org/officeDocument/2006/relationships/image" Target="../media/image132.png"/><Relationship Id="rId10" Type="http://schemas.openxmlformats.org/officeDocument/2006/relationships/image" Target="../media/image133.png"/><Relationship Id="rId11" Type="http://schemas.openxmlformats.org/officeDocument/2006/relationships/image" Target="../media/image134.png"/><Relationship Id="rId12" Type="http://schemas.openxmlformats.org/officeDocument/2006/relationships/image" Target="../media/image135.png"/><Relationship Id="rId13" Type="http://schemas.openxmlformats.org/officeDocument/2006/relationships/image" Target="../media/image136.png"/><Relationship Id="rId14" Type="http://schemas.openxmlformats.org/officeDocument/2006/relationships/image" Target="../media/image137.png"/><Relationship Id="rId15" Type="http://schemas.openxmlformats.org/officeDocument/2006/relationships/image" Target="../media/image138.png"/><Relationship Id="rId16" Type="http://schemas.openxmlformats.org/officeDocument/2006/relationships/image" Target="../media/image139.png"/><Relationship Id="rId17" Type="http://schemas.openxmlformats.org/officeDocument/2006/relationships/image" Target="../media/image140.png"/><Relationship Id="rId18" Type="http://schemas.openxmlformats.org/officeDocument/2006/relationships/image" Target="../media/image141.png"/><Relationship Id="rId19" Type="http://schemas.openxmlformats.org/officeDocument/2006/relationships/image" Target="../media/image59.png"/><Relationship Id="rId20" Type="http://schemas.openxmlformats.org/officeDocument/2006/relationships/image" Target="../media/image142.png"/><Relationship Id="rId21" Type="http://schemas.openxmlformats.org/officeDocument/2006/relationships/image" Target="../media/image143.png"/><Relationship Id="rId22" Type="http://schemas.openxmlformats.org/officeDocument/2006/relationships/image" Target="../media/image144.png"/><Relationship Id="rId23" Type="http://schemas.openxmlformats.org/officeDocument/2006/relationships/image" Target="../media/image145.png"/><Relationship Id="rId24" Type="http://schemas.openxmlformats.org/officeDocument/2006/relationships/image" Target="../media/image146.png"/><Relationship Id="rId25" Type="http://schemas.openxmlformats.org/officeDocument/2006/relationships/image" Target="../media/image147.png"/><Relationship Id="rId26" Type="http://schemas.openxmlformats.org/officeDocument/2006/relationships/image" Target="../media/image148.png"/><Relationship Id="rId27" Type="http://schemas.openxmlformats.org/officeDocument/2006/relationships/image" Target="../media/image149.png"/><Relationship Id="rId28" Type="http://schemas.openxmlformats.org/officeDocument/2006/relationships/image" Target="../media/image150.png"/><Relationship Id="rId29" Type="http://schemas.openxmlformats.org/officeDocument/2006/relationships/image" Target="../media/image151.png"/><Relationship Id="rId30" Type="http://schemas.openxmlformats.org/officeDocument/2006/relationships/image" Target="../media/image152.png"/><Relationship Id="rId31" Type="http://schemas.openxmlformats.org/officeDocument/2006/relationships/image" Target="../media/image153.png"/><Relationship Id="rId32" Type="http://schemas.openxmlformats.org/officeDocument/2006/relationships/image" Target="../media/image154.png"/><Relationship Id="rId33" Type="http://schemas.openxmlformats.org/officeDocument/2006/relationships/image" Target="../media/image155.png"/><Relationship Id="rId34" Type="http://schemas.openxmlformats.org/officeDocument/2006/relationships/image" Target="../media/image156.png"/><Relationship Id="rId35" Type="http://schemas.openxmlformats.org/officeDocument/2006/relationships/image" Target="../media/image157.png"/><Relationship Id="rId36" Type="http://schemas.openxmlformats.org/officeDocument/2006/relationships/image" Target="../media/image158.png"/><Relationship Id="rId37" Type="http://schemas.openxmlformats.org/officeDocument/2006/relationships/image" Target="../media/image159.png"/><Relationship Id="rId38" Type="http://schemas.openxmlformats.org/officeDocument/2006/relationships/image" Target="../media/image160.png"/><Relationship Id="rId39" Type="http://schemas.openxmlformats.org/officeDocument/2006/relationships/image" Target="../media/image161.png"/><Relationship Id="rId40" Type="http://schemas.openxmlformats.org/officeDocument/2006/relationships/image" Target="../media/image162.png"/><Relationship Id="rId41" Type="http://schemas.openxmlformats.org/officeDocument/2006/relationships/image" Target="../media/image163.png"/><Relationship Id="rId42" Type="http://schemas.openxmlformats.org/officeDocument/2006/relationships/image" Target="../media/image164.png"/><Relationship Id="rId43" Type="http://schemas.openxmlformats.org/officeDocument/2006/relationships/image" Target="../media/image165.png"/><Relationship Id="rId44" Type="http://schemas.openxmlformats.org/officeDocument/2006/relationships/image" Target="../media/image166.png"/><Relationship Id="rId45" Type="http://schemas.openxmlformats.org/officeDocument/2006/relationships/image" Target="../media/image167.png"/><Relationship Id="rId46" Type="http://schemas.openxmlformats.org/officeDocument/2006/relationships/image" Target="../media/image168.png"/><Relationship Id="rId47" Type="http://schemas.openxmlformats.org/officeDocument/2006/relationships/image" Target="../media/image169.png"/><Relationship Id="rId48" Type="http://schemas.openxmlformats.org/officeDocument/2006/relationships/image" Target="../media/image170.png"/><Relationship Id="rId49" Type="http://schemas.openxmlformats.org/officeDocument/2006/relationships/image" Target="../media/image171.png"/><Relationship Id="rId50" Type="http://schemas.openxmlformats.org/officeDocument/2006/relationships/image" Target="../media/image172.png"/><Relationship Id="rId51" Type="http://schemas.openxmlformats.org/officeDocument/2006/relationships/image" Target="../media/image173.png"/><Relationship Id="rId52" Type="http://schemas.openxmlformats.org/officeDocument/2006/relationships/image" Target="../media/image174.png"/><Relationship Id="rId53" Type="http://schemas.openxmlformats.org/officeDocument/2006/relationships/image" Target="../media/image175.png"/><Relationship Id="rId54" Type="http://schemas.openxmlformats.org/officeDocument/2006/relationships/image" Target="../media/image176.png"/><Relationship Id="rId55" Type="http://schemas.openxmlformats.org/officeDocument/2006/relationships/image" Target="../media/image177.png"/><Relationship Id="rId56" Type="http://schemas.openxmlformats.org/officeDocument/2006/relationships/image" Target="../media/image178.png"/><Relationship Id="rId57" Type="http://schemas.openxmlformats.org/officeDocument/2006/relationships/image" Target="../media/image179.png"/><Relationship Id="rId58" Type="http://schemas.openxmlformats.org/officeDocument/2006/relationships/image" Target="../media/image180.png"/><Relationship Id="rId59" Type="http://schemas.openxmlformats.org/officeDocument/2006/relationships/image" Target="../media/image181.png"/><Relationship Id="rId60" Type="http://schemas.openxmlformats.org/officeDocument/2006/relationships/image" Target="../media/image182.png"/><Relationship Id="rId61" Type="http://schemas.openxmlformats.org/officeDocument/2006/relationships/image" Target="../media/image183.png"/><Relationship Id="rId62" Type="http://schemas.openxmlformats.org/officeDocument/2006/relationships/image" Target="../media/image184.png"/><Relationship Id="rId63" Type="http://schemas.openxmlformats.org/officeDocument/2006/relationships/image" Target="../media/image185.png"/><Relationship Id="rId64" Type="http://schemas.openxmlformats.org/officeDocument/2006/relationships/image" Target="../media/image186.png"/><Relationship Id="rId65" Type="http://schemas.openxmlformats.org/officeDocument/2006/relationships/image" Target="../media/image187.png"/><Relationship Id="rId66" Type="http://schemas.openxmlformats.org/officeDocument/2006/relationships/image" Target="../media/image188.png"/><Relationship Id="rId67" Type="http://schemas.openxmlformats.org/officeDocument/2006/relationships/image" Target="../media/image189.png"/><Relationship Id="rId68" Type="http://schemas.openxmlformats.org/officeDocument/2006/relationships/image" Target="../media/image190.png"/><Relationship Id="rId69" Type="http://schemas.openxmlformats.org/officeDocument/2006/relationships/image" Target="../media/image191.png"/><Relationship Id="rId70" Type="http://schemas.openxmlformats.org/officeDocument/2006/relationships/image" Target="../media/image192.png"/><Relationship Id="rId71" Type="http://schemas.openxmlformats.org/officeDocument/2006/relationships/image" Target="../media/image19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4.png"/><Relationship Id="rId3" Type="http://schemas.openxmlformats.org/officeDocument/2006/relationships/image" Target="../media/image195.png"/><Relationship Id="rId4" Type="http://schemas.openxmlformats.org/officeDocument/2006/relationships/image" Target="../media/image196.png"/><Relationship Id="rId5" Type="http://schemas.openxmlformats.org/officeDocument/2006/relationships/image" Target="../media/image197.png"/><Relationship Id="rId6" Type="http://schemas.openxmlformats.org/officeDocument/2006/relationships/image" Target="../media/image198.png"/><Relationship Id="rId7" Type="http://schemas.openxmlformats.org/officeDocument/2006/relationships/image" Target="../media/image199.png"/><Relationship Id="rId8" Type="http://schemas.openxmlformats.org/officeDocument/2006/relationships/image" Target="../media/image200.png"/><Relationship Id="rId9" Type="http://schemas.openxmlformats.org/officeDocument/2006/relationships/image" Target="../media/image201.png"/><Relationship Id="rId10" Type="http://schemas.openxmlformats.org/officeDocument/2006/relationships/image" Target="../media/image202.png"/><Relationship Id="rId11" Type="http://schemas.openxmlformats.org/officeDocument/2006/relationships/image" Target="../media/image203.png"/><Relationship Id="rId12" Type="http://schemas.openxmlformats.org/officeDocument/2006/relationships/image" Target="../media/image204.png"/><Relationship Id="rId13" Type="http://schemas.openxmlformats.org/officeDocument/2006/relationships/image" Target="../media/image205.png"/><Relationship Id="rId14" Type="http://schemas.openxmlformats.org/officeDocument/2006/relationships/image" Target="../media/image206.png"/><Relationship Id="rId15" Type="http://schemas.openxmlformats.org/officeDocument/2006/relationships/image" Target="../media/image207.png"/><Relationship Id="rId16" Type="http://schemas.openxmlformats.org/officeDocument/2006/relationships/image" Target="../media/image208.png"/><Relationship Id="rId17" Type="http://schemas.openxmlformats.org/officeDocument/2006/relationships/image" Target="../media/image209.png"/><Relationship Id="rId18" Type="http://schemas.openxmlformats.org/officeDocument/2006/relationships/image" Target="../media/image210.png"/><Relationship Id="rId19" Type="http://schemas.openxmlformats.org/officeDocument/2006/relationships/image" Target="../media/image59.png"/><Relationship Id="rId20" Type="http://schemas.openxmlformats.org/officeDocument/2006/relationships/image" Target="../media/image211.png"/><Relationship Id="rId21" Type="http://schemas.openxmlformats.org/officeDocument/2006/relationships/image" Target="../media/image212.png"/><Relationship Id="rId22" Type="http://schemas.openxmlformats.org/officeDocument/2006/relationships/image" Target="../media/image213.png"/><Relationship Id="rId23" Type="http://schemas.openxmlformats.org/officeDocument/2006/relationships/image" Target="../media/image214.png"/><Relationship Id="rId24" Type="http://schemas.openxmlformats.org/officeDocument/2006/relationships/image" Target="../media/image215.png"/><Relationship Id="rId25" Type="http://schemas.openxmlformats.org/officeDocument/2006/relationships/image" Target="../media/image216.png"/><Relationship Id="rId26" Type="http://schemas.openxmlformats.org/officeDocument/2006/relationships/image" Target="../media/image217.png"/><Relationship Id="rId27" Type="http://schemas.openxmlformats.org/officeDocument/2006/relationships/image" Target="../media/image218.png"/><Relationship Id="rId28" Type="http://schemas.openxmlformats.org/officeDocument/2006/relationships/image" Target="../media/image219.png"/><Relationship Id="rId29" Type="http://schemas.openxmlformats.org/officeDocument/2006/relationships/image" Target="../media/image220.png"/><Relationship Id="rId30" Type="http://schemas.openxmlformats.org/officeDocument/2006/relationships/image" Target="../media/image221.png"/><Relationship Id="rId31" Type="http://schemas.openxmlformats.org/officeDocument/2006/relationships/image" Target="../media/image222.png"/><Relationship Id="rId32" Type="http://schemas.openxmlformats.org/officeDocument/2006/relationships/image" Target="../media/image223.png"/><Relationship Id="rId33" Type="http://schemas.openxmlformats.org/officeDocument/2006/relationships/image" Target="../media/image224.png"/><Relationship Id="rId34" Type="http://schemas.openxmlformats.org/officeDocument/2006/relationships/image" Target="../media/image225.png"/><Relationship Id="rId35" Type="http://schemas.openxmlformats.org/officeDocument/2006/relationships/image" Target="../media/image226.png"/><Relationship Id="rId36" Type="http://schemas.openxmlformats.org/officeDocument/2006/relationships/image" Target="../media/image227.png"/><Relationship Id="rId37" Type="http://schemas.openxmlformats.org/officeDocument/2006/relationships/image" Target="../media/image228.png"/><Relationship Id="rId38" Type="http://schemas.openxmlformats.org/officeDocument/2006/relationships/image" Target="../media/image229.png"/><Relationship Id="rId39" Type="http://schemas.openxmlformats.org/officeDocument/2006/relationships/image" Target="../media/image230.png"/><Relationship Id="rId40" Type="http://schemas.openxmlformats.org/officeDocument/2006/relationships/image" Target="../media/image231.png"/><Relationship Id="rId41" Type="http://schemas.openxmlformats.org/officeDocument/2006/relationships/image" Target="../media/image232.png"/><Relationship Id="rId42" Type="http://schemas.openxmlformats.org/officeDocument/2006/relationships/image" Target="../media/image233.png"/><Relationship Id="rId43" Type="http://schemas.openxmlformats.org/officeDocument/2006/relationships/image" Target="../media/image234.png"/><Relationship Id="rId44" Type="http://schemas.openxmlformats.org/officeDocument/2006/relationships/image" Target="../media/image235.png"/><Relationship Id="rId45" Type="http://schemas.openxmlformats.org/officeDocument/2006/relationships/image" Target="../media/image236.png"/><Relationship Id="rId46" Type="http://schemas.openxmlformats.org/officeDocument/2006/relationships/image" Target="../media/image237.png"/><Relationship Id="rId47" Type="http://schemas.openxmlformats.org/officeDocument/2006/relationships/image" Target="../media/image238.png"/><Relationship Id="rId48" Type="http://schemas.openxmlformats.org/officeDocument/2006/relationships/image" Target="../media/image239.png"/><Relationship Id="rId49" Type="http://schemas.openxmlformats.org/officeDocument/2006/relationships/image" Target="../media/image240.png"/><Relationship Id="rId50" Type="http://schemas.openxmlformats.org/officeDocument/2006/relationships/image" Target="../media/image241.png"/><Relationship Id="rId51" Type="http://schemas.openxmlformats.org/officeDocument/2006/relationships/image" Target="../media/image242.png"/><Relationship Id="rId52" Type="http://schemas.openxmlformats.org/officeDocument/2006/relationships/image" Target="../media/image243.png"/><Relationship Id="rId53" Type="http://schemas.openxmlformats.org/officeDocument/2006/relationships/image" Target="../media/image244.png"/><Relationship Id="rId54" Type="http://schemas.openxmlformats.org/officeDocument/2006/relationships/image" Target="../media/image245.png"/><Relationship Id="rId55" Type="http://schemas.openxmlformats.org/officeDocument/2006/relationships/image" Target="../media/image246.png"/><Relationship Id="rId56" Type="http://schemas.openxmlformats.org/officeDocument/2006/relationships/image" Target="../media/image247.png"/><Relationship Id="rId57" Type="http://schemas.openxmlformats.org/officeDocument/2006/relationships/image" Target="../media/image248.png"/><Relationship Id="rId58" Type="http://schemas.openxmlformats.org/officeDocument/2006/relationships/image" Target="../media/image249.png"/><Relationship Id="rId59" Type="http://schemas.openxmlformats.org/officeDocument/2006/relationships/image" Target="../media/image250.png"/><Relationship Id="rId60" Type="http://schemas.openxmlformats.org/officeDocument/2006/relationships/image" Target="../media/image251.png"/><Relationship Id="rId61" Type="http://schemas.openxmlformats.org/officeDocument/2006/relationships/image" Target="../media/image252.png"/><Relationship Id="rId62" Type="http://schemas.openxmlformats.org/officeDocument/2006/relationships/image" Target="../media/image253.png"/><Relationship Id="rId63" Type="http://schemas.openxmlformats.org/officeDocument/2006/relationships/image" Target="../media/image254.png"/><Relationship Id="rId64" Type="http://schemas.openxmlformats.org/officeDocument/2006/relationships/image" Target="../media/image255.png"/><Relationship Id="rId65" Type="http://schemas.openxmlformats.org/officeDocument/2006/relationships/image" Target="../media/image256.png"/><Relationship Id="rId66" Type="http://schemas.openxmlformats.org/officeDocument/2006/relationships/image" Target="../media/image257.png"/><Relationship Id="rId67" Type="http://schemas.openxmlformats.org/officeDocument/2006/relationships/image" Target="../media/image258.png"/><Relationship Id="rId68" Type="http://schemas.openxmlformats.org/officeDocument/2006/relationships/image" Target="../media/image259.png"/><Relationship Id="rId69" Type="http://schemas.openxmlformats.org/officeDocument/2006/relationships/image" Target="../media/image260.png"/><Relationship Id="rId70" Type="http://schemas.openxmlformats.org/officeDocument/2006/relationships/image" Target="../media/image261.png"/><Relationship Id="rId71" Type="http://schemas.openxmlformats.org/officeDocument/2006/relationships/image" Target="../media/image115.png"/><Relationship Id="rId72" Type="http://schemas.openxmlformats.org/officeDocument/2006/relationships/image" Target="../media/image262.png"/><Relationship Id="rId73" Type="http://schemas.openxmlformats.org/officeDocument/2006/relationships/image" Target="../media/image263.png"/><Relationship Id="rId74" Type="http://schemas.openxmlformats.org/officeDocument/2006/relationships/image" Target="../media/image264.png"/><Relationship Id="rId75" Type="http://schemas.openxmlformats.org/officeDocument/2006/relationships/image" Target="../media/image265.png"/><Relationship Id="rId76" Type="http://schemas.openxmlformats.org/officeDocument/2006/relationships/image" Target="../media/image266.png"/><Relationship Id="rId77" Type="http://schemas.openxmlformats.org/officeDocument/2006/relationships/image" Target="../media/image267.png"/><Relationship Id="rId78" Type="http://schemas.openxmlformats.org/officeDocument/2006/relationships/image" Target="../media/image268.png"/><Relationship Id="rId79" Type="http://schemas.openxmlformats.org/officeDocument/2006/relationships/image" Target="../media/image269.png"/><Relationship Id="rId80" Type="http://schemas.openxmlformats.org/officeDocument/2006/relationships/image" Target="../media/image270.png"/><Relationship Id="rId81" Type="http://schemas.openxmlformats.org/officeDocument/2006/relationships/image" Target="../media/image271.png"/><Relationship Id="rId82" Type="http://schemas.openxmlformats.org/officeDocument/2006/relationships/image" Target="../media/image272.png"/><Relationship Id="rId83" Type="http://schemas.openxmlformats.org/officeDocument/2006/relationships/image" Target="../media/image273.png"/><Relationship Id="rId84" Type="http://schemas.openxmlformats.org/officeDocument/2006/relationships/image" Target="../media/image274.png"/><Relationship Id="rId85" Type="http://schemas.openxmlformats.org/officeDocument/2006/relationships/image" Target="../media/image275.png"/><Relationship Id="rId86" Type="http://schemas.openxmlformats.org/officeDocument/2006/relationships/image" Target="../media/image276.png"/><Relationship Id="rId87" Type="http://schemas.openxmlformats.org/officeDocument/2006/relationships/image" Target="../media/image277.png"/><Relationship Id="rId88" Type="http://schemas.openxmlformats.org/officeDocument/2006/relationships/image" Target="../media/image278.png"/><Relationship Id="rId89" Type="http://schemas.openxmlformats.org/officeDocument/2006/relationships/image" Target="../media/image279.png"/><Relationship Id="rId90" Type="http://schemas.openxmlformats.org/officeDocument/2006/relationships/image" Target="../media/image280.png"/><Relationship Id="rId91" Type="http://schemas.openxmlformats.org/officeDocument/2006/relationships/image" Target="../media/image281.png"/><Relationship Id="rId92" Type="http://schemas.openxmlformats.org/officeDocument/2006/relationships/image" Target="../media/image282.png"/><Relationship Id="rId93" Type="http://schemas.openxmlformats.org/officeDocument/2006/relationships/image" Target="../media/image283.png"/><Relationship Id="rId94" Type="http://schemas.openxmlformats.org/officeDocument/2006/relationships/image" Target="../media/image284.png"/><Relationship Id="rId95" Type="http://schemas.openxmlformats.org/officeDocument/2006/relationships/image" Target="../media/image285.png"/><Relationship Id="rId96" Type="http://schemas.openxmlformats.org/officeDocument/2006/relationships/image" Target="../media/image286.png"/><Relationship Id="rId97" Type="http://schemas.openxmlformats.org/officeDocument/2006/relationships/image" Target="../media/image287.png"/><Relationship Id="rId98" Type="http://schemas.openxmlformats.org/officeDocument/2006/relationships/image" Target="../media/image288.png"/><Relationship Id="rId99" Type="http://schemas.openxmlformats.org/officeDocument/2006/relationships/image" Target="../media/image289.png"/><Relationship Id="rId100" Type="http://schemas.openxmlformats.org/officeDocument/2006/relationships/image" Target="../media/image290.png"/><Relationship Id="rId101" Type="http://schemas.openxmlformats.org/officeDocument/2006/relationships/image" Target="../media/image291.png"/><Relationship Id="rId102" Type="http://schemas.openxmlformats.org/officeDocument/2006/relationships/image" Target="../media/image29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" name="Drawing"/>
          <p:cNvGrpSpPr/>
          <p:nvPr/>
        </p:nvGrpSpPr>
        <p:grpSpPr>
          <a:xfrm>
            <a:off x="1898403" y="1474617"/>
            <a:ext cx="9694144" cy="5513949"/>
            <a:chOff x="0" y="0"/>
            <a:chExt cx="9694143" cy="5513947"/>
          </a:xfrm>
        </p:grpSpPr>
        <p:sp>
          <p:nvSpPr>
            <p:cNvPr id="119" name="Line"/>
            <p:cNvSpPr/>
            <p:nvPr/>
          </p:nvSpPr>
          <p:spPr>
            <a:xfrm>
              <a:off x="428449" y="40729"/>
              <a:ext cx="187931" cy="5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84" fill="norm" stroke="1" extrusionOk="0">
                  <a:moveTo>
                    <a:pt x="507" y="6595"/>
                  </a:moveTo>
                  <a:cubicBezTo>
                    <a:pt x="1130" y="7808"/>
                    <a:pt x="1753" y="9021"/>
                    <a:pt x="2376" y="11029"/>
                  </a:cubicBezTo>
                  <a:cubicBezTo>
                    <a:pt x="2999" y="13037"/>
                    <a:pt x="3622" y="15842"/>
                    <a:pt x="3934" y="17471"/>
                  </a:cubicBezTo>
                  <a:cubicBezTo>
                    <a:pt x="4246" y="19101"/>
                    <a:pt x="4246" y="19555"/>
                    <a:pt x="4349" y="20048"/>
                  </a:cubicBezTo>
                  <a:cubicBezTo>
                    <a:pt x="4453" y="20541"/>
                    <a:pt x="4661" y="21071"/>
                    <a:pt x="4765" y="20995"/>
                  </a:cubicBezTo>
                  <a:cubicBezTo>
                    <a:pt x="4869" y="20919"/>
                    <a:pt x="4869" y="20237"/>
                    <a:pt x="4453" y="18570"/>
                  </a:cubicBezTo>
                  <a:cubicBezTo>
                    <a:pt x="4038" y="16903"/>
                    <a:pt x="3207" y="14250"/>
                    <a:pt x="2376" y="11597"/>
                  </a:cubicBezTo>
                  <a:cubicBezTo>
                    <a:pt x="1546" y="8945"/>
                    <a:pt x="715" y="6292"/>
                    <a:pt x="299" y="4359"/>
                  </a:cubicBezTo>
                  <a:cubicBezTo>
                    <a:pt x="-116" y="2427"/>
                    <a:pt x="-116" y="1214"/>
                    <a:pt x="403" y="570"/>
                  </a:cubicBezTo>
                  <a:cubicBezTo>
                    <a:pt x="922" y="-74"/>
                    <a:pt x="1961" y="-150"/>
                    <a:pt x="4142" y="229"/>
                  </a:cubicBezTo>
                  <a:cubicBezTo>
                    <a:pt x="6322" y="608"/>
                    <a:pt x="9646" y="1442"/>
                    <a:pt x="12657" y="2919"/>
                  </a:cubicBezTo>
                  <a:cubicBezTo>
                    <a:pt x="15669" y="4397"/>
                    <a:pt x="18369" y="6519"/>
                    <a:pt x="19822" y="8907"/>
                  </a:cubicBezTo>
                  <a:cubicBezTo>
                    <a:pt x="21276" y="11294"/>
                    <a:pt x="21484" y="13947"/>
                    <a:pt x="20446" y="15955"/>
                  </a:cubicBezTo>
                  <a:cubicBezTo>
                    <a:pt x="19407" y="17964"/>
                    <a:pt x="17122" y="19328"/>
                    <a:pt x="15357" y="20199"/>
                  </a:cubicBezTo>
                  <a:cubicBezTo>
                    <a:pt x="13592" y="21071"/>
                    <a:pt x="12346" y="21450"/>
                    <a:pt x="10788" y="21374"/>
                  </a:cubicBezTo>
                  <a:cubicBezTo>
                    <a:pt x="9230" y="21298"/>
                    <a:pt x="7361" y="20768"/>
                    <a:pt x="5492" y="20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754920" y="340521"/>
              <a:ext cx="5552" cy="15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742829" y="216061"/>
              <a:ext cx="23194" cy="1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157" fill="norm" stroke="1" extrusionOk="0">
                  <a:moveTo>
                    <a:pt x="15842" y="20157"/>
                  </a:moveTo>
                  <a:cubicBezTo>
                    <a:pt x="7535" y="12302"/>
                    <a:pt x="-773" y="4448"/>
                    <a:pt x="58" y="1502"/>
                  </a:cubicBezTo>
                  <a:cubicBezTo>
                    <a:pt x="889" y="-1443"/>
                    <a:pt x="10858" y="521"/>
                    <a:pt x="20827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834277" y="281312"/>
              <a:ext cx="110070" cy="24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526" fill="norm" stroke="1" extrusionOk="0">
                  <a:moveTo>
                    <a:pt x="18503" y="5684"/>
                  </a:moveTo>
                  <a:cubicBezTo>
                    <a:pt x="16761" y="4223"/>
                    <a:pt x="15019" y="2761"/>
                    <a:pt x="12580" y="1705"/>
                  </a:cubicBezTo>
                  <a:cubicBezTo>
                    <a:pt x="10142" y="650"/>
                    <a:pt x="7006" y="0"/>
                    <a:pt x="4742" y="0"/>
                  </a:cubicBezTo>
                  <a:cubicBezTo>
                    <a:pt x="2477" y="0"/>
                    <a:pt x="1084" y="650"/>
                    <a:pt x="387" y="2598"/>
                  </a:cubicBezTo>
                  <a:cubicBezTo>
                    <a:pt x="-310" y="4547"/>
                    <a:pt x="-310" y="7795"/>
                    <a:pt x="2477" y="10232"/>
                  </a:cubicBezTo>
                  <a:cubicBezTo>
                    <a:pt x="5264" y="12668"/>
                    <a:pt x="10838" y="14292"/>
                    <a:pt x="14322" y="15429"/>
                  </a:cubicBezTo>
                  <a:cubicBezTo>
                    <a:pt x="17806" y="16565"/>
                    <a:pt x="19200" y="17215"/>
                    <a:pt x="20071" y="17946"/>
                  </a:cubicBezTo>
                  <a:cubicBezTo>
                    <a:pt x="20942" y="18677"/>
                    <a:pt x="21290" y="19489"/>
                    <a:pt x="18851" y="20220"/>
                  </a:cubicBezTo>
                  <a:cubicBezTo>
                    <a:pt x="16413" y="20950"/>
                    <a:pt x="11187" y="21600"/>
                    <a:pt x="7877" y="21519"/>
                  </a:cubicBezTo>
                  <a:cubicBezTo>
                    <a:pt x="4567" y="21438"/>
                    <a:pt x="3174" y="20626"/>
                    <a:pt x="3522" y="19895"/>
                  </a:cubicBezTo>
                  <a:cubicBezTo>
                    <a:pt x="3871" y="19164"/>
                    <a:pt x="5961" y="18514"/>
                    <a:pt x="8051" y="17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999557" y="298307"/>
              <a:ext cx="132824" cy="21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93" fill="norm" stroke="1" extrusionOk="0">
                  <a:moveTo>
                    <a:pt x="14139" y="4766"/>
                  </a:moveTo>
                  <a:cubicBezTo>
                    <a:pt x="12955" y="3104"/>
                    <a:pt x="11772" y="1443"/>
                    <a:pt x="10440" y="612"/>
                  </a:cubicBezTo>
                  <a:cubicBezTo>
                    <a:pt x="9108" y="-219"/>
                    <a:pt x="7629" y="-219"/>
                    <a:pt x="6002" y="704"/>
                  </a:cubicBezTo>
                  <a:cubicBezTo>
                    <a:pt x="4374" y="1627"/>
                    <a:pt x="2599" y="3473"/>
                    <a:pt x="1415" y="6427"/>
                  </a:cubicBezTo>
                  <a:cubicBezTo>
                    <a:pt x="232" y="9381"/>
                    <a:pt x="-360" y="13443"/>
                    <a:pt x="232" y="16396"/>
                  </a:cubicBezTo>
                  <a:cubicBezTo>
                    <a:pt x="824" y="19350"/>
                    <a:pt x="2599" y="21196"/>
                    <a:pt x="6298" y="21289"/>
                  </a:cubicBezTo>
                  <a:cubicBezTo>
                    <a:pt x="9996" y="21381"/>
                    <a:pt x="15618" y="19719"/>
                    <a:pt x="21240" y="18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185035" y="279462"/>
              <a:ext cx="186034" cy="20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54" fill="norm" stroke="1" extrusionOk="0">
                  <a:moveTo>
                    <a:pt x="1613" y="6364"/>
                  </a:moveTo>
                  <a:cubicBezTo>
                    <a:pt x="757" y="4821"/>
                    <a:pt x="-98" y="3279"/>
                    <a:pt x="9" y="2604"/>
                  </a:cubicBezTo>
                  <a:cubicBezTo>
                    <a:pt x="116" y="1929"/>
                    <a:pt x="1185" y="2121"/>
                    <a:pt x="3431" y="3471"/>
                  </a:cubicBezTo>
                  <a:cubicBezTo>
                    <a:pt x="5676" y="4821"/>
                    <a:pt x="9098" y="7329"/>
                    <a:pt x="10916" y="10029"/>
                  </a:cubicBezTo>
                  <a:cubicBezTo>
                    <a:pt x="12734" y="12729"/>
                    <a:pt x="12948" y="15621"/>
                    <a:pt x="12734" y="17454"/>
                  </a:cubicBezTo>
                  <a:cubicBezTo>
                    <a:pt x="12520" y="19286"/>
                    <a:pt x="11878" y="20057"/>
                    <a:pt x="11023" y="20636"/>
                  </a:cubicBezTo>
                  <a:cubicBezTo>
                    <a:pt x="10167" y="21214"/>
                    <a:pt x="9098" y="21600"/>
                    <a:pt x="8136" y="20154"/>
                  </a:cubicBezTo>
                  <a:cubicBezTo>
                    <a:pt x="7173" y="18707"/>
                    <a:pt x="6318" y="15429"/>
                    <a:pt x="7708" y="11861"/>
                  </a:cubicBezTo>
                  <a:cubicBezTo>
                    <a:pt x="9098" y="8293"/>
                    <a:pt x="12734" y="4436"/>
                    <a:pt x="15407" y="2411"/>
                  </a:cubicBezTo>
                  <a:cubicBezTo>
                    <a:pt x="18080" y="386"/>
                    <a:pt x="19791" y="193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412006" y="278172"/>
              <a:ext cx="169997" cy="19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766" fill="norm" stroke="1" extrusionOk="0">
                  <a:moveTo>
                    <a:pt x="1133" y="7795"/>
                  </a:moveTo>
                  <a:cubicBezTo>
                    <a:pt x="3223" y="7009"/>
                    <a:pt x="5313" y="6224"/>
                    <a:pt x="6707" y="5439"/>
                  </a:cubicBezTo>
                  <a:cubicBezTo>
                    <a:pt x="8100" y="4653"/>
                    <a:pt x="8797" y="3868"/>
                    <a:pt x="9262" y="2886"/>
                  </a:cubicBezTo>
                  <a:cubicBezTo>
                    <a:pt x="9726" y="1904"/>
                    <a:pt x="9958" y="726"/>
                    <a:pt x="9378" y="235"/>
                  </a:cubicBezTo>
                  <a:cubicBezTo>
                    <a:pt x="8797" y="-256"/>
                    <a:pt x="7404" y="-60"/>
                    <a:pt x="5662" y="1609"/>
                  </a:cubicBezTo>
                  <a:cubicBezTo>
                    <a:pt x="3920" y="3279"/>
                    <a:pt x="1829" y="6420"/>
                    <a:pt x="784" y="9759"/>
                  </a:cubicBezTo>
                  <a:cubicBezTo>
                    <a:pt x="-261" y="13097"/>
                    <a:pt x="-261" y="16631"/>
                    <a:pt x="784" y="18693"/>
                  </a:cubicBezTo>
                  <a:cubicBezTo>
                    <a:pt x="1829" y="20755"/>
                    <a:pt x="3920" y="21344"/>
                    <a:pt x="7520" y="20166"/>
                  </a:cubicBezTo>
                  <a:cubicBezTo>
                    <a:pt x="11120" y="18988"/>
                    <a:pt x="16229" y="16042"/>
                    <a:pt x="21339" y="13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650463" y="9505"/>
              <a:ext cx="98066" cy="45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8151" y="421"/>
                  </a:moveTo>
                  <a:cubicBezTo>
                    <a:pt x="6521" y="163"/>
                    <a:pt x="4891" y="-95"/>
                    <a:pt x="3872" y="34"/>
                  </a:cubicBezTo>
                  <a:cubicBezTo>
                    <a:pt x="2853" y="163"/>
                    <a:pt x="2445" y="680"/>
                    <a:pt x="2038" y="2573"/>
                  </a:cubicBezTo>
                  <a:cubicBezTo>
                    <a:pt x="1630" y="4466"/>
                    <a:pt x="1223" y="7736"/>
                    <a:pt x="815" y="10877"/>
                  </a:cubicBezTo>
                  <a:cubicBezTo>
                    <a:pt x="408" y="14018"/>
                    <a:pt x="0" y="17030"/>
                    <a:pt x="0" y="18751"/>
                  </a:cubicBezTo>
                  <a:cubicBezTo>
                    <a:pt x="0" y="20472"/>
                    <a:pt x="408" y="20903"/>
                    <a:pt x="1630" y="21161"/>
                  </a:cubicBezTo>
                  <a:cubicBezTo>
                    <a:pt x="2853" y="21419"/>
                    <a:pt x="4891" y="21505"/>
                    <a:pt x="8151" y="20903"/>
                  </a:cubicBezTo>
                  <a:cubicBezTo>
                    <a:pt x="11411" y="20300"/>
                    <a:pt x="15894" y="19009"/>
                    <a:pt x="18340" y="17805"/>
                  </a:cubicBezTo>
                  <a:cubicBezTo>
                    <a:pt x="20785" y="16600"/>
                    <a:pt x="21192" y="15481"/>
                    <a:pt x="21600" y="14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616179" y="230212"/>
              <a:ext cx="365488" cy="16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094" fill="norm" stroke="1" extrusionOk="0">
                  <a:moveTo>
                    <a:pt x="3549" y="6805"/>
                  </a:moveTo>
                  <a:cubicBezTo>
                    <a:pt x="2894" y="7035"/>
                    <a:pt x="2240" y="7265"/>
                    <a:pt x="1531" y="7725"/>
                  </a:cubicBezTo>
                  <a:cubicBezTo>
                    <a:pt x="822" y="8184"/>
                    <a:pt x="58" y="8873"/>
                    <a:pt x="4" y="9103"/>
                  </a:cubicBezTo>
                  <a:cubicBezTo>
                    <a:pt x="-51" y="9333"/>
                    <a:pt x="604" y="9103"/>
                    <a:pt x="2294" y="8414"/>
                  </a:cubicBezTo>
                  <a:cubicBezTo>
                    <a:pt x="3985" y="7725"/>
                    <a:pt x="6713" y="6576"/>
                    <a:pt x="8349" y="6001"/>
                  </a:cubicBezTo>
                  <a:cubicBezTo>
                    <a:pt x="9985" y="5427"/>
                    <a:pt x="10531" y="5427"/>
                    <a:pt x="11076" y="5427"/>
                  </a:cubicBezTo>
                  <a:cubicBezTo>
                    <a:pt x="11622" y="5427"/>
                    <a:pt x="12167" y="5427"/>
                    <a:pt x="12331" y="6116"/>
                  </a:cubicBezTo>
                  <a:cubicBezTo>
                    <a:pt x="12494" y="6805"/>
                    <a:pt x="12276" y="8184"/>
                    <a:pt x="12494" y="8759"/>
                  </a:cubicBezTo>
                  <a:cubicBezTo>
                    <a:pt x="12713" y="9333"/>
                    <a:pt x="13367" y="9103"/>
                    <a:pt x="13913" y="8644"/>
                  </a:cubicBezTo>
                  <a:cubicBezTo>
                    <a:pt x="14458" y="8184"/>
                    <a:pt x="14894" y="7495"/>
                    <a:pt x="15276" y="6691"/>
                  </a:cubicBezTo>
                  <a:cubicBezTo>
                    <a:pt x="15658" y="5886"/>
                    <a:pt x="15985" y="4967"/>
                    <a:pt x="16149" y="3933"/>
                  </a:cubicBezTo>
                  <a:cubicBezTo>
                    <a:pt x="16313" y="2899"/>
                    <a:pt x="16313" y="1750"/>
                    <a:pt x="16040" y="946"/>
                  </a:cubicBezTo>
                  <a:cubicBezTo>
                    <a:pt x="15767" y="142"/>
                    <a:pt x="15222" y="-318"/>
                    <a:pt x="14404" y="256"/>
                  </a:cubicBezTo>
                  <a:cubicBezTo>
                    <a:pt x="13585" y="831"/>
                    <a:pt x="12494" y="2439"/>
                    <a:pt x="11622" y="5542"/>
                  </a:cubicBezTo>
                  <a:cubicBezTo>
                    <a:pt x="10749" y="8644"/>
                    <a:pt x="10094" y="13239"/>
                    <a:pt x="9822" y="16112"/>
                  </a:cubicBezTo>
                  <a:cubicBezTo>
                    <a:pt x="9549" y="18984"/>
                    <a:pt x="9658" y="20133"/>
                    <a:pt x="10804" y="20708"/>
                  </a:cubicBezTo>
                  <a:cubicBezTo>
                    <a:pt x="11949" y="21282"/>
                    <a:pt x="14131" y="21282"/>
                    <a:pt x="16094" y="20248"/>
                  </a:cubicBezTo>
                  <a:cubicBezTo>
                    <a:pt x="18058" y="19214"/>
                    <a:pt x="19804" y="17146"/>
                    <a:pt x="21549" y="15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347538" y="-1"/>
              <a:ext cx="222523" cy="47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13" fill="norm" stroke="1" extrusionOk="0">
                  <a:moveTo>
                    <a:pt x="4331" y="6815"/>
                  </a:moveTo>
                  <a:cubicBezTo>
                    <a:pt x="3974" y="8477"/>
                    <a:pt x="3617" y="10138"/>
                    <a:pt x="3527" y="12423"/>
                  </a:cubicBezTo>
                  <a:cubicBezTo>
                    <a:pt x="3438" y="14708"/>
                    <a:pt x="3617" y="17615"/>
                    <a:pt x="3617" y="19318"/>
                  </a:cubicBezTo>
                  <a:cubicBezTo>
                    <a:pt x="3617" y="21022"/>
                    <a:pt x="3438" y="21520"/>
                    <a:pt x="3081" y="21395"/>
                  </a:cubicBezTo>
                  <a:cubicBezTo>
                    <a:pt x="2724" y="21271"/>
                    <a:pt x="2189" y="20523"/>
                    <a:pt x="1564" y="18612"/>
                  </a:cubicBezTo>
                  <a:cubicBezTo>
                    <a:pt x="939" y="16702"/>
                    <a:pt x="225" y="13628"/>
                    <a:pt x="47" y="10637"/>
                  </a:cubicBezTo>
                  <a:cubicBezTo>
                    <a:pt x="-132" y="7646"/>
                    <a:pt x="225" y="4738"/>
                    <a:pt x="671" y="3118"/>
                  </a:cubicBezTo>
                  <a:cubicBezTo>
                    <a:pt x="1118" y="1498"/>
                    <a:pt x="1653" y="1166"/>
                    <a:pt x="2278" y="834"/>
                  </a:cubicBezTo>
                  <a:cubicBezTo>
                    <a:pt x="2903" y="502"/>
                    <a:pt x="3617" y="169"/>
                    <a:pt x="4420" y="45"/>
                  </a:cubicBezTo>
                  <a:cubicBezTo>
                    <a:pt x="5223" y="-80"/>
                    <a:pt x="6116" y="3"/>
                    <a:pt x="7633" y="1000"/>
                  </a:cubicBezTo>
                  <a:cubicBezTo>
                    <a:pt x="9151" y="1997"/>
                    <a:pt x="11293" y="3908"/>
                    <a:pt x="12275" y="5860"/>
                  </a:cubicBezTo>
                  <a:cubicBezTo>
                    <a:pt x="13256" y="7812"/>
                    <a:pt x="13078" y="9806"/>
                    <a:pt x="12364" y="11135"/>
                  </a:cubicBezTo>
                  <a:cubicBezTo>
                    <a:pt x="11650" y="12465"/>
                    <a:pt x="10400" y="13129"/>
                    <a:pt x="9329" y="13462"/>
                  </a:cubicBezTo>
                  <a:cubicBezTo>
                    <a:pt x="8258" y="13794"/>
                    <a:pt x="7366" y="13794"/>
                    <a:pt x="6205" y="13628"/>
                  </a:cubicBezTo>
                  <a:cubicBezTo>
                    <a:pt x="5045" y="13462"/>
                    <a:pt x="3617" y="13129"/>
                    <a:pt x="3170" y="13129"/>
                  </a:cubicBezTo>
                  <a:cubicBezTo>
                    <a:pt x="2724" y="13129"/>
                    <a:pt x="3260" y="13462"/>
                    <a:pt x="5491" y="14292"/>
                  </a:cubicBezTo>
                  <a:cubicBezTo>
                    <a:pt x="7723" y="15123"/>
                    <a:pt x="11650" y="16452"/>
                    <a:pt x="14595" y="17242"/>
                  </a:cubicBezTo>
                  <a:cubicBezTo>
                    <a:pt x="17541" y="18031"/>
                    <a:pt x="19504" y="18280"/>
                    <a:pt x="21468" y="18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634279" y="15749"/>
              <a:ext cx="130062" cy="38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66" fill="norm" stroke="1" extrusionOk="0">
                  <a:moveTo>
                    <a:pt x="393" y="4188"/>
                  </a:moveTo>
                  <a:cubicBezTo>
                    <a:pt x="393" y="3568"/>
                    <a:pt x="393" y="2948"/>
                    <a:pt x="241" y="2948"/>
                  </a:cubicBezTo>
                  <a:cubicBezTo>
                    <a:pt x="89" y="2948"/>
                    <a:pt x="-215" y="3568"/>
                    <a:pt x="241" y="5429"/>
                  </a:cubicBezTo>
                  <a:cubicBezTo>
                    <a:pt x="698" y="7289"/>
                    <a:pt x="1915" y="10389"/>
                    <a:pt x="3131" y="13076"/>
                  </a:cubicBezTo>
                  <a:cubicBezTo>
                    <a:pt x="4348" y="15763"/>
                    <a:pt x="5565" y="18037"/>
                    <a:pt x="6630" y="19432"/>
                  </a:cubicBezTo>
                  <a:cubicBezTo>
                    <a:pt x="7695" y="20828"/>
                    <a:pt x="8608" y="21344"/>
                    <a:pt x="9672" y="21448"/>
                  </a:cubicBezTo>
                  <a:cubicBezTo>
                    <a:pt x="10737" y="21551"/>
                    <a:pt x="11954" y="21241"/>
                    <a:pt x="13323" y="19846"/>
                  </a:cubicBezTo>
                  <a:cubicBezTo>
                    <a:pt x="14692" y="18451"/>
                    <a:pt x="16213" y="15970"/>
                    <a:pt x="17278" y="12715"/>
                  </a:cubicBezTo>
                  <a:cubicBezTo>
                    <a:pt x="18343" y="9459"/>
                    <a:pt x="18951" y="5429"/>
                    <a:pt x="19408" y="3051"/>
                  </a:cubicBezTo>
                  <a:cubicBezTo>
                    <a:pt x="19864" y="674"/>
                    <a:pt x="20168" y="-49"/>
                    <a:pt x="20472" y="3"/>
                  </a:cubicBezTo>
                  <a:cubicBezTo>
                    <a:pt x="20777" y="54"/>
                    <a:pt x="21081" y="881"/>
                    <a:pt x="21385" y="1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792095" y="195152"/>
              <a:ext cx="152451" cy="23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3" fill="norm" stroke="1" extrusionOk="0">
                  <a:moveTo>
                    <a:pt x="16395" y="5039"/>
                  </a:moveTo>
                  <a:cubicBezTo>
                    <a:pt x="16395" y="4215"/>
                    <a:pt x="16395" y="3390"/>
                    <a:pt x="16265" y="2566"/>
                  </a:cubicBezTo>
                  <a:cubicBezTo>
                    <a:pt x="16135" y="1742"/>
                    <a:pt x="15875" y="917"/>
                    <a:pt x="14704" y="423"/>
                  </a:cubicBezTo>
                  <a:cubicBezTo>
                    <a:pt x="13533" y="-72"/>
                    <a:pt x="11451" y="-237"/>
                    <a:pt x="10019" y="505"/>
                  </a:cubicBezTo>
                  <a:cubicBezTo>
                    <a:pt x="8588" y="1247"/>
                    <a:pt x="7807" y="2896"/>
                    <a:pt x="9369" y="4957"/>
                  </a:cubicBezTo>
                  <a:cubicBezTo>
                    <a:pt x="10930" y="7018"/>
                    <a:pt x="14834" y="9491"/>
                    <a:pt x="17176" y="11058"/>
                  </a:cubicBezTo>
                  <a:cubicBezTo>
                    <a:pt x="19518" y="12624"/>
                    <a:pt x="20299" y="13284"/>
                    <a:pt x="20819" y="14026"/>
                  </a:cubicBezTo>
                  <a:cubicBezTo>
                    <a:pt x="21340" y="14768"/>
                    <a:pt x="21600" y="15592"/>
                    <a:pt x="21340" y="16334"/>
                  </a:cubicBezTo>
                  <a:cubicBezTo>
                    <a:pt x="21080" y="17076"/>
                    <a:pt x="20299" y="17736"/>
                    <a:pt x="16655" y="18560"/>
                  </a:cubicBezTo>
                  <a:cubicBezTo>
                    <a:pt x="13012" y="19384"/>
                    <a:pt x="6506" y="20374"/>
                    <a:pt x="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0" y="640269"/>
              <a:ext cx="3152904" cy="18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" y="21600"/>
                    <a:pt x="989" y="21600"/>
                    <a:pt x="1483" y="21600"/>
                  </a:cubicBezTo>
                  <a:cubicBezTo>
                    <a:pt x="1977" y="21600"/>
                    <a:pt x="2472" y="21600"/>
                    <a:pt x="2954" y="21273"/>
                  </a:cubicBezTo>
                  <a:cubicBezTo>
                    <a:pt x="3435" y="20945"/>
                    <a:pt x="3904" y="20291"/>
                    <a:pt x="4329" y="19636"/>
                  </a:cubicBezTo>
                  <a:cubicBezTo>
                    <a:pt x="4754" y="18982"/>
                    <a:pt x="5134" y="18327"/>
                    <a:pt x="5514" y="17673"/>
                  </a:cubicBezTo>
                  <a:cubicBezTo>
                    <a:pt x="5894" y="17018"/>
                    <a:pt x="6275" y="16364"/>
                    <a:pt x="6674" y="15709"/>
                  </a:cubicBezTo>
                  <a:cubicBezTo>
                    <a:pt x="7073" y="15055"/>
                    <a:pt x="7492" y="14400"/>
                    <a:pt x="7929" y="13745"/>
                  </a:cubicBezTo>
                  <a:cubicBezTo>
                    <a:pt x="8366" y="13091"/>
                    <a:pt x="8823" y="12436"/>
                    <a:pt x="9279" y="11891"/>
                  </a:cubicBezTo>
                  <a:cubicBezTo>
                    <a:pt x="9735" y="11345"/>
                    <a:pt x="10192" y="10909"/>
                    <a:pt x="10629" y="10473"/>
                  </a:cubicBezTo>
                  <a:cubicBezTo>
                    <a:pt x="11066" y="10036"/>
                    <a:pt x="11485" y="9600"/>
                    <a:pt x="11922" y="9055"/>
                  </a:cubicBezTo>
                  <a:cubicBezTo>
                    <a:pt x="12359" y="8509"/>
                    <a:pt x="12815" y="7855"/>
                    <a:pt x="13246" y="7309"/>
                  </a:cubicBezTo>
                  <a:cubicBezTo>
                    <a:pt x="13677" y="6764"/>
                    <a:pt x="14083" y="6327"/>
                    <a:pt x="14495" y="5891"/>
                  </a:cubicBezTo>
                  <a:cubicBezTo>
                    <a:pt x="14907" y="5455"/>
                    <a:pt x="15325" y="5018"/>
                    <a:pt x="15737" y="4582"/>
                  </a:cubicBezTo>
                  <a:cubicBezTo>
                    <a:pt x="16149" y="4145"/>
                    <a:pt x="16555" y="3709"/>
                    <a:pt x="17024" y="3273"/>
                  </a:cubicBezTo>
                  <a:cubicBezTo>
                    <a:pt x="17493" y="2836"/>
                    <a:pt x="18025" y="2400"/>
                    <a:pt x="18583" y="1964"/>
                  </a:cubicBezTo>
                  <a:cubicBezTo>
                    <a:pt x="19141" y="1527"/>
                    <a:pt x="19724" y="1091"/>
                    <a:pt x="20231" y="764"/>
                  </a:cubicBezTo>
                  <a:cubicBezTo>
                    <a:pt x="20738" y="436"/>
                    <a:pt x="21169" y="2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21867" y="784592"/>
              <a:ext cx="2836504" cy="29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9" y="21067"/>
                    <a:pt x="958" y="20533"/>
                    <a:pt x="1444" y="20133"/>
                  </a:cubicBezTo>
                  <a:cubicBezTo>
                    <a:pt x="1930" y="19733"/>
                    <a:pt x="2423" y="19467"/>
                    <a:pt x="2903" y="19067"/>
                  </a:cubicBezTo>
                  <a:cubicBezTo>
                    <a:pt x="3382" y="18667"/>
                    <a:pt x="3847" y="18133"/>
                    <a:pt x="4354" y="17600"/>
                  </a:cubicBezTo>
                  <a:cubicBezTo>
                    <a:pt x="4861" y="17067"/>
                    <a:pt x="5411" y="16533"/>
                    <a:pt x="5981" y="16000"/>
                  </a:cubicBezTo>
                  <a:cubicBezTo>
                    <a:pt x="6552" y="15467"/>
                    <a:pt x="7144" y="14933"/>
                    <a:pt x="7651" y="14467"/>
                  </a:cubicBezTo>
                  <a:cubicBezTo>
                    <a:pt x="8158" y="14000"/>
                    <a:pt x="8581" y="13600"/>
                    <a:pt x="9011" y="13200"/>
                  </a:cubicBezTo>
                  <a:cubicBezTo>
                    <a:pt x="9440" y="12800"/>
                    <a:pt x="9877" y="12400"/>
                    <a:pt x="10300" y="12067"/>
                  </a:cubicBezTo>
                  <a:cubicBezTo>
                    <a:pt x="10723" y="11733"/>
                    <a:pt x="11131" y="11467"/>
                    <a:pt x="11547" y="11067"/>
                  </a:cubicBezTo>
                  <a:cubicBezTo>
                    <a:pt x="11962" y="10667"/>
                    <a:pt x="12385" y="10133"/>
                    <a:pt x="12815" y="9667"/>
                  </a:cubicBezTo>
                  <a:cubicBezTo>
                    <a:pt x="13245" y="9200"/>
                    <a:pt x="13681" y="8800"/>
                    <a:pt x="14196" y="8333"/>
                  </a:cubicBezTo>
                  <a:cubicBezTo>
                    <a:pt x="14710" y="7867"/>
                    <a:pt x="15302" y="7333"/>
                    <a:pt x="15872" y="6800"/>
                  </a:cubicBezTo>
                  <a:cubicBezTo>
                    <a:pt x="16443" y="6267"/>
                    <a:pt x="16993" y="5733"/>
                    <a:pt x="17556" y="5200"/>
                  </a:cubicBezTo>
                  <a:cubicBezTo>
                    <a:pt x="18120" y="4667"/>
                    <a:pt x="18697" y="4133"/>
                    <a:pt x="19268" y="3533"/>
                  </a:cubicBezTo>
                  <a:cubicBezTo>
                    <a:pt x="19839" y="2933"/>
                    <a:pt x="20402" y="2267"/>
                    <a:pt x="20790" y="1667"/>
                  </a:cubicBezTo>
                  <a:cubicBezTo>
                    <a:pt x="21177" y="1067"/>
                    <a:pt x="21389" y="5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341633" y="273911"/>
              <a:ext cx="66611" cy="7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0"/>
                    <a:pt x="13200" y="0"/>
                    <a:pt x="9600" y="3600"/>
                  </a:cubicBezTo>
                  <a:cubicBezTo>
                    <a:pt x="6000" y="7200"/>
                    <a:pt x="30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324980" y="484844"/>
              <a:ext cx="38857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70673" y="1477528"/>
              <a:ext cx="120490" cy="51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10" fill="norm" stroke="1" extrusionOk="0">
                  <a:moveTo>
                    <a:pt x="1171" y="6883"/>
                  </a:moveTo>
                  <a:cubicBezTo>
                    <a:pt x="844" y="8328"/>
                    <a:pt x="517" y="9773"/>
                    <a:pt x="1335" y="11599"/>
                  </a:cubicBezTo>
                  <a:cubicBezTo>
                    <a:pt x="2153" y="13424"/>
                    <a:pt x="4117" y="15630"/>
                    <a:pt x="5589" y="17189"/>
                  </a:cubicBezTo>
                  <a:cubicBezTo>
                    <a:pt x="7062" y="18748"/>
                    <a:pt x="8044" y="19661"/>
                    <a:pt x="8698" y="20345"/>
                  </a:cubicBezTo>
                  <a:cubicBezTo>
                    <a:pt x="9353" y="21030"/>
                    <a:pt x="9680" y="21486"/>
                    <a:pt x="8535" y="20687"/>
                  </a:cubicBezTo>
                  <a:cubicBezTo>
                    <a:pt x="7389" y="19889"/>
                    <a:pt x="4771" y="17835"/>
                    <a:pt x="2971" y="15363"/>
                  </a:cubicBezTo>
                  <a:cubicBezTo>
                    <a:pt x="1171" y="12892"/>
                    <a:pt x="189" y="10001"/>
                    <a:pt x="26" y="7568"/>
                  </a:cubicBezTo>
                  <a:cubicBezTo>
                    <a:pt x="-138" y="5134"/>
                    <a:pt x="517" y="3156"/>
                    <a:pt x="1335" y="1978"/>
                  </a:cubicBezTo>
                  <a:cubicBezTo>
                    <a:pt x="2153" y="799"/>
                    <a:pt x="3135" y="418"/>
                    <a:pt x="4444" y="190"/>
                  </a:cubicBezTo>
                  <a:cubicBezTo>
                    <a:pt x="5753" y="-38"/>
                    <a:pt x="7389" y="-114"/>
                    <a:pt x="9680" y="266"/>
                  </a:cubicBezTo>
                  <a:cubicBezTo>
                    <a:pt x="11971" y="647"/>
                    <a:pt x="14917" y="1483"/>
                    <a:pt x="17207" y="2966"/>
                  </a:cubicBezTo>
                  <a:cubicBezTo>
                    <a:pt x="19498" y="4449"/>
                    <a:pt x="21135" y="6579"/>
                    <a:pt x="21298" y="8138"/>
                  </a:cubicBezTo>
                  <a:cubicBezTo>
                    <a:pt x="21462" y="9697"/>
                    <a:pt x="20153" y="10686"/>
                    <a:pt x="17207" y="11294"/>
                  </a:cubicBezTo>
                  <a:cubicBezTo>
                    <a:pt x="14262" y="11903"/>
                    <a:pt x="9680" y="12131"/>
                    <a:pt x="6244" y="11979"/>
                  </a:cubicBezTo>
                  <a:cubicBezTo>
                    <a:pt x="2807" y="11827"/>
                    <a:pt x="517" y="11294"/>
                    <a:pt x="353" y="10686"/>
                  </a:cubicBezTo>
                  <a:cubicBezTo>
                    <a:pt x="189" y="10078"/>
                    <a:pt x="2153" y="9393"/>
                    <a:pt x="4117" y="8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786375" y="1499476"/>
              <a:ext cx="234988" cy="24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680" y="5504"/>
                  </a:moveTo>
                  <a:cubicBezTo>
                    <a:pt x="340" y="4359"/>
                    <a:pt x="0" y="3213"/>
                    <a:pt x="0" y="3050"/>
                  </a:cubicBezTo>
                  <a:cubicBezTo>
                    <a:pt x="0" y="2886"/>
                    <a:pt x="340" y="3704"/>
                    <a:pt x="850" y="6159"/>
                  </a:cubicBezTo>
                  <a:cubicBezTo>
                    <a:pt x="1361" y="8613"/>
                    <a:pt x="2041" y="12704"/>
                    <a:pt x="2466" y="15241"/>
                  </a:cubicBezTo>
                  <a:cubicBezTo>
                    <a:pt x="2891" y="17777"/>
                    <a:pt x="3061" y="18759"/>
                    <a:pt x="3061" y="19659"/>
                  </a:cubicBezTo>
                  <a:cubicBezTo>
                    <a:pt x="3061" y="20559"/>
                    <a:pt x="2891" y="21377"/>
                    <a:pt x="2551" y="21295"/>
                  </a:cubicBezTo>
                  <a:cubicBezTo>
                    <a:pt x="2211" y="21213"/>
                    <a:pt x="1701" y="20232"/>
                    <a:pt x="1361" y="17450"/>
                  </a:cubicBezTo>
                  <a:cubicBezTo>
                    <a:pt x="1020" y="14668"/>
                    <a:pt x="850" y="10086"/>
                    <a:pt x="935" y="7386"/>
                  </a:cubicBezTo>
                  <a:cubicBezTo>
                    <a:pt x="1020" y="4686"/>
                    <a:pt x="1361" y="3868"/>
                    <a:pt x="1956" y="3377"/>
                  </a:cubicBezTo>
                  <a:cubicBezTo>
                    <a:pt x="2551" y="2886"/>
                    <a:pt x="3402" y="2722"/>
                    <a:pt x="4677" y="4113"/>
                  </a:cubicBezTo>
                  <a:cubicBezTo>
                    <a:pt x="5953" y="5504"/>
                    <a:pt x="7654" y="8450"/>
                    <a:pt x="8844" y="10495"/>
                  </a:cubicBezTo>
                  <a:cubicBezTo>
                    <a:pt x="10035" y="12541"/>
                    <a:pt x="10715" y="13686"/>
                    <a:pt x="11055" y="13850"/>
                  </a:cubicBezTo>
                  <a:cubicBezTo>
                    <a:pt x="11395" y="14013"/>
                    <a:pt x="11395" y="13195"/>
                    <a:pt x="11395" y="11150"/>
                  </a:cubicBezTo>
                  <a:cubicBezTo>
                    <a:pt x="11395" y="9104"/>
                    <a:pt x="11395" y="5832"/>
                    <a:pt x="11480" y="3786"/>
                  </a:cubicBezTo>
                  <a:cubicBezTo>
                    <a:pt x="11565" y="1741"/>
                    <a:pt x="11735" y="922"/>
                    <a:pt x="12246" y="432"/>
                  </a:cubicBezTo>
                  <a:cubicBezTo>
                    <a:pt x="12756" y="-59"/>
                    <a:pt x="13606" y="-223"/>
                    <a:pt x="14627" y="432"/>
                  </a:cubicBezTo>
                  <a:cubicBezTo>
                    <a:pt x="15647" y="1086"/>
                    <a:pt x="16838" y="2559"/>
                    <a:pt x="17688" y="5341"/>
                  </a:cubicBezTo>
                  <a:cubicBezTo>
                    <a:pt x="18539" y="8122"/>
                    <a:pt x="19049" y="12213"/>
                    <a:pt x="19644" y="14504"/>
                  </a:cubicBezTo>
                  <a:cubicBezTo>
                    <a:pt x="20239" y="16795"/>
                    <a:pt x="20920" y="17286"/>
                    <a:pt x="21600" y="17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122761" y="1243142"/>
              <a:ext cx="79252" cy="523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37" fill="norm" stroke="1" extrusionOk="0">
                  <a:moveTo>
                    <a:pt x="20225" y="2827"/>
                  </a:moveTo>
                  <a:cubicBezTo>
                    <a:pt x="20716" y="2371"/>
                    <a:pt x="21207" y="1914"/>
                    <a:pt x="20962" y="1458"/>
                  </a:cubicBezTo>
                  <a:cubicBezTo>
                    <a:pt x="20716" y="1002"/>
                    <a:pt x="19734" y="545"/>
                    <a:pt x="17771" y="279"/>
                  </a:cubicBezTo>
                  <a:cubicBezTo>
                    <a:pt x="15807" y="13"/>
                    <a:pt x="12862" y="-63"/>
                    <a:pt x="10652" y="51"/>
                  </a:cubicBezTo>
                  <a:cubicBezTo>
                    <a:pt x="8443" y="165"/>
                    <a:pt x="6971" y="469"/>
                    <a:pt x="5007" y="1686"/>
                  </a:cubicBezTo>
                  <a:cubicBezTo>
                    <a:pt x="3043" y="2903"/>
                    <a:pt x="589" y="5033"/>
                    <a:pt x="98" y="7619"/>
                  </a:cubicBezTo>
                  <a:cubicBezTo>
                    <a:pt x="-393" y="10205"/>
                    <a:pt x="1080" y="13247"/>
                    <a:pt x="2062" y="15643"/>
                  </a:cubicBezTo>
                  <a:cubicBezTo>
                    <a:pt x="3043" y="18038"/>
                    <a:pt x="3534" y="19788"/>
                    <a:pt x="4025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089460" y="1539513"/>
              <a:ext cx="153939" cy="8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336" y="21600"/>
                  </a:moveTo>
                  <a:cubicBezTo>
                    <a:pt x="564" y="18900"/>
                    <a:pt x="-207" y="16200"/>
                    <a:pt x="50" y="13950"/>
                  </a:cubicBezTo>
                  <a:cubicBezTo>
                    <a:pt x="307" y="11700"/>
                    <a:pt x="1593" y="9900"/>
                    <a:pt x="5322" y="7650"/>
                  </a:cubicBezTo>
                  <a:cubicBezTo>
                    <a:pt x="9050" y="5400"/>
                    <a:pt x="15222" y="2700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332212" y="1517309"/>
              <a:ext cx="5552" cy="4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348865" y="1683836"/>
              <a:ext cx="22204" cy="2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420186" y="1374726"/>
              <a:ext cx="286700" cy="61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72" fill="norm" stroke="1" extrusionOk="0">
                  <a:moveTo>
                    <a:pt x="2476" y="5709"/>
                  </a:moveTo>
                  <a:cubicBezTo>
                    <a:pt x="2064" y="5452"/>
                    <a:pt x="1651" y="5196"/>
                    <a:pt x="1445" y="5228"/>
                  </a:cubicBezTo>
                  <a:cubicBezTo>
                    <a:pt x="1238" y="5260"/>
                    <a:pt x="1238" y="5580"/>
                    <a:pt x="1789" y="6798"/>
                  </a:cubicBezTo>
                  <a:cubicBezTo>
                    <a:pt x="2339" y="8016"/>
                    <a:pt x="3439" y="10131"/>
                    <a:pt x="4265" y="12342"/>
                  </a:cubicBezTo>
                  <a:cubicBezTo>
                    <a:pt x="5090" y="14554"/>
                    <a:pt x="5641" y="16861"/>
                    <a:pt x="5916" y="18271"/>
                  </a:cubicBezTo>
                  <a:cubicBezTo>
                    <a:pt x="6191" y="19681"/>
                    <a:pt x="6191" y="20194"/>
                    <a:pt x="6191" y="20643"/>
                  </a:cubicBezTo>
                  <a:cubicBezTo>
                    <a:pt x="6191" y="21091"/>
                    <a:pt x="6191" y="21476"/>
                    <a:pt x="6053" y="21348"/>
                  </a:cubicBezTo>
                  <a:cubicBezTo>
                    <a:pt x="5916" y="21220"/>
                    <a:pt x="5641" y="20579"/>
                    <a:pt x="5228" y="19104"/>
                  </a:cubicBezTo>
                  <a:cubicBezTo>
                    <a:pt x="4815" y="17630"/>
                    <a:pt x="4265" y="15323"/>
                    <a:pt x="3715" y="13015"/>
                  </a:cubicBezTo>
                  <a:cubicBezTo>
                    <a:pt x="3164" y="10708"/>
                    <a:pt x="2614" y="8401"/>
                    <a:pt x="2339" y="6478"/>
                  </a:cubicBezTo>
                  <a:cubicBezTo>
                    <a:pt x="2064" y="4555"/>
                    <a:pt x="2064" y="3017"/>
                    <a:pt x="2545" y="1959"/>
                  </a:cubicBezTo>
                  <a:cubicBezTo>
                    <a:pt x="3027" y="902"/>
                    <a:pt x="3990" y="325"/>
                    <a:pt x="5985" y="100"/>
                  </a:cubicBezTo>
                  <a:cubicBezTo>
                    <a:pt x="7980" y="-124"/>
                    <a:pt x="11006" y="4"/>
                    <a:pt x="13689" y="741"/>
                  </a:cubicBezTo>
                  <a:cubicBezTo>
                    <a:pt x="16372" y="1478"/>
                    <a:pt x="18711" y="2824"/>
                    <a:pt x="20018" y="4267"/>
                  </a:cubicBezTo>
                  <a:cubicBezTo>
                    <a:pt x="21325" y="5709"/>
                    <a:pt x="21600" y="7247"/>
                    <a:pt x="21050" y="8433"/>
                  </a:cubicBezTo>
                  <a:cubicBezTo>
                    <a:pt x="20499" y="9618"/>
                    <a:pt x="19124" y="10452"/>
                    <a:pt x="16785" y="10964"/>
                  </a:cubicBezTo>
                  <a:cubicBezTo>
                    <a:pt x="14446" y="11477"/>
                    <a:pt x="11144" y="11669"/>
                    <a:pt x="8186" y="11381"/>
                  </a:cubicBezTo>
                  <a:cubicBezTo>
                    <a:pt x="5228" y="11093"/>
                    <a:pt x="2614" y="10323"/>
                    <a:pt x="0" y="9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736586" y="1683836"/>
              <a:ext cx="188731" cy="17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1626"/>
                    <a:pt x="3812" y="3252"/>
                    <a:pt x="7412" y="6852"/>
                  </a:cubicBezTo>
                  <a:cubicBezTo>
                    <a:pt x="11012" y="10452"/>
                    <a:pt x="16306" y="160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758790" y="1683836"/>
              <a:ext cx="155426" cy="20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8129" y="584"/>
                  </a:cubicBezTo>
                  <a:cubicBezTo>
                    <a:pt x="17229" y="1168"/>
                    <a:pt x="16714" y="2335"/>
                    <a:pt x="14786" y="5059"/>
                  </a:cubicBezTo>
                  <a:cubicBezTo>
                    <a:pt x="12857" y="7784"/>
                    <a:pt x="9514" y="12065"/>
                    <a:pt x="7200" y="14984"/>
                  </a:cubicBezTo>
                  <a:cubicBezTo>
                    <a:pt x="4886" y="17903"/>
                    <a:pt x="3600" y="19459"/>
                    <a:pt x="2571" y="20335"/>
                  </a:cubicBezTo>
                  <a:cubicBezTo>
                    <a:pt x="1543" y="21211"/>
                    <a:pt x="771" y="214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025256" y="1370091"/>
              <a:ext cx="133199" cy="40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40" fill="norm" stroke="1" extrusionOk="0">
                  <a:moveTo>
                    <a:pt x="15086" y="3044"/>
                  </a:moveTo>
                  <a:cubicBezTo>
                    <a:pt x="14790" y="2562"/>
                    <a:pt x="14495" y="2080"/>
                    <a:pt x="14051" y="1501"/>
                  </a:cubicBezTo>
                  <a:cubicBezTo>
                    <a:pt x="13607" y="923"/>
                    <a:pt x="13015" y="248"/>
                    <a:pt x="11979" y="55"/>
                  </a:cubicBezTo>
                  <a:cubicBezTo>
                    <a:pt x="10944" y="-138"/>
                    <a:pt x="9464" y="151"/>
                    <a:pt x="7541" y="1405"/>
                  </a:cubicBezTo>
                  <a:cubicBezTo>
                    <a:pt x="5618" y="2658"/>
                    <a:pt x="3251" y="4876"/>
                    <a:pt x="1771" y="7721"/>
                  </a:cubicBezTo>
                  <a:cubicBezTo>
                    <a:pt x="292" y="10566"/>
                    <a:pt x="-300" y="14037"/>
                    <a:pt x="144" y="16399"/>
                  </a:cubicBezTo>
                  <a:cubicBezTo>
                    <a:pt x="588" y="18762"/>
                    <a:pt x="2067" y="20016"/>
                    <a:pt x="4582" y="20691"/>
                  </a:cubicBezTo>
                  <a:cubicBezTo>
                    <a:pt x="7097" y="21366"/>
                    <a:pt x="10648" y="21462"/>
                    <a:pt x="13607" y="21221"/>
                  </a:cubicBezTo>
                  <a:cubicBezTo>
                    <a:pt x="16566" y="20980"/>
                    <a:pt x="18933" y="20401"/>
                    <a:pt x="21300" y="19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240649" y="1421347"/>
              <a:ext cx="400733" cy="28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237" fill="norm" stroke="1" extrusionOk="0">
                  <a:moveTo>
                    <a:pt x="1252" y="7091"/>
                  </a:moveTo>
                  <a:cubicBezTo>
                    <a:pt x="953" y="6407"/>
                    <a:pt x="655" y="5723"/>
                    <a:pt x="406" y="5723"/>
                  </a:cubicBezTo>
                  <a:cubicBezTo>
                    <a:pt x="157" y="5723"/>
                    <a:pt x="-42" y="6407"/>
                    <a:pt x="8" y="8458"/>
                  </a:cubicBezTo>
                  <a:cubicBezTo>
                    <a:pt x="58" y="10508"/>
                    <a:pt x="356" y="13926"/>
                    <a:pt x="804" y="16318"/>
                  </a:cubicBezTo>
                  <a:cubicBezTo>
                    <a:pt x="1252" y="18711"/>
                    <a:pt x="1849" y="20078"/>
                    <a:pt x="2397" y="20761"/>
                  </a:cubicBezTo>
                  <a:cubicBezTo>
                    <a:pt x="2944" y="21445"/>
                    <a:pt x="3442" y="21445"/>
                    <a:pt x="3989" y="20420"/>
                  </a:cubicBezTo>
                  <a:cubicBezTo>
                    <a:pt x="4537" y="19394"/>
                    <a:pt x="5134" y="17344"/>
                    <a:pt x="5433" y="15977"/>
                  </a:cubicBezTo>
                  <a:cubicBezTo>
                    <a:pt x="5731" y="14610"/>
                    <a:pt x="5731" y="13926"/>
                    <a:pt x="5930" y="14131"/>
                  </a:cubicBezTo>
                  <a:cubicBezTo>
                    <a:pt x="6129" y="14336"/>
                    <a:pt x="6528" y="15430"/>
                    <a:pt x="7075" y="16523"/>
                  </a:cubicBezTo>
                  <a:cubicBezTo>
                    <a:pt x="7623" y="17617"/>
                    <a:pt x="8319" y="18711"/>
                    <a:pt x="8917" y="19258"/>
                  </a:cubicBezTo>
                  <a:cubicBezTo>
                    <a:pt x="9514" y="19804"/>
                    <a:pt x="10011" y="19804"/>
                    <a:pt x="10858" y="18574"/>
                  </a:cubicBezTo>
                  <a:cubicBezTo>
                    <a:pt x="11704" y="17344"/>
                    <a:pt x="12898" y="14883"/>
                    <a:pt x="13595" y="12080"/>
                  </a:cubicBezTo>
                  <a:cubicBezTo>
                    <a:pt x="14292" y="9278"/>
                    <a:pt x="14491" y="6134"/>
                    <a:pt x="14441" y="4083"/>
                  </a:cubicBezTo>
                  <a:cubicBezTo>
                    <a:pt x="14391" y="2032"/>
                    <a:pt x="14093" y="1075"/>
                    <a:pt x="13694" y="529"/>
                  </a:cubicBezTo>
                  <a:cubicBezTo>
                    <a:pt x="13296" y="-18"/>
                    <a:pt x="12799" y="-155"/>
                    <a:pt x="12400" y="187"/>
                  </a:cubicBezTo>
                  <a:cubicBezTo>
                    <a:pt x="12002" y="529"/>
                    <a:pt x="11704" y="1349"/>
                    <a:pt x="11505" y="2511"/>
                  </a:cubicBezTo>
                  <a:cubicBezTo>
                    <a:pt x="11305" y="3673"/>
                    <a:pt x="11206" y="5177"/>
                    <a:pt x="11604" y="6475"/>
                  </a:cubicBezTo>
                  <a:cubicBezTo>
                    <a:pt x="12002" y="7774"/>
                    <a:pt x="12898" y="8868"/>
                    <a:pt x="14640" y="8936"/>
                  </a:cubicBezTo>
                  <a:cubicBezTo>
                    <a:pt x="16382" y="9004"/>
                    <a:pt x="18970" y="8048"/>
                    <a:pt x="21558" y="7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645081" y="1322536"/>
              <a:ext cx="135073" cy="46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959" y="283"/>
                  </a:moveTo>
                  <a:cubicBezTo>
                    <a:pt x="1479" y="110"/>
                    <a:pt x="0" y="-63"/>
                    <a:pt x="0" y="23"/>
                  </a:cubicBezTo>
                  <a:cubicBezTo>
                    <a:pt x="0" y="110"/>
                    <a:pt x="1479" y="455"/>
                    <a:pt x="4734" y="1535"/>
                  </a:cubicBezTo>
                  <a:cubicBezTo>
                    <a:pt x="7989" y="2615"/>
                    <a:pt x="13019" y="4430"/>
                    <a:pt x="16422" y="6806"/>
                  </a:cubicBezTo>
                  <a:cubicBezTo>
                    <a:pt x="19825" y="9182"/>
                    <a:pt x="21600" y="12119"/>
                    <a:pt x="21600" y="14366"/>
                  </a:cubicBezTo>
                  <a:cubicBezTo>
                    <a:pt x="21600" y="16612"/>
                    <a:pt x="19825" y="18167"/>
                    <a:pt x="17458" y="19247"/>
                  </a:cubicBezTo>
                  <a:cubicBezTo>
                    <a:pt x="15090" y="20327"/>
                    <a:pt x="12132" y="20932"/>
                    <a:pt x="9173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914215" y="1994685"/>
              <a:ext cx="104774" cy="46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60" fill="norm" stroke="1" extrusionOk="0">
                  <a:moveTo>
                    <a:pt x="0" y="0"/>
                  </a:moveTo>
                  <a:cubicBezTo>
                    <a:pt x="2653" y="1878"/>
                    <a:pt x="5305" y="3757"/>
                    <a:pt x="8337" y="6190"/>
                  </a:cubicBezTo>
                  <a:cubicBezTo>
                    <a:pt x="11368" y="8623"/>
                    <a:pt x="14779" y="11611"/>
                    <a:pt x="17053" y="14130"/>
                  </a:cubicBezTo>
                  <a:cubicBezTo>
                    <a:pt x="19326" y="16648"/>
                    <a:pt x="20463" y="18697"/>
                    <a:pt x="21032" y="19935"/>
                  </a:cubicBezTo>
                  <a:cubicBezTo>
                    <a:pt x="21600" y="21173"/>
                    <a:pt x="21600" y="21600"/>
                    <a:pt x="21032" y="21557"/>
                  </a:cubicBezTo>
                  <a:cubicBezTo>
                    <a:pt x="20463" y="21515"/>
                    <a:pt x="19326" y="21002"/>
                    <a:pt x="18379" y="20447"/>
                  </a:cubicBezTo>
                  <a:cubicBezTo>
                    <a:pt x="17432" y="19892"/>
                    <a:pt x="16674" y="19295"/>
                    <a:pt x="15916" y="18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877209" y="2019607"/>
              <a:ext cx="181330" cy="10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4408" y="5127"/>
                  </a:moveTo>
                  <a:cubicBezTo>
                    <a:pt x="4188" y="3232"/>
                    <a:pt x="3967" y="1338"/>
                    <a:pt x="3306" y="769"/>
                  </a:cubicBezTo>
                  <a:cubicBezTo>
                    <a:pt x="2645" y="201"/>
                    <a:pt x="1543" y="959"/>
                    <a:pt x="882" y="3801"/>
                  </a:cubicBezTo>
                  <a:cubicBezTo>
                    <a:pt x="220" y="6643"/>
                    <a:pt x="0" y="11569"/>
                    <a:pt x="0" y="15169"/>
                  </a:cubicBezTo>
                  <a:cubicBezTo>
                    <a:pt x="0" y="18769"/>
                    <a:pt x="220" y="21043"/>
                    <a:pt x="661" y="20854"/>
                  </a:cubicBezTo>
                  <a:cubicBezTo>
                    <a:pt x="1102" y="20664"/>
                    <a:pt x="1763" y="18011"/>
                    <a:pt x="2535" y="14032"/>
                  </a:cubicBezTo>
                  <a:cubicBezTo>
                    <a:pt x="3306" y="10054"/>
                    <a:pt x="4188" y="4748"/>
                    <a:pt x="5180" y="2096"/>
                  </a:cubicBezTo>
                  <a:cubicBezTo>
                    <a:pt x="6171" y="-557"/>
                    <a:pt x="7273" y="-557"/>
                    <a:pt x="9147" y="1338"/>
                  </a:cubicBezTo>
                  <a:cubicBezTo>
                    <a:pt x="11020" y="3232"/>
                    <a:pt x="13665" y="7022"/>
                    <a:pt x="15869" y="10622"/>
                  </a:cubicBezTo>
                  <a:cubicBezTo>
                    <a:pt x="18073" y="14222"/>
                    <a:pt x="19837" y="17632"/>
                    <a:pt x="21600" y="21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981622" y="2753102"/>
              <a:ext cx="199036" cy="28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09" fill="norm" stroke="1" extrusionOk="0">
                  <a:moveTo>
                    <a:pt x="1714" y="6086"/>
                  </a:moveTo>
                  <a:cubicBezTo>
                    <a:pt x="1114" y="7780"/>
                    <a:pt x="514" y="9474"/>
                    <a:pt x="714" y="11733"/>
                  </a:cubicBezTo>
                  <a:cubicBezTo>
                    <a:pt x="914" y="13992"/>
                    <a:pt x="1914" y="16815"/>
                    <a:pt x="2514" y="18650"/>
                  </a:cubicBezTo>
                  <a:cubicBezTo>
                    <a:pt x="3114" y="20486"/>
                    <a:pt x="3314" y="21333"/>
                    <a:pt x="3214" y="21403"/>
                  </a:cubicBezTo>
                  <a:cubicBezTo>
                    <a:pt x="3114" y="21474"/>
                    <a:pt x="2714" y="20768"/>
                    <a:pt x="2114" y="18086"/>
                  </a:cubicBezTo>
                  <a:cubicBezTo>
                    <a:pt x="1514" y="15403"/>
                    <a:pt x="714" y="10745"/>
                    <a:pt x="314" y="7639"/>
                  </a:cubicBezTo>
                  <a:cubicBezTo>
                    <a:pt x="-86" y="4533"/>
                    <a:pt x="-86" y="2980"/>
                    <a:pt x="214" y="1921"/>
                  </a:cubicBezTo>
                  <a:cubicBezTo>
                    <a:pt x="514" y="862"/>
                    <a:pt x="1114" y="298"/>
                    <a:pt x="2614" y="86"/>
                  </a:cubicBezTo>
                  <a:cubicBezTo>
                    <a:pt x="4114" y="-126"/>
                    <a:pt x="6514" y="15"/>
                    <a:pt x="8714" y="933"/>
                  </a:cubicBezTo>
                  <a:cubicBezTo>
                    <a:pt x="10914" y="1850"/>
                    <a:pt x="12914" y="3545"/>
                    <a:pt x="13914" y="4745"/>
                  </a:cubicBezTo>
                  <a:cubicBezTo>
                    <a:pt x="14914" y="5945"/>
                    <a:pt x="14914" y="6650"/>
                    <a:pt x="14014" y="7498"/>
                  </a:cubicBezTo>
                  <a:cubicBezTo>
                    <a:pt x="13114" y="8345"/>
                    <a:pt x="11314" y="9333"/>
                    <a:pt x="9314" y="9827"/>
                  </a:cubicBezTo>
                  <a:cubicBezTo>
                    <a:pt x="7314" y="10321"/>
                    <a:pt x="5114" y="10321"/>
                    <a:pt x="4514" y="10533"/>
                  </a:cubicBezTo>
                  <a:cubicBezTo>
                    <a:pt x="3914" y="10745"/>
                    <a:pt x="4914" y="11168"/>
                    <a:pt x="7514" y="12298"/>
                  </a:cubicBezTo>
                  <a:cubicBezTo>
                    <a:pt x="10114" y="13427"/>
                    <a:pt x="14314" y="15262"/>
                    <a:pt x="16914" y="16321"/>
                  </a:cubicBezTo>
                  <a:cubicBezTo>
                    <a:pt x="19514" y="17380"/>
                    <a:pt x="20514" y="17662"/>
                    <a:pt x="21514" y="17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202861" y="2710750"/>
              <a:ext cx="199833" cy="276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5616"/>
                  </a:moveTo>
                  <a:cubicBezTo>
                    <a:pt x="3000" y="9072"/>
                    <a:pt x="6000" y="12528"/>
                    <a:pt x="8100" y="14976"/>
                  </a:cubicBezTo>
                  <a:cubicBezTo>
                    <a:pt x="10200" y="17424"/>
                    <a:pt x="11400" y="18864"/>
                    <a:pt x="12300" y="19872"/>
                  </a:cubicBezTo>
                  <a:cubicBezTo>
                    <a:pt x="13200" y="20880"/>
                    <a:pt x="13800" y="21456"/>
                    <a:pt x="14600" y="21528"/>
                  </a:cubicBezTo>
                  <a:cubicBezTo>
                    <a:pt x="15400" y="21600"/>
                    <a:pt x="16400" y="21168"/>
                    <a:pt x="17200" y="19368"/>
                  </a:cubicBezTo>
                  <a:cubicBezTo>
                    <a:pt x="18000" y="17568"/>
                    <a:pt x="18600" y="14400"/>
                    <a:pt x="19200" y="11088"/>
                  </a:cubicBezTo>
                  <a:cubicBezTo>
                    <a:pt x="19800" y="7776"/>
                    <a:pt x="20400" y="4320"/>
                    <a:pt x="20800" y="2448"/>
                  </a:cubicBezTo>
                  <a:cubicBezTo>
                    <a:pt x="21200" y="576"/>
                    <a:pt x="21400" y="2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535914" y="1900320"/>
              <a:ext cx="355257" cy="44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62" y="711"/>
                    <a:pt x="2925" y="1422"/>
                    <a:pt x="5062" y="3200"/>
                  </a:cubicBezTo>
                  <a:cubicBezTo>
                    <a:pt x="7200" y="4978"/>
                    <a:pt x="10013" y="7822"/>
                    <a:pt x="12544" y="10622"/>
                  </a:cubicBezTo>
                  <a:cubicBezTo>
                    <a:pt x="15075" y="13422"/>
                    <a:pt x="17325" y="16178"/>
                    <a:pt x="18787" y="18000"/>
                  </a:cubicBezTo>
                  <a:cubicBezTo>
                    <a:pt x="20250" y="19822"/>
                    <a:pt x="20925" y="207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558998" y="1859768"/>
              <a:ext cx="204503" cy="19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79" fill="norm" stroke="1" extrusionOk="0">
                  <a:moveTo>
                    <a:pt x="3994" y="6300"/>
                  </a:moveTo>
                  <a:cubicBezTo>
                    <a:pt x="3215" y="6911"/>
                    <a:pt x="2437" y="7522"/>
                    <a:pt x="2048" y="9560"/>
                  </a:cubicBezTo>
                  <a:cubicBezTo>
                    <a:pt x="1658" y="11598"/>
                    <a:pt x="1658" y="15062"/>
                    <a:pt x="1658" y="17507"/>
                  </a:cubicBezTo>
                  <a:cubicBezTo>
                    <a:pt x="1658" y="19953"/>
                    <a:pt x="1658" y="21379"/>
                    <a:pt x="1658" y="21379"/>
                  </a:cubicBezTo>
                  <a:cubicBezTo>
                    <a:pt x="1658" y="21379"/>
                    <a:pt x="1658" y="19953"/>
                    <a:pt x="1366" y="16692"/>
                  </a:cubicBezTo>
                  <a:cubicBezTo>
                    <a:pt x="1075" y="13432"/>
                    <a:pt x="491" y="8337"/>
                    <a:pt x="199" y="5281"/>
                  </a:cubicBezTo>
                  <a:cubicBezTo>
                    <a:pt x="-93" y="2224"/>
                    <a:pt x="-93" y="1205"/>
                    <a:pt x="393" y="594"/>
                  </a:cubicBezTo>
                  <a:cubicBezTo>
                    <a:pt x="880" y="-17"/>
                    <a:pt x="1853" y="-221"/>
                    <a:pt x="4480" y="288"/>
                  </a:cubicBezTo>
                  <a:cubicBezTo>
                    <a:pt x="7107" y="798"/>
                    <a:pt x="11388" y="2021"/>
                    <a:pt x="14502" y="3243"/>
                  </a:cubicBezTo>
                  <a:cubicBezTo>
                    <a:pt x="17615" y="4466"/>
                    <a:pt x="19561" y="5688"/>
                    <a:pt x="21507" y="6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039982" y="2126918"/>
              <a:ext cx="495093" cy="54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06" fill="norm" stroke="1" extrusionOk="0">
                  <a:moveTo>
                    <a:pt x="2465" y="13264"/>
                  </a:moveTo>
                  <a:cubicBezTo>
                    <a:pt x="2303" y="12750"/>
                    <a:pt x="2142" y="12235"/>
                    <a:pt x="1900" y="12088"/>
                  </a:cubicBezTo>
                  <a:cubicBezTo>
                    <a:pt x="1659" y="11942"/>
                    <a:pt x="1336" y="12162"/>
                    <a:pt x="1014" y="13190"/>
                  </a:cubicBezTo>
                  <a:cubicBezTo>
                    <a:pt x="691" y="14219"/>
                    <a:pt x="369" y="16056"/>
                    <a:pt x="208" y="17378"/>
                  </a:cubicBezTo>
                  <a:cubicBezTo>
                    <a:pt x="47" y="18701"/>
                    <a:pt x="47" y="19509"/>
                    <a:pt x="127" y="20097"/>
                  </a:cubicBezTo>
                  <a:cubicBezTo>
                    <a:pt x="208" y="20684"/>
                    <a:pt x="369" y="21052"/>
                    <a:pt x="651" y="21272"/>
                  </a:cubicBezTo>
                  <a:cubicBezTo>
                    <a:pt x="933" y="21493"/>
                    <a:pt x="1336" y="21566"/>
                    <a:pt x="1699" y="21456"/>
                  </a:cubicBezTo>
                  <a:cubicBezTo>
                    <a:pt x="2062" y="21346"/>
                    <a:pt x="2384" y="21052"/>
                    <a:pt x="2787" y="19766"/>
                  </a:cubicBezTo>
                  <a:cubicBezTo>
                    <a:pt x="3190" y="18480"/>
                    <a:pt x="3673" y="16203"/>
                    <a:pt x="3714" y="14623"/>
                  </a:cubicBezTo>
                  <a:cubicBezTo>
                    <a:pt x="3754" y="13044"/>
                    <a:pt x="3351" y="12162"/>
                    <a:pt x="2988" y="11611"/>
                  </a:cubicBezTo>
                  <a:cubicBezTo>
                    <a:pt x="2626" y="11060"/>
                    <a:pt x="2303" y="10839"/>
                    <a:pt x="1900" y="10729"/>
                  </a:cubicBezTo>
                  <a:cubicBezTo>
                    <a:pt x="1497" y="10619"/>
                    <a:pt x="1014" y="10619"/>
                    <a:pt x="651" y="10876"/>
                  </a:cubicBezTo>
                  <a:cubicBezTo>
                    <a:pt x="288" y="11133"/>
                    <a:pt x="47" y="11648"/>
                    <a:pt x="6" y="12603"/>
                  </a:cubicBezTo>
                  <a:cubicBezTo>
                    <a:pt x="-34" y="13558"/>
                    <a:pt x="127" y="14954"/>
                    <a:pt x="570" y="15946"/>
                  </a:cubicBezTo>
                  <a:cubicBezTo>
                    <a:pt x="1014" y="16937"/>
                    <a:pt x="1739" y="17525"/>
                    <a:pt x="2384" y="17819"/>
                  </a:cubicBezTo>
                  <a:cubicBezTo>
                    <a:pt x="3029" y="18113"/>
                    <a:pt x="3593" y="18113"/>
                    <a:pt x="4117" y="17709"/>
                  </a:cubicBezTo>
                  <a:cubicBezTo>
                    <a:pt x="4641" y="17305"/>
                    <a:pt x="5124" y="16497"/>
                    <a:pt x="5406" y="15909"/>
                  </a:cubicBezTo>
                  <a:cubicBezTo>
                    <a:pt x="5688" y="15321"/>
                    <a:pt x="5769" y="14954"/>
                    <a:pt x="5970" y="14293"/>
                  </a:cubicBezTo>
                  <a:cubicBezTo>
                    <a:pt x="6172" y="13631"/>
                    <a:pt x="6494" y="12676"/>
                    <a:pt x="6656" y="12419"/>
                  </a:cubicBezTo>
                  <a:cubicBezTo>
                    <a:pt x="6817" y="12162"/>
                    <a:pt x="6817" y="12603"/>
                    <a:pt x="6857" y="13484"/>
                  </a:cubicBezTo>
                  <a:cubicBezTo>
                    <a:pt x="6897" y="14366"/>
                    <a:pt x="6978" y="15688"/>
                    <a:pt x="7139" y="16497"/>
                  </a:cubicBezTo>
                  <a:cubicBezTo>
                    <a:pt x="7300" y="17305"/>
                    <a:pt x="7542" y="17599"/>
                    <a:pt x="7865" y="17782"/>
                  </a:cubicBezTo>
                  <a:cubicBezTo>
                    <a:pt x="8187" y="17966"/>
                    <a:pt x="8590" y="18039"/>
                    <a:pt x="8912" y="17893"/>
                  </a:cubicBezTo>
                  <a:cubicBezTo>
                    <a:pt x="9235" y="17746"/>
                    <a:pt x="9476" y="17378"/>
                    <a:pt x="9638" y="16974"/>
                  </a:cubicBezTo>
                  <a:cubicBezTo>
                    <a:pt x="9799" y="16570"/>
                    <a:pt x="9879" y="16129"/>
                    <a:pt x="10081" y="15578"/>
                  </a:cubicBezTo>
                  <a:cubicBezTo>
                    <a:pt x="10282" y="15027"/>
                    <a:pt x="10605" y="14366"/>
                    <a:pt x="10847" y="14219"/>
                  </a:cubicBezTo>
                  <a:cubicBezTo>
                    <a:pt x="11088" y="14072"/>
                    <a:pt x="11250" y="14439"/>
                    <a:pt x="11451" y="14770"/>
                  </a:cubicBezTo>
                  <a:cubicBezTo>
                    <a:pt x="11653" y="15101"/>
                    <a:pt x="11894" y="15395"/>
                    <a:pt x="12217" y="15652"/>
                  </a:cubicBezTo>
                  <a:cubicBezTo>
                    <a:pt x="12539" y="15909"/>
                    <a:pt x="12942" y="16129"/>
                    <a:pt x="13345" y="16093"/>
                  </a:cubicBezTo>
                  <a:cubicBezTo>
                    <a:pt x="13748" y="16056"/>
                    <a:pt x="14151" y="15762"/>
                    <a:pt x="14594" y="14623"/>
                  </a:cubicBezTo>
                  <a:cubicBezTo>
                    <a:pt x="15038" y="13484"/>
                    <a:pt x="15521" y="11501"/>
                    <a:pt x="15562" y="9223"/>
                  </a:cubicBezTo>
                  <a:cubicBezTo>
                    <a:pt x="15602" y="6946"/>
                    <a:pt x="15199" y="4374"/>
                    <a:pt x="14917" y="2905"/>
                  </a:cubicBezTo>
                  <a:cubicBezTo>
                    <a:pt x="14635" y="1435"/>
                    <a:pt x="14473" y="1068"/>
                    <a:pt x="14272" y="701"/>
                  </a:cubicBezTo>
                  <a:cubicBezTo>
                    <a:pt x="14070" y="333"/>
                    <a:pt x="13829" y="-34"/>
                    <a:pt x="13708" y="3"/>
                  </a:cubicBezTo>
                  <a:cubicBezTo>
                    <a:pt x="13587" y="39"/>
                    <a:pt x="13587" y="480"/>
                    <a:pt x="13909" y="2097"/>
                  </a:cubicBezTo>
                  <a:cubicBezTo>
                    <a:pt x="14232" y="3713"/>
                    <a:pt x="14876" y="6505"/>
                    <a:pt x="15602" y="8782"/>
                  </a:cubicBezTo>
                  <a:cubicBezTo>
                    <a:pt x="16327" y="11060"/>
                    <a:pt x="17133" y="12823"/>
                    <a:pt x="17657" y="13925"/>
                  </a:cubicBezTo>
                  <a:cubicBezTo>
                    <a:pt x="18181" y="15027"/>
                    <a:pt x="18423" y="15468"/>
                    <a:pt x="18745" y="15725"/>
                  </a:cubicBezTo>
                  <a:cubicBezTo>
                    <a:pt x="19067" y="15982"/>
                    <a:pt x="19470" y="16056"/>
                    <a:pt x="19793" y="15909"/>
                  </a:cubicBezTo>
                  <a:cubicBezTo>
                    <a:pt x="20115" y="15762"/>
                    <a:pt x="20357" y="15395"/>
                    <a:pt x="20276" y="14439"/>
                  </a:cubicBezTo>
                  <a:cubicBezTo>
                    <a:pt x="20196" y="13484"/>
                    <a:pt x="19793" y="11942"/>
                    <a:pt x="18947" y="10950"/>
                  </a:cubicBezTo>
                  <a:cubicBezTo>
                    <a:pt x="18100" y="9958"/>
                    <a:pt x="16811" y="9517"/>
                    <a:pt x="15965" y="9407"/>
                  </a:cubicBezTo>
                  <a:cubicBezTo>
                    <a:pt x="15118" y="9297"/>
                    <a:pt x="14715" y="9517"/>
                    <a:pt x="14756" y="9590"/>
                  </a:cubicBezTo>
                  <a:cubicBezTo>
                    <a:pt x="14796" y="9664"/>
                    <a:pt x="15279" y="9590"/>
                    <a:pt x="16488" y="9260"/>
                  </a:cubicBezTo>
                  <a:cubicBezTo>
                    <a:pt x="17697" y="8929"/>
                    <a:pt x="19632" y="8342"/>
                    <a:pt x="21566" y="7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578988" y="2329181"/>
              <a:ext cx="239181" cy="22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09" fill="norm" stroke="1" extrusionOk="0">
                  <a:moveTo>
                    <a:pt x="6969" y="4012"/>
                  </a:moveTo>
                  <a:cubicBezTo>
                    <a:pt x="6804" y="2803"/>
                    <a:pt x="6639" y="1593"/>
                    <a:pt x="6145" y="1075"/>
                  </a:cubicBezTo>
                  <a:cubicBezTo>
                    <a:pt x="5650" y="556"/>
                    <a:pt x="4825" y="729"/>
                    <a:pt x="3919" y="1507"/>
                  </a:cubicBezTo>
                  <a:cubicBezTo>
                    <a:pt x="3012" y="2284"/>
                    <a:pt x="2022" y="3667"/>
                    <a:pt x="1198" y="6518"/>
                  </a:cubicBezTo>
                  <a:cubicBezTo>
                    <a:pt x="374" y="9369"/>
                    <a:pt x="-286" y="13689"/>
                    <a:pt x="126" y="16627"/>
                  </a:cubicBezTo>
                  <a:cubicBezTo>
                    <a:pt x="538" y="19564"/>
                    <a:pt x="2022" y="21119"/>
                    <a:pt x="4166" y="21292"/>
                  </a:cubicBezTo>
                  <a:cubicBezTo>
                    <a:pt x="6309" y="21465"/>
                    <a:pt x="9112" y="20255"/>
                    <a:pt x="11751" y="17318"/>
                  </a:cubicBezTo>
                  <a:cubicBezTo>
                    <a:pt x="14389" y="14380"/>
                    <a:pt x="16862" y="9715"/>
                    <a:pt x="18099" y="6950"/>
                  </a:cubicBezTo>
                  <a:cubicBezTo>
                    <a:pt x="19335" y="4185"/>
                    <a:pt x="19335" y="3321"/>
                    <a:pt x="19171" y="2457"/>
                  </a:cubicBezTo>
                  <a:cubicBezTo>
                    <a:pt x="19006" y="1593"/>
                    <a:pt x="18676" y="729"/>
                    <a:pt x="18099" y="297"/>
                  </a:cubicBezTo>
                  <a:cubicBezTo>
                    <a:pt x="17522" y="-135"/>
                    <a:pt x="16697" y="-135"/>
                    <a:pt x="15625" y="556"/>
                  </a:cubicBezTo>
                  <a:cubicBezTo>
                    <a:pt x="14554" y="1247"/>
                    <a:pt x="13235" y="2630"/>
                    <a:pt x="12410" y="4358"/>
                  </a:cubicBezTo>
                  <a:cubicBezTo>
                    <a:pt x="11586" y="6086"/>
                    <a:pt x="11256" y="8159"/>
                    <a:pt x="11503" y="9628"/>
                  </a:cubicBezTo>
                  <a:cubicBezTo>
                    <a:pt x="11751" y="11097"/>
                    <a:pt x="12575" y="11961"/>
                    <a:pt x="13400" y="12393"/>
                  </a:cubicBezTo>
                  <a:cubicBezTo>
                    <a:pt x="14224" y="12825"/>
                    <a:pt x="15048" y="12825"/>
                    <a:pt x="15873" y="12825"/>
                  </a:cubicBezTo>
                  <a:cubicBezTo>
                    <a:pt x="16697" y="12825"/>
                    <a:pt x="17522" y="12825"/>
                    <a:pt x="18181" y="12479"/>
                  </a:cubicBezTo>
                  <a:cubicBezTo>
                    <a:pt x="18841" y="12134"/>
                    <a:pt x="19335" y="11443"/>
                    <a:pt x="19830" y="9887"/>
                  </a:cubicBezTo>
                  <a:cubicBezTo>
                    <a:pt x="20325" y="8332"/>
                    <a:pt x="20819" y="5913"/>
                    <a:pt x="21314" y="3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4890330" y="2226533"/>
              <a:ext cx="477377" cy="24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10672"/>
                  </a:moveTo>
                  <a:cubicBezTo>
                    <a:pt x="753" y="13552"/>
                    <a:pt x="1507" y="16432"/>
                    <a:pt x="1884" y="18352"/>
                  </a:cubicBezTo>
                  <a:cubicBezTo>
                    <a:pt x="2260" y="20272"/>
                    <a:pt x="2260" y="21232"/>
                    <a:pt x="2219" y="21312"/>
                  </a:cubicBezTo>
                  <a:cubicBezTo>
                    <a:pt x="2177" y="21392"/>
                    <a:pt x="2093" y="20592"/>
                    <a:pt x="2051" y="18752"/>
                  </a:cubicBezTo>
                  <a:cubicBezTo>
                    <a:pt x="2009" y="16912"/>
                    <a:pt x="2009" y="14032"/>
                    <a:pt x="2009" y="12032"/>
                  </a:cubicBezTo>
                  <a:cubicBezTo>
                    <a:pt x="2009" y="10032"/>
                    <a:pt x="2009" y="8912"/>
                    <a:pt x="2177" y="8112"/>
                  </a:cubicBezTo>
                  <a:cubicBezTo>
                    <a:pt x="2344" y="7312"/>
                    <a:pt x="2679" y="6832"/>
                    <a:pt x="2972" y="7152"/>
                  </a:cubicBezTo>
                  <a:cubicBezTo>
                    <a:pt x="3265" y="7472"/>
                    <a:pt x="3516" y="8592"/>
                    <a:pt x="3809" y="10112"/>
                  </a:cubicBezTo>
                  <a:cubicBezTo>
                    <a:pt x="4102" y="11632"/>
                    <a:pt x="4437" y="13552"/>
                    <a:pt x="4646" y="14912"/>
                  </a:cubicBezTo>
                  <a:cubicBezTo>
                    <a:pt x="4856" y="16272"/>
                    <a:pt x="4940" y="17072"/>
                    <a:pt x="5023" y="17072"/>
                  </a:cubicBezTo>
                  <a:cubicBezTo>
                    <a:pt x="5107" y="17072"/>
                    <a:pt x="5191" y="16272"/>
                    <a:pt x="5358" y="14672"/>
                  </a:cubicBezTo>
                  <a:cubicBezTo>
                    <a:pt x="5526" y="13072"/>
                    <a:pt x="5777" y="10672"/>
                    <a:pt x="6112" y="8992"/>
                  </a:cubicBezTo>
                  <a:cubicBezTo>
                    <a:pt x="6447" y="7312"/>
                    <a:pt x="6865" y="6352"/>
                    <a:pt x="7116" y="6352"/>
                  </a:cubicBezTo>
                  <a:cubicBezTo>
                    <a:pt x="7367" y="6352"/>
                    <a:pt x="7451" y="7312"/>
                    <a:pt x="7619" y="9232"/>
                  </a:cubicBezTo>
                  <a:cubicBezTo>
                    <a:pt x="7786" y="11152"/>
                    <a:pt x="8037" y="14032"/>
                    <a:pt x="8330" y="16032"/>
                  </a:cubicBezTo>
                  <a:cubicBezTo>
                    <a:pt x="8623" y="18032"/>
                    <a:pt x="8958" y="19152"/>
                    <a:pt x="9377" y="19472"/>
                  </a:cubicBezTo>
                  <a:cubicBezTo>
                    <a:pt x="9795" y="19792"/>
                    <a:pt x="10298" y="19312"/>
                    <a:pt x="10967" y="17392"/>
                  </a:cubicBezTo>
                  <a:cubicBezTo>
                    <a:pt x="11637" y="15472"/>
                    <a:pt x="12474" y="12112"/>
                    <a:pt x="13019" y="9392"/>
                  </a:cubicBezTo>
                  <a:cubicBezTo>
                    <a:pt x="13563" y="6672"/>
                    <a:pt x="13814" y="4592"/>
                    <a:pt x="13940" y="3072"/>
                  </a:cubicBezTo>
                  <a:cubicBezTo>
                    <a:pt x="14065" y="1552"/>
                    <a:pt x="14065" y="592"/>
                    <a:pt x="13856" y="192"/>
                  </a:cubicBezTo>
                  <a:cubicBezTo>
                    <a:pt x="13646" y="-208"/>
                    <a:pt x="13228" y="-48"/>
                    <a:pt x="12726" y="1312"/>
                  </a:cubicBezTo>
                  <a:cubicBezTo>
                    <a:pt x="12223" y="2672"/>
                    <a:pt x="11637" y="5232"/>
                    <a:pt x="11637" y="7712"/>
                  </a:cubicBezTo>
                  <a:cubicBezTo>
                    <a:pt x="11637" y="10192"/>
                    <a:pt x="12223" y="12592"/>
                    <a:pt x="13228" y="13632"/>
                  </a:cubicBezTo>
                  <a:cubicBezTo>
                    <a:pt x="14233" y="14672"/>
                    <a:pt x="15656" y="14352"/>
                    <a:pt x="17121" y="13552"/>
                  </a:cubicBezTo>
                  <a:cubicBezTo>
                    <a:pt x="18586" y="12752"/>
                    <a:pt x="20093" y="11472"/>
                    <a:pt x="21600" y="10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462912" y="1524348"/>
              <a:ext cx="227587" cy="2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971" y="11153"/>
                    <a:pt x="11941" y="2153"/>
                    <a:pt x="15541" y="353"/>
                  </a:cubicBezTo>
                  <a:cubicBezTo>
                    <a:pt x="19141" y="-1447"/>
                    <a:pt x="20371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590582" y="1606124"/>
              <a:ext cx="122120" cy="1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099413" y="1102235"/>
              <a:ext cx="140035" cy="57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51" fill="norm" stroke="1" extrusionOk="0">
                  <a:moveTo>
                    <a:pt x="281" y="9922"/>
                  </a:moveTo>
                  <a:cubicBezTo>
                    <a:pt x="1403" y="11584"/>
                    <a:pt x="2525" y="13246"/>
                    <a:pt x="3787" y="15011"/>
                  </a:cubicBezTo>
                  <a:cubicBezTo>
                    <a:pt x="5049" y="16776"/>
                    <a:pt x="6452" y="18646"/>
                    <a:pt x="7294" y="19822"/>
                  </a:cubicBezTo>
                  <a:cubicBezTo>
                    <a:pt x="8135" y="20999"/>
                    <a:pt x="8416" y="21484"/>
                    <a:pt x="8556" y="21449"/>
                  </a:cubicBezTo>
                  <a:cubicBezTo>
                    <a:pt x="8696" y="21415"/>
                    <a:pt x="8696" y="20861"/>
                    <a:pt x="7995" y="19269"/>
                  </a:cubicBezTo>
                  <a:cubicBezTo>
                    <a:pt x="7294" y="17676"/>
                    <a:pt x="5891" y="15046"/>
                    <a:pt x="4909" y="12380"/>
                  </a:cubicBezTo>
                  <a:cubicBezTo>
                    <a:pt x="3927" y="9715"/>
                    <a:pt x="3366" y="7015"/>
                    <a:pt x="3086" y="5146"/>
                  </a:cubicBezTo>
                  <a:cubicBezTo>
                    <a:pt x="2805" y="3276"/>
                    <a:pt x="2805" y="2238"/>
                    <a:pt x="3086" y="1546"/>
                  </a:cubicBezTo>
                  <a:cubicBezTo>
                    <a:pt x="3366" y="853"/>
                    <a:pt x="3927" y="507"/>
                    <a:pt x="4909" y="265"/>
                  </a:cubicBezTo>
                  <a:cubicBezTo>
                    <a:pt x="5891" y="22"/>
                    <a:pt x="7294" y="-116"/>
                    <a:pt x="9397" y="126"/>
                  </a:cubicBezTo>
                  <a:cubicBezTo>
                    <a:pt x="11501" y="369"/>
                    <a:pt x="14307" y="992"/>
                    <a:pt x="16831" y="2099"/>
                  </a:cubicBezTo>
                  <a:cubicBezTo>
                    <a:pt x="19356" y="3207"/>
                    <a:pt x="21600" y="4799"/>
                    <a:pt x="21179" y="6219"/>
                  </a:cubicBezTo>
                  <a:cubicBezTo>
                    <a:pt x="20758" y="7638"/>
                    <a:pt x="17673" y="8884"/>
                    <a:pt x="14166" y="9646"/>
                  </a:cubicBezTo>
                  <a:cubicBezTo>
                    <a:pt x="10660" y="10407"/>
                    <a:pt x="6732" y="10684"/>
                    <a:pt x="4068" y="10822"/>
                  </a:cubicBezTo>
                  <a:cubicBezTo>
                    <a:pt x="1403" y="10961"/>
                    <a:pt x="0" y="10961"/>
                    <a:pt x="0" y="11099"/>
                  </a:cubicBezTo>
                  <a:cubicBezTo>
                    <a:pt x="0" y="11238"/>
                    <a:pt x="1403" y="11515"/>
                    <a:pt x="2805" y="11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188150" y="1356334"/>
              <a:ext cx="246168" cy="27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47" fill="norm" stroke="1" extrusionOk="0">
                  <a:moveTo>
                    <a:pt x="1619" y="11384"/>
                  </a:moveTo>
                  <a:cubicBezTo>
                    <a:pt x="974" y="10800"/>
                    <a:pt x="330" y="10216"/>
                    <a:pt x="88" y="9486"/>
                  </a:cubicBezTo>
                  <a:cubicBezTo>
                    <a:pt x="-154" y="8757"/>
                    <a:pt x="7" y="7881"/>
                    <a:pt x="1861" y="7589"/>
                  </a:cubicBezTo>
                  <a:cubicBezTo>
                    <a:pt x="3715" y="7297"/>
                    <a:pt x="7261" y="7589"/>
                    <a:pt x="9840" y="8684"/>
                  </a:cubicBezTo>
                  <a:cubicBezTo>
                    <a:pt x="12419" y="9778"/>
                    <a:pt x="14031" y="11676"/>
                    <a:pt x="14434" y="13865"/>
                  </a:cubicBezTo>
                  <a:cubicBezTo>
                    <a:pt x="14837" y="16054"/>
                    <a:pt x="14031" y="18535"/>
                    <a:pt x="13225" y="19922"/>
                  </a:cubicBezTo>
                  <a:cubicBezTo>
                    <a:pt x="12419" y="21308"/>
                    <a:pt x="11613" y="21600"/>
                    <a:pt x="10807" y="21381"/>
                  </a:cubicBezTo>
                  <a:cubicBezTo>
                    <a:pt x="10001" y="21162"/>
                    <a:pt x="9195" y="20432"/>
                    <a:pt x="8792" y="19119"/>
                  </a:cubicBezTo>
                  <a:cubicBezTo>
                    <a:pt x="8389" y="17805"/>
                    <a:pt x="8389" y="15908"/>
                    <a:pt x="9759" y="13208"/>
                  </a:cubicBezTo>
                  <a:cubicBezTo>
                    <a:pt x="11130" y="10508"/>
                    <a:pt x="13870" y="7005"/>
                    <a:pt x="16046" y="4670"/>
                  </a:cubicBezTo>
                  <a:cubicBezTo>
                    <a:pt x="18222" y="2335"/>
                    <a:pt x="19834" y="1168"/>
                    <a:pt x="214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5652887" y="1169107"/>
              <a:ext cx="164442" cy="48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85" fill="norm" stroke="1" extrusionOk="0">
                  <a:moveTo>
                    <a:pt x="16110" y="3078"/>
                  </a:moveTo>
                  <a:cubicBezTo>
                    <a:pt x="14686" y="2192"/>
                    <a:pt x="13262" y="1305"/>
                    <a:pt x="11719" y="741"/>
                  </a:cubicBezTo>
                  <a:cubicBezTo>
                    <a:pt x="10176" y="177"/>
                    <a:pt x="8515" y="-65"/>
                    <a:pt x="7328" y="16"/>
                  </a:cubicBezTo>
                  <a:cubicBezTo>
                    <a:pt x="6141" y="96"/>
                    <a:pt x="5429" y="499"/>
                    <a:pt x="4361" y="2151"/>
                  </a:cubicBezTo>
                  <a:cubicBezTo>
                    <a:pt x="3293" y="3804"/>
                    <a:pt x="1869" y="6705"/>
                    <a:pt x="919" y="9566"/>
                  </a:cubicBezTo>
                  <a:cubicBezTo>
                    <a:pt x="-30" y="12428"/>
                    <a:pt x="-505" y="15248"/>
                    <a:pt x="800" y="17304"/>
                  </a:cubicBezTo>
                  <a:cubicBezTo>
                    <a:pt x="2106" y="19359"/>
                    <a:pt x="5192" y="20648"/>
                    <a:pt x="8871" y="21092"/>
                  </a:cubicBezTo>
                  <a:cubicBezTo>
                    <a:pt x="12550" y="21535"/>
                    <a:pt x="16822" y="21132"/>
                    <a:pt x="21095" y="20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851457" y="1259073"/>
              <a:ext cx="310027" cy="34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42" fill="norm" stroke="1" extrusionOk="0">
                  <a:moveTo>
                    <a:pt x="714" y="1874"/>
                  </a:moveTo>
                  <a:cubicBezTo>
                    <a:pt x="329" y="1082"/>
                    <a:pt x="-57" y="290"/>
                    <a:pt x="7" y="64"/>
                  </a:cubicBezTo>
                  <a:cubicBezTo>
                    <a:pt x="72" y="-162"/>
                    <a:pt x="586" y="177"/>
                    <a:pt x="2193" y="1647"/>
                  </a:cubicBezTo>
                  <a:cubicBezTo>
                    <a:pt x="3800" y="3118"/>
                    <a:pt x="6500" y="5719"/>
                    <a:pt x="9264" y="8150"/>
                  </a:cubicBezTo>
                  <a:cubicBezTo>
                    <a:pt x="12029" y="10581"/>
                    <a:pt x="14857" y="12843"/>
                    <a:pt x="16850" y="14766"/>
                  </a:cubicBezTo>
                  <a:cubicBezTo>
                    <a:pt x="18843" y="16688"/>
                    <a:pt x="20000" y="18272"/>
                    <a:pt x="20643" y="19346"/>
                  </a:cubicBezTo>
                  <a:cubicBezTo>
                    <a:pt x="21286" y="20420"/>
                    <a:pt x="21414" y="20986"/>
                    <a:pt x="21479" y="21212"/>
                  </a:cubicBezTo>
                  <a:cubicBezTo>
                    <a:pt x="21543" y="21438"/>
                    <a:pt x="21543" y="21325"/>
                    <a:pt x="21543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967201" y="1269557"/>
              <a:ext cx="177630" cy="36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535"/>
                  </a:moveTo>
                  <a:cubicBezTo>
                    <a:pt x="20700" y="207"/>
                    <a:pt x="19800" y="-120"/>
                    <a:pt x="19013" y="44"/>
                  </a:cubicBezTo>
                  <a:cubicBezTo>
                    <a:pt x="18225" y="207"/>
                    <a:pt x="17550" y="862"/>
                    <a:pt x="15750" y="2880"/>
                  </a:cubicBezTo>
                  <a:cubicBezTo>
                    <a:pt x="13950" y="4898"/>
                    <a:pt x="11025" y="8280"/>
                    <a:pt x="8212" y="11607"/>
                  </a:cubicBezTo>
                  <a:cubicBezTo>
                    <a:pt x="5400" y="14935"/>
                    <a:pt x="2700" y="18207"/>
                    <a:pt x="0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333561" y="1395190"/>
              <a:ext cx="188730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800"/>
                    <a:pt x="11859" y="12000"/>
                    <a:pt x="15459" y="8400"/>
                  </a:cubicBezTo>
                  <a:cubicBezTo>
                    <a:pt x="19059" y="4800"/>
                    <a:pt x="2032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362970" y="1472902"/>
              <a:ext cx="253687" cy="3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650" fill="norm" stroke="1" extrusionOk="0">
                  <a:moveTo>
                    <a:pt x="2677" y="12960"/>
                  </a:moveTo>
                  <a:cubicBezTo>
                    <a:pt x="1425" y="15120"/>
                    <a:pt x="173" y="17280"/>
                    <a:pt x="17" y="18900"/>
                  </a:cubicBezTo>
                  <a:cubicBezTo>
                    <a:pt x="-140" y="20520"/>
                    <a:pt x="799" y="21600"/>
                    <a:pt x="3538" y="19440"/>
                  </a:cubicBezTo>
                  <a:cubicBezTo>
                    <a:pt x="6277" y="17280"/>
                    <a:pt x="10817" y="11880"/>
                    <a:pt x="14103" y="8100"/>
                  </a:cubicBezTo>
                  <a:cubicBezTo>
                    <a:pt x="17390" y="4320"/>
                    <a:pt x="19425" y="2160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689189" y="1298899"/>
              <a:ext cx="393743" cy="26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01" fill="norm" stroke="1" extrusionOk="0">
                  <a:moveTo>
                    <a:pt x="284" y="7356"/>
                  </a:moveTo>
                  <a:cubicBezTo>
                    <a:pt x="183" y="6156"/>
                    <a:pt x="81" y="4956"/>
                    <a:pt x="31" y="4731"/>
                  </a:cubicBezTo>
                  <a:cubicBezTo>
                    <a:pt x="-20" y="4506"/>
                    <a:pt x="-20" y="5256"/>
                    <a:pt x="132" y="7881"/>
                  </a:cubicBezTo>
                  <a:cubicBezTo>
                    <a:pt x="284" y="10506"/>
                    <a:pt x="588" y="15006"/>
                    <a:pt x="842" y="17631"/>
                  </a:cubicBezTo>
                  <a:cubicBezTo>
                    <a:pt x="1095" y="20256"/>
                    <a:pt x="1298" y="21006"/>
                    <a:pt x="1653" y="21231"/>
                  </a:cubicBezTo>
                  <a:cubicBezTo>
                    <a:pt x="2008" y="21456"/>
                    <a:pt x="2515" y="21156"/>
                    <a:pt x="2921" y="20031"/>
                  </a:cubicBezTo>
                  <a:cubicBezTo>
                    <a:pt x="3326" y="18906"/>
                    <a:pt x="3631" y="16956"/>
                    <a:pt x="3884" y="15456"/>
                  </a:cubicBezTo>
                  <a:cubicBezTo>
                    <a:pt x="4138" y="13956"/>
                    <a:pt x="4341" y="12906"/>
                    <a:pt x="4493" y="12831"/>
                  </a:cubicBezTo>
                  <a:cubicBezTo>
                    <a:pt x="4645" y="12756"/>
                    <a:pt x="4746" y="13656"/>
                    <a:pt x="5050" y="14706"/>
                  </a:cubicBezTo>
                  <a:cubicBezTo>
                    <a:pt x="5355" y="15756"/>
                    <a:pt x="5862" y="16956"/>
                    <a:pt x="6369" y="17781"/>
                  </a:cubicBezTo>
                  <a:cubicBezTo>
                    <a:pt x="6876" y="18606"/>
                    <a:pt x="7383" y="19056"/>
                    <a:pt x="8093" y="18981"/>
                  </a:cubicBezTo>
                  <a:cubicBezTo>
                    <a:pt x="8803" y="18906"/>
                    <a:pt x="9715" y="18306"/>
                    <a:pt x="10679" y="16656"/>
                  </a:cubicBezTo>
                  <a:cubicBezTo>
                    <a:pt x="11642" y="15006"/>
                    <a:pt x="12656" y="12306"/>
                    <a:pt x="13163" y="9756"/>
                  </a:cubicBezTo>
                  <a:cubicBezTo>
                    <a:pt x="13670" y="7206"/>
                    <a:pt x="13670" y="4806"/>
                    <a:pt x="13518" y="3231"/>
                  </a:cubicBezTo>
                  <a:cubicBezTo>
                    <a:pt x="13366" y="1656"/>
                    <a:pt x="13062" y="906"/>
                    <a:pt x="12656" y="456"/>
                  </a:cubicBezTo>
                  <a:cubicBezTo>
                    <a:pt x="12250" y="6"/>
                    <a:pt x="11743" y="-144"/>
                    <a:pt x="11388" y="156"/>
                  </a:cubicBezTo>
                  <a:cubicBezTo>
                    <a:pt x="11034" y="456"/>
                    <a:pt x="10831" y="1206"/>
                    <a:pt x="10679" y="2781"/>
                  </a:cubicBezTo>
                  <a:cubicBezTo>
                    <a:pt x="10526" y="4356"/>
                    <a:pt x="10425" y="6756"/>
                    <a:pt x="10577" y="8181"/>
                  </a:cubicBezTo>
                  <a:cubicBezTo>
                    <a:pt x="10729" y="9606"/>
                    <a:pt x="11135" y="10056"/>
                    <a:pt x="12149" y="10131"/>
                  </a:cubicBezTo>
                  <a:cubicBezTo>
                    <a:pt x="13163" y="10206"/>
                    <a:pt x="14786" y="9906"/>
                    <a:pt x="16459" y="9156"/>
                  </a:cubicBezTo>
                  <a:cubicBezTo>
                    <a:pt x="18132" y="8406"/>
                    <a:pt x="19856" y="7206"/>
                    <a:pt x="21580" y="6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071828" y="1117646"/>
              <a:ext cx="123727" cy="62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939" y="0"/>
                  </a:moveTo>
                  <a:cubicBezTo>
                    <a:pt x="5009" y="2057"/>
                    <a:pt x="9078" y="4114"/>
                    <a:pt x="12678" y="6043"/>
                  </a:cubicBezTo>
                  <a:cubicBezTo>
                    <a:pt x="16278" y="7971"/>
                    <a:pt x="19409" y="9771"/>
                    <a:pt x="20504" y="11604"/>
                  </a:cubicBezTo>
                  <a:cubicBezTo>
                    <a:pt x="21600" y="13436"/>
                    <a:pt x="20661" y="15300"/>
                    <a:pt x="16904" y="16971"/>
                  </a:cubicBezTo>
                  <a:cubicBezTo>
                    <a:pt x="13148" y="18643"/>
                    <a:pt x="6574" y="201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50856" y="3528259"/>
              <a:ext cx="314915" cy="49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34" fill="norm" stroke="1" extrusionOk="0">
                  <a:moveTo>
                    <a:pt x="656" y="894"/>
                  </a:moveTo>
                  <a:cubicBezTo>
                    <a:pt x="277" y="494"/>
                    <a:pt x="-102" y="94"/>
                    <a:pt x="24" y="14"/>
                  </a:cubicBezTo>
                  <a:cubicBezTo>
                    <a:pt x="151" y="-66"/>
                    <a:pt x="782" y="174"/>
                    <a:pt x="2361" y="1414"/>
                  </a:cubicBezTo>
                  <a:cubicBezTo>
                    <a:pt x="3940" y="2654"/>
                    <a:pt x="6466" y="4894"/>
                    <a:pt x="8677" y="7174"/>
                  </a:cubicBezTo>
                  <a:cubicBezTo>
                    <a:pt x="10887" y="9454"/>
                    <a:pt x="12782" y="11774"/>
                    <a:pt x="14866" y="14174"/>
                  </a:cubicBezTo>
                  <a:cubicBezTo>
                    <a:pt x="16951" y="16574"/>
                    <a:pt x="19224" y="19054"/>
                    <a:pt x="21498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16064" y="3515628"/>
              <a:ext cx="383012" cy="44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78" y="0"/>
                    <a:pt x="20557" y="0"/>
                    <a:pt x="19513" y="711"/>
                  </a:cubicBezTo>
                  <a:cubicBezTo>
                    <a:pt x="18470" y="1422"/>
                    <a:pt x="16904" y="2844"/>
                    <a:pt x="15026" y="4622"/>
                  </a:cubicBezTo>
                  <a:cubicBezTo>
                    <a:pt x="13148" y="6400"/>
                    <a:pt x="10957" y="8533"/>
                    <a:pt x="8765" y="10933"/>
                  </a:cubicBezTo>
                  <a:cubicBezTo>
                    <a:pt x="6574" y="13333"/>
                    <a:pt x="4383" y="16000"/>
                    <a:pt x="2922" y="17822"/>
                  </a:cubicBezTo>
                  <a:cubicBezTo>
                    <a:pt x="1461" y="19644"/>
                    <a:pt x="730" y="206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271152" y="3809825"/>
              <a:ext cx="149875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309786" y="3876436"/>
              <a:ext cx="211157" cy="1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82" fill="norm" stroke="1" extrusionOk="0">
                  <a:moveTo>
                    <a:pt x="2840" y="10800"/>
                  </a:moveTo>
                  <a:cubicBezTo>
                    <a:pt x="1525" y="14400"/>
                    <a:pt x="211" y="18000"/>
                    <a:pt x="23" y="19800"/>
                  </a:cubicBezTo>
                  <a:cubicBezTo>
                    <a:pt x="-165" y="21600"/>
                    <a:pt x="774" y="21600"/>
                    <a:pt x="4531" y="18000"/>
                  </a:cubicBezTo>
                  <a:cubicBezTo>
                    <a:pt x="8287" y="14400"/>
                    <a:pt x="14861" y="7200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674069" y="3577023"/>
              <a:ext cx="271564" cy="47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19" fill="norm" stroke="1" extrusionOk="0">
                  <a:moveTo>
                    <a:pt x="4559" y="7462"/>
                  </a:moveTo>
                  <a:cubicBezTo>
                    <a:pt x="4267" y="9539"/>
                    <a:pt x="3975" y="11616"/>
                    <a:pt x="3392" y="13776"/>
                  </a:cubicBezTo>
                  <a:cubicBezTo>
                    <a:pt x="2808" y="15936"/>
                    <a:pt x="1932" y="18179"/>
                    <a:pt x="1348" y="19508"/>
                  </a:cubicBezTo>
                  <a:cubicBezTo>
                    <a:pt x="765" y="20837"/>
                    <a:pt x="473" y="21253"/>
                    <a:pt x="254" y="21170"/>
                  </a:cubicBezTo>
                  <a:cubicBezTo>
                    <a:pt x="35" y="21087"/>
                    <a:pt x="-111" y="20505"/>
                    <a:pt x="108" y="18677"/>
                  </a:cubicBezTo>
                  <a:cubicBezTo>
                    <a:pt x="327" y="16850"/>
                    <a:pt x="911" y="13776"/>
                    <a:pt x="2443" y="10951"/>
                  </a:cubicBezTo>
                  <a:cubicBezTo>
                    <a:pt x="3975" y="8127"/>
                    <a:pt x="6457" y="5551"/>
                    <a:pt x="9084" y="3724"/>
                  </a:cubicBezTo>
                  <a:cubicBezTo>
                    <a:pt x="11711" y="1896"/>
                    <a:pt x="14484" y="816"/>
                    <a:pt x="16235" y="317"/>
                  </a:cubicBezTo>
                  <a:cubicBezTo>
                    <a:pt x="17986" y="-181"/>
                    <a:pt x="18716" y="-98"/>
                    <a:pt x="19592" y="608"/>
                  </a:cubicBezTo>
                  <a:cubicBezTo>
                    <a:pt x="20467" y="1314"/>
                    <a:pt x="21489" y="2644"/>
                    <a:pt x="21416" y="4347"/>
                  </a:cubicBezTo>
                  <a:cubicBezTo>
                    <a:pt x="21343" y="6050"/>
                    <a:pt x="20175" y="8127"/>
                    <a:pt x="18059" y="9539"/>
                  </a:cubicBezTo>
                  <a:cubicBezTo>
                    <a:pt x="15943" y="10951"/>
                    <a:pt x="12878" y="11699"/>
                    <a:pt x="10616" y="12031"/>
                  </a:cubicBezTo>
                  <a:cubicBezTo>
                    <a:pt x="8354" y="12364"/>
                    <a:pt x="6894" y="12281"/>
                    <a:pt x="5873" y="12073"/>
                  </a:cubicBezTo>
                  <a:cubicBezTo>
                    <a:pt x="4851" y="11865"/>
                    <a:pt x="4267" y="11533"/>
                    <a:pt x="4413" y="11533"/>
                  </a:cubicBezTo>
                  <a:cubicBezTo>
                    <a:pt x="4559" y="11533"/>
                    <a:pt x="5435" y="11865"/>
                    <a:pt x="7186" y="12987"/>
                  </a:cubicBezTo>
                  <a:cubicBezTo>
                    <a:pt x="8938" y="14108"/>
                    <a:pt x="11565" y="16019"/>
                    <a:pt x="13900" y="17556"/>
                  </a:cubicBezTo>
                  <a:cubicBezTo>
                    <a:pt x="16235" y="19093"/>
                    <a:pt x="18278" y="20256"/>
                    <a:pt x="20321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026073" y="3677046"/>
              <a:ext cx="265749" cy="30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76" fill="norm" stroke="1" extrusionOk="0">
                  <a:moveTo>
                    <a:pt x="0" y="15285"/>
                  </a:moveTo>
                  <a:cubicBezTo>
                    <a:pt x="750" y="12405"/>
                    <a:pt x="1500" y="9525"/>
                    <a:pt x="2250" y="7954"/>
                  </a:cubicBezTo>
                  <a:cubicBezTo>
                    <a:pt x="3000" y="6383"/>
                    <a:pt x="3750" y="6122"/>
                    <a:pt x="4125" y="6318"/>
                  </a:cubicBezTo>
                  <a:cubicBezTo>
                    <a:pt x="4500" y="6514"/>
                    <a:pt x="4500" y="7169"/>
                    <a:pt x="4575" y="8871"/>
                  </a:cubicBezTo>
                  <a:cubicBezTo>
                    <a:pt x="4650" y="10573"/>
                    <a:pt x="4800" y="13322"/>
                    <a:pt x="4575" y="15351"/>
                  </a:cubicBezTo>
                  <a:cubicBezTo>
                    <a:pt x="4350" y="17380"/>
                    <a:pt x="3750" y="18689"/>
                    <a:pt x="3225" y="19671"/>
                  </a:cubicBezTo>
                  <a:cubicBezTo>
                    <a:pt x="2700" y="20653"/>
                    <a:pt x="2250" y="21307"/>
                    <a:pt x="1950" y="21176"/>
                  </a:cubicBezTo>
                  <a:cubicBezTo>
                    <a:pt x="1650" y="21045"/>
                    <a:pt x="1500" y="20129"/>
                    <a:pt x="1575" y="17773"/>
                  </a:cubicBezTo>
                  <a:cubicBezTo>
                    <a:pt x="1650" y="15416"/>
                    <a:pt x="1950" y="11620"/>
                    <a:pt x="2250" y="8871"/>
                  </a:cubicBezTo>
                  <a:cubicBezTo>
                    <a:pt x="2550" y="6122"/>
                    <a:pt x="2850" y="4420"/>
                    <a:pt x="3225" y="3307"/>
                  </a:cubicBezTo>
                  <a:cubicBezTo>
                    <a:pt x="3600" y="2194"/>
                    <a:pt x="4050" y="1671"/>
                    <a:pt x="4725" y="1474"/>
                  </a:cubicBezTo>
                  <a:cubicBezTo>
                    <a:pt x="5400" y="1278"/>
                    <a:pt x="6300" y="1409"/>
                    <a:pt x="7500" y="2653"/>
                  </a:cubicBezTo>
                  <a:cubicBezTo>
                    <a:pt x="8700" y="3896"/>
                    <a:pt x="10200" y="6253"/>
                    <a:pt x="11475" y="8936"/>
                  </a:cubicBezTo>
                  <a:cubicBezTo>
                    <a:pt x="12750" y="11620"/>
                    <a:pt x="13800" y="14631"/>
                    <a:pt x="14475" y="16463"/>
                  </a:cubicBezTo>
                  <a:cubicBezTo>
                    <a:pt x="15150" y="18296"/>
                    <a:pt x="15450" y="18951"/>
                    <a:pt x="15900" y="19736"/>
                  </a:cubicBezTo>
                  <a:cubicBezTo>
                    <a:pt x="16350" y="20522"/>
                    <a:pt x="16950" y="21438"/>
                    <a:pt x="17550" y="21373"/>
                  </a:cubicBezTo>
                  <a:cubicBezTo>
                    <a:pt x="18150" y="21307"/>
                    <a:pt x="18750" y="20260"/>
                    <a:pt x="19425" y="17773"/>
                  </a:cubicBezTo>
                  <a:cubicBezTo>
                    <a:pt x="20100" y="15285"/>
                    <a:pt x="20850" y="11358"/>
                    <a:pt x="21225" y="8347"/>
                  </a:cubicBezTo>
                  <a:cubicBezTo>
                    <a:pt x="21600" y="5336"/>
                    <a:pt x="21600" y="3242"/>
                    <a:pt x="21450" y="1867"/>
                  </a:cubicBezTo>
                  <a:cubicBezTo>
                    <a:pt x="21300" y="493"/>
                    <a:pt x="21000" y="-162"/>
                    <a:pt x="20775" y="34"/>
                  </a:cubicBezTo>
                  <a:cubicBezTo>
                    <a:pt x="20550" y="231"/>
                    <a:pt x="20400" y="1278"/>
                    <a:pt x="20250" y="2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359126" y="3592405"/>
              <a:ext cx="256540" cy="39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50" fill="norm" stroke="1" extrusionOk="0">
                  <a:moveTo>
                    <a:pt x="3703" y="8490"/>
                  </a:moveTo>
                  <a:cubicBezTo>
                    <a:pt x="3857" y="7686"/>
                    <a:pt x="4011" y="6883"/>
                    <a:pt x="4474" y="6430"/>
                  </a:cubicBezTo>
                  <a:cubicBezTo>
                    <a:pt x="4937" y="5978"/>
                    <a:pt x="5709" y="5878"/>
                    <a:pt x="6094" y="6129"/>
                  </a:cubicBezTo>
                  <a:cubicBezTo>
                    <a:pt x="6480" y="6380"/>
                    <a:pt x="6480" y="6983"/>
                    <a:pt x="6326" y="9193"/>
                  </a:cubicBezTo>
                  <a:cubicBezTo>
                    <a:pt x="6171" y="11403"/>
                    <a:pt x="5863" y="15221"/>
                    <a:pt x="5554" y="17381"/>
                  </a:cubicBezTo>
                  <a:cubicBezTo>
                    <a:pt x="5246" y="19541"/>
                    <a:pt x="4937" y="20043"/>
                    <a:pt x="4783" y="19843"/>
                  </a:cubicBezTo>
                  <a:cubicBezTo>
                    <a:pt x="4629" y="19642"/>
                    <a:pt x="4629" y="18737"/>
                    <a:pt x="4706" y="16527"/>
                  </a:cubicBezTo>
                  <a:cubicBezTo>
                    <a:pt x="4783" y="14317"/>
                    <a:pt x="4937" y="10801"/>
                    <a:pt x="5323" y="8239"/>
                  </a:cubicBezTo>
                  <a:cubicBezTo>
                    <a:pt x="5709" y="5677"/>
                    <a:pt x="6326" y="4070"/>
                    <a:pt x="7020" y="2864"/>
                  </a:cubicBezTo>
                  <a:cubicBezTo>
                    <a:pt x="7714" y="1658"/>
                    <a:pt x="8486" y="855"/>
                    <a:pt x="9411" y="403"/>
                  </a:cubicBezTo>
                  <a:cubicBezTo>
                    <a:pt x="10337" y="-50"/>
                    <a:pt x="11417" y="-150"/>
                    <a:pt x="12729" y="252"/>
                  </a:cubicBezTo>
                  <a:cubicBezTo>
                    <a:pt x="14040" y="654"/>
                    <a:pt x="15583" y="1558"/>
                    <a:pt x="17357" y="3617"/>
                  </a:cubicBezTo>
                  <a:cubicBezTo>
                    <a:pt x="19131" y="5677"/>
                    <a:pt x="21137" y="8892"/>
                    <a:pt x="21369" y="11454"/>
                  </a:cubicBezTo>
                  <a:cubicBezTo>
                    <a:pt x="21600" y="14016"/>
                    <a:pt x="20057" y="15924"/>
                    <a:pt x="17357" y="17482"/>
                  </a:cubicBezTo>
                  <a:cubicBezTo>
                    <a:pt x="14657" y="19039"/>
                    <a:pt x="10800" y="20244"/>
                    <a:pt x="7714" y="20847"/>
                  </a:cubicBezTo>
                  <a:cubicBezTo>
                    <a:pt x="4629" y="21450"/>
                    <a:pt x="2314" y="21450"/>
                    <a:pt x="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772922" y="3642234"/>
              <a:ext cx="165634" cy="36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554" fill="norm" stroke="1" extrusionOk="0">
                  <a:moveTo>
                    <a:pt x="19826" y="3970"/>
                  </a:moveTo>
                  <a:cubicBezTo>
                    <a:pt x="20058" y="3427"/>
                    <a:pt x="20290" y="2885"/>
                    <a:pt x="20522" y="2288"/>
                  </a:cubicBezTo>
                  <a:cubicBezTo>
                    <a:pt x="20755" y="1691"/>
                    <a:pt x="20987" y="1039"/>
                    <a:pt x="20522" y="605"/>
                  </a:cubicBezTo>
                  <a:cubicBezTo>
                    <a:pt x="20058" y="171"/>
                    <a:pt x="18897" y="-46"/>
                    <a:pt x="17735" y="8"/>
                  </a:cubicBezTo>
                  <a:cubicBezTo>
                    <a:pt x="16574" y="63"/>
                    <a:pt x="15413" y="388"/>
                    <a:pt x="12742" y="1908"/>
                  </a:cubicBezTo>
                  <a:cubicBezTo>
                    <a:pt x="10071" y="3427"/>
                    <a:pt x="5890" y="6141"/>
                    <a:pt x="3219" y="8909"/>
                  </a:cubicBezTo>
                  <a:cubicBezTo>
                    <a:pt x="548" y="11677"/>
                    <a:pt x="-613" y="14499"/>
                    <a:pt x="316" y="16561"/>
                  </a:cubicBezTo>
                  <a:cubicBezTo>
                    <a:pt x="1245" y="18623"/>
                    <a:pt x="4264" y="19926"/>
                    <a:pt x="6935" y="20631"/>
                  </a:cubicBezTo>
                  <a:cubicBezTo>
                    <a:pt x="9606" y="21337"/>
                    <a:pt x="11929" y="21445"/>
                    <a:pt x="14252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091843" y="3687706"/>
              <a:ext cx="5552" cy="32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83"/>
                    <a:pt x="7200" y="7566"/>
                    <a:pt x="3600" y="11166"/>
                  </a:cubicBezTo>
                  <a:cubicBezTo>
                    <a:pt x="0" y="14766"/>
                    <a:pt x="0" y="181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169555" y="3948597"/>
              <a:ext cx="49959" cy="14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447100" y="3654393"/>
              <a:ext cx="147547" cy="36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90" fill="norm" stroke="1" extrusionOk="0">
                  <a:moveTo>
                    <a:pt x="0" y="1984"/>
                  </a:moveTo>
                  <a:cubicBezTo>
                    <a:pt x="263" y="1433"/>
                    <a:pt x="527" y="882"/>
                    <a:pt x="2107" y="496"/>
                  </a:cubicBezTo>
                  <a:cubicBezTo>
                    <a:pt x="3688" y="110"/>
                    <a:pt x="6585" y="-110"/>
                    <a:pt x="9351" y="55"/>
                  </a:cubicBezTo>
                  <a:cubicBezTo>
                    <a:pt x="12117" y="221"/>
                    <a:pt x="14751" y="772"/>
                    <a:pt x="15937" y="1598"/>
                  </a:cubicBezTo>
                  <a:cubicBezTo>
                    <a:pt x="17122" y="2425"/>
                    <a:pt x="16859" y="3527"/>
                    <a:pt x="14620" y="4684"/>
                  </a:cubicBezTo>
                  <a:cubicBezTo>
                    <a:pt x="12381" y="5841"/>
                    <a:pt x="8166" y="7053"/>
                    <a:pt x="5532" y="7825"/>
                  </a:cubicBezTo>
                  <a:cubicBezTo>
                    <a:pt x="2898" y="8596"/>
                    <a:pt x="1844" y="8927"/>
                    <a:pt x="1976" y="9092"/>
                  </a:cubicBezTo>
                  <a:cubicBezTo>
                    <a:pt x="2107" y="9257"/>
                    <a:pt x="3424" y="9257"/>
                    <a:pt x="6717" y="10029"/>
                  </a:cubicBezTo>
                  <a:cubicBezTo>
                    <a:pt x="10010" y="10800"/>
                    <a:pt x="15278" y="12343"/>
                    <a:pt x="18176" y="13721"/>
                  </a:cubicBezTo>
                  <a:cubicBezTo>
                    <a:pt x="21073" y="15098"/>
                    <a:pt x="21600" y="16310"/>
                    <a:pt x="20415" y="17412"/>
                  </a:cubicBezTo>
                  <a:cubicBezTo>
                    <a:pt x="19229" y="18514"/>
                    <a:pt x="16332" y="19506"/>
                    <a:pt x="12644" y="20168"/>
                  </a:cubicBezTo>
                  <a:cubicBezTo>
                    <a:pt x="8956" y="20829"/>
                    <a:pt x="4478" y="21159"/>
                    <a:pt x="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669135" y="3565586"/>
              <a:ext cx="204528" cy="560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5116" y="0"/>
                  </a:moveTo>
                  <a:cubicBezTo>
                    <a:pt x="7579" y="784"/>
                    <a:pt x="10042" y="1568"/>
                    <a:pt x="12884" y="3101"/>
                  </a:cubicBezTo>
                  <a:cubicBezTo>
                    <a:pt x="15726" y="4634"/>
                    <a:pt x="18947" y="6915"/>
                    <a:pt x="20274" y="9125"/>
                  </a:cubicBezTo>
                  <a:cubicBezTo>
                    <a:pt x="21600" y="11335"/>
                    <a:pt x="21032" y="13473"/>
                    <a:pt x="17905" y="15398"/>
                  </a:cubicBezTo>
                  <a:cubicBezTo>
                    <a:pt x="14779" y="17323"/>
                    <a:pt x="9095" y="19034"/>
                    <a:pt x="5684" y="20032"/>
                  </a:cubicBezTo>
                  <a:cubicBezTo>
                    <a:pt x="2274" y="21030"/>
                    <a:pt x="1137" y="213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596133" y="4015208"/>
              <a:ext cx="471826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9" y="16200"/>
                    <a:pt x="6438" y="10800"/>
                    <a:pt x="10038" y="7200"/>
                  </a:cubicBezTo>
                  <a:cubicBezTo>
                    <a:pt x="13638" y="3600"/>
                    <a:pt x="1761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573930" y="4081819"/>
              <a:ext cx="599496" cy="9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0" y="18800"/>
                    <a:pt x="5200" y="16000"/>
                    <a:pt x="7833" y="13600"/>
                  </a:cubicBezTo>
                  <a:cubicBezTo>
                    <a:pt x="10467" y="11200"/>
                    <a:pt x="13133" y="9200"/>
                    <a:pt x="15433" y="7000"/>
                  </a:cubicBezTo>
                  <a:cubicBezTo>
                    <a:pt x="17733" y="4800"/>
                    <a:pt x="1966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969698" y="3916114"/>
              <a:ext cx="248135" cy="32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46" fill="norm" stroke="1" extrusionOk="0">
                  <a:moveTo>
                    <a:pt x="6097" y="678"/>
                  </a:moveTo>
                  <a:cubicBezTo>
                    <a:pt x="4977" y="678"/>
                    <a:pt x="3857" y="678"/>
                    <a:pt x="2657" y="495"/>
                  </a:cubicBezTo>
                  <a:cubicBezTo>
                    <a:pt x="1457" y="312"/>
                    <a:pt x="177" y="-54"/>
                    <a:pt x="17" y="7"/>
                  </a:cubicBezTo>
                  <a:cubicBezTo>
                    <a:pt x="-143" y="68"/>
                    <a:pt x="817" y="556"/>
                    <a:pt x="3777" y="1593"/>
                  </a:cubicBezTo>
                  <a:cubicBezTo>
                    <a:pt x="6737" y="2631"/>
                    <a:pt x="11697" y="4217"/>
                    <a:pt x="15377" y="5987"/>
                  </a:cubicBezTo>
                  <a:cubicBezTo>
                    <a:pt x="19057" y="7756"/>
                    <a:pt x="21457" y="9709"/>
                    <a:pt x="21457" y="12332"/>
                  </a:cubicBezTo>
                  <a:cubicBezTo>
                    <a:pt x="21457" y="14956"/>
                    <a:pt x="19057" y="18251"/>
                    <a:pt x="16657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800675" y="3737423"/>
              <a:ext cx="180681" cy="629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82" fill="norm" stroke="1" extrusionOk="0">
                  <a:moveTo>
                    <a:pt x="3850" y="8156"/>
                  </a:moveTo>
                  <a:cubicBezTo>
                    <a:pt x="3422" y="7840"/>
                    <a:pt x="2994" y="7524"/>
                    <a:pt x="2780" y="7587"/>
                  </a:cubicBezTo>
                  <a:cubicBezTo>
                    <a:pt x="2566" y="7650"/>
                    <a:pt x="2566" y="8093"/>
                    <a:pt x="2673" y="9482"/>
                  </a:cubicBezTo>
                  <a:cubicBezTo>
                    <a:pt x="2780" y="10871"/>
                    <a:pt x="2994" y="13208"/>
                    <a:pt x="3208" y="15261"/>
                  </a:cubicBezTo>
                  <a:cubicBezTo>
                    <a:pt x="3422" y="17314"/>
                    <a:pt x="3636" y="19082"/>
                    <a:pt x="3743" y="20124"/>
                  </a:cubicBezTo>
                  <a:cubicBezTo>
                    <a:pt x="3850" y="21166"/>
                    <a:pt x="3850" y="21482"/>
                    <a:pt x="3850" y="21482"/>
                  </a:cubicBezTo>
                  <a:cubicBezTo>
                    <a:pt x="3850" y="21482"/>
                    <a:pt x="3850" y="21166"/>
                    <a:pt x="3850" y="19777"/>
                  </a:cubicBezTo>
                  <a:cubicBezTo>
                    <a:pt x="3850" y="18387"/>
                    <a:pt x="3850" y="15924"/>
                    <a:pt x="3636" y="13587"/>
                  </a:cubicBezTo>
                  <a:cubicBezTo>
                    <a:pt x="3422" y="11250"/>
                    <a:pt x="2994" y="9040"/>
                    <a:pt x="2994" y="6956"/>
                  </a:cubicBezTo>
                  <a:cubicBezTo>
                    <a:pt x="2994" y="4871"/>
                    <a:pt x="3422" y="2914"/>
                    <a:pt x="3956" y="1777"/>
                  </a:cubicBezTo>
                  <a:cubicBezTo>
                    <a:pt x="4491" y="640"/>
                    <a:pt x="5133" y="324"/>
                    <a:pt x="6095" y="135"/>
                  </a:cubicBezTo>
                  <a:cubicBezTo>
                    <a:pt x="7057" y="-55"/>
                    <a:pt x="8341" y="-118"/>
                    <a:pt x="10479" y="450"/>
                  </a:cubicBezTo>
                  <a:cubicBezTo>
                    <a:pt x="12618" y="1019"/>
                    <a:pt x="15612" y="2219"/>
                    <a:pt x="17857" y="3608"/>
                  </a:cubicBezTo>
                  <a:cubicBezTo>
                    <a:pt x="20103" y="4998"/>
                    <a:pt x="21600" y="6577"/>
                    <a:pt x="20531" y="7808"/>
                  </a:cubicBezTo>
                  <a:cubicBezTo>
                    <a:pt x="19461" y="9040"/>
                    <a:pt x="15826" y="9924"/>
                    <a:pt x="11976" y="10366"/>
                  </a:cubicBezTo>
                  <a:cubicBezTo>
                    <a:pt x="8127" y="10808"/>
                    <a:pt x="4063" y="10808"/>
                    <a:pt x="0" y="10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994956" y="4059615"/>
              <a:ext cx="138774" cy="14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708"/>
                    <a:pt x="10368" y="9415"/>
                    <a:pt x="13968" y="13015"/>
                  </a:cubicBezTo>
                  <a:cubicBezTo>
                    <a:pt x="17568" y="16615"/>
                    <a:pt x="19584" y="191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035258" y="4048513"/>
              <a:ext cx="104023" cy="20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20937" y="0"/>
                  </a:moveTo>
                  <a:cubicBezTo>
                    <a:pt x="17585" y="1751"/>
                    <a:pt x="14234" y="3503"/>
                    <a:pt x="10509" y="6032"/>
                  </a:cubicBezTo>
                  <a:cubicBezTo>
                    <a:pt x="6785" y="8562"/>
                    <a:pt x="2689" y="11870"/>
                    <a:pt x="1013" y="14595"/>
                  </a:cubicBezTo>
                  <a:cubicBezTo>
                    <a:pt x="-663" y="17319"/>
                    <a:pt x="82" y="19459"/>
                    <a:pt x="8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201841" y="3759867"/>
              <a:ext cx="120619" cy="36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1334" y="2326"/>
                  </a:moveTo>
                  <a:cubicBezTo>
                    <a:pt x="21007" y="1772"/>
                    <a:pt x="20679" y="1218"/>
                    <a:pt x="19861" y="775"/>
                  </a:cubicBezTo>
                  <a:cubicBezTo>
                    <a:pt x="19043" y="332"/>
                    <a:pt x="17734" y="0"/>
                    <a:pt x="16261" y="0"/>
                  </a:cubicBezTo>
                  <a:cubicBezTo>
                    <a:pt x="14788" y="0"/>
                    <a:pt x="13152" y="332"/>
                    <a:pt x="10698" y="1772"/>
                  </a:cubicBezTo>
                  <a:cubicBezTo>
                    <a:pt x="8243" y="3212"/>
                    <a:pt x="4970" y="5760"/>
                    <a:pt x="2843" y="8640"/>
                  </a:cubicBezTo>
                  <a:cubicBezTo>
                    <a:pt x="716" y="11520"/>
                    <a:pt x="-266" y="14732"/>
                    <a:pt x="61" y="16892"/>
                  </a:cubicBezTo>
                  <a:cubicBezTo>
                    <a:pt x="389" y="19052"/>
                    <a:pt x="2025" y="20160"/>
                    <a:pt x="5461" y="20769"/>
                  </a:cubicBezTo>
                  <a:cubicBezTo>
                    <a:pt x="8898" y="21378"/>
                    <a:pt x="14134" y="21489"/>
                    <a:pt x="193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389069" y="3822636"/>
              <a:ext cx="299749" cy="23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800" y="5371"/>
                  </a:moveTo>
                  <a:cubicBezTo>
                    <a:pt x="400" y="7045"/>
                    <a:pt x="0" y="8719"/>
                    <a:pt x="0" y="10980"/>
                  </a:cubicBezTo>
                  <a:cubicBezTo>
                    <a:pt x="0" y="13240"/>
                    <a:pt x="400" y="16087"/>
                    <a:pt x="933" y="17761"/>
                  </a:cubicBezTo>
                  <a:cubicBezTo>
                    <a:pt x="1467" y="19436"/>
                    <a:pt x="2133" y="19938"/>
                    <a:pt x="2800" y="19938"/>
                  </a:cubicBezTo>
                  <a:cubicBezTo>
                    <a:pt x="3467" y="19938"/>
                    <a:pt x="4133" y="19436"/>
                    <a:pt x="4600" y="18766"/>
                  </a:cubicBezTo>
                  <a:cubicBezTo>
                    <a:pt x="5067" y="18096"/>
                    <a:pt x="5333" y="17259"/>
                    <a:pt x="5533" y="17259"/>
                  </a:cubicBezTo>
                  <a:cubicBezTo>
                    <a:pt x="5733" y="17259"/>
                    <a:pt x="5867" y="18096"/>
                    <a:pt x="6133" y="18933"/>
                  </a:cubicBezTo>
                  <a:cubicBezTo>
                    <a:pt x="6400" y="19771"/>
                    <a:pt x="6800" y="20608"/>
                    <a:pt x="7467" y="21026"/>
                  </a:cubicBezTo>
                  <a:cubicBezTo>
                    <a:pt x="8133" y="21445"/>
                    <a:pt x="9067" y="21445"/>
                    <a:pt x="10067" y="20692"/>
                  </a:cubicBezTo>
                  <a:cubicBezTo>
                    <a:pt x="11067" y="19938"/>
                    <a:pt x="12133" y="18431"/>
                    <a:pt x="13000" y="15752"/>
                  </a:cubicBezTo>
                  <a:cubicBezTo>
                    <a:pt x="13867" y="13073"/>
                    <a:pt x="14533" y="9222"/>
                    <a:pt x="14867" y="6794"/>
                  </a:cubicBezTo>
                  <a:cubicBezTo>
                    <a:pt x="15200" y="4366"/>
                    <a:pt x="15200" y="3361"/>
                    <a:pt x="15200" y="2440"/>
                  </a:cubicBezTo>
                  <a:cubicBezTo>
                    <a:pt x="15200" y="1519"/>
                    <a:pt x="15200" y="682"/>
                    <a:pt x="14800" y="264"/>
                  </a:cubicBezTo>
                  <a:cubicBezTo>
                    <a:pt x="14400" y="-155"/>
                    <a:pt x="13600" y="-155"/>
                    <a:pt x="12667" y="850"/>
                  </a:cubicBezTo>
                  <a:cubicBezTo>
                    <a:pt x="11733" y="1854"/>
                    <a:pt x="10667" y="3864"/>
                    <a:pt x="10133" y="5371"/>
                  </a:cubicBezTo>
                  <a:cubicBezTo>
                    <a:pt x="9600" y="6878"/>
                    <a:pt x="9600" y="7882"/>
                    <a:pt x="9933" y="8552"/>
                  </a:cubicBezTo>
                  <a:cubicBezTo>
                    <a:pt x="10267" y="9222"/>
                    <a:pt x="10933" y="9557"/>
                    <a:pt x="12400" y="9473"/>
                  </a:cubicBezTo>
                  <a:cubicBezTo>
                    <a:pt x="13867" y="9389"/>
                    <a:pt x="16133" y="8887"/>
                    <a:pt x="17800" y="8217"/>
                  </a:cubicBezTo>
                  <a:cubicBezTo>
                    <a:pt x="19467" y="7547"/>
                    <a:pt x="20533" y="6710"/>
                    <a:pt x="21600" y="5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649961" y="3704358"/>
              <a:ext cx="138557" cy="42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0" y="0"/>
                  </a:moveTo>
                  <a:cubicBezTo>
                    <a:pt x="5330" y="1042"/>
                    <a:pt x="10660" y="2084"/>
                    <a:pt x="14727" y="3695"/>
                  </a:cubicBezTo>
                  <a:cubicBezTo>
                    <a:pt x="18795" y="5305"/>
                    <a:pt x="21600" y="7484"/>
                    <a:pt x="20899" y="10563"/>
                  </a:cubicBezTo>
                  <a:cubicBezTo>
                    <a:pt x="20197" y="13642"/>
                    <a:pt x="15990" y="17621"/>
                    <a:pt x="1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983014" y="3893089"/>
              <a:ext cx="172079" cy="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021871" y="3976352"/>
              <a:ext cx="172078" cy="5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374661" y="3410162"/>
              <a:ext cx="329969" cy="117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60" fill="norm" stroke="1" extrusionOk="0">
                  <a:moveTo>
                    <a:pt x="17900" y="1939"/>
                  </a:moveTo>
                  <a:cubicBezTo>
                    <a:pt x="17176" y="1429"/>
                    <a:pt x="16452" y="918"/>
                    <a:pt x="15486" y="561"/>
                  </a:cubicBezTo>
                  <a:cubicBezTo>
                    <a:pt x="14521" y="204"/>
                    <a:pt x="13314" y="0"/>
                    <a:pt x="11263" y="0"/>
                  </a:cubicBezTo>
                  <a:cubicBezTo>
                    <a:pt x="9212" y="0"/>
                    <a:pt x="6316" y="204"/>
                    <a:pt x="4445" y="561"/>
                  </a:cubicBezTo>
                  <a:cubicBezTo>
                    <a:pt x="2575" y="918"/>
                    <a:pt x="1730" y="1429"/>
                    <a:pt x="1790" y="2024"/>
                  </a:cubicBezTo>
                  <a:cubicBezTo>
                    <a:pt x="1851" y="2619"/>
                    <a:pt x="2816" y="3300"/>
                    <a:pt x="4264" y="4099"/>
                  </a:cubicBezTo>
                  <a:cubicBezTo>
                    <a:pt x="5712" y="4898"/>
                    <a:pt x="7643" y="5817"/>
                    <a:pt x="8548" y="6701"/>
                  </a:cubicBezTo>
                  <a:cubicBezTo>
                    <a:pt x="9453" y="7586"/>
                    <a:pt x="9332" y="8436"/>
                    <a:pt x="8488" y="9150"/>
                  </a:cubicBezTo>
                  <a:cubicBezTo>
                    <a:pt x="7643" y="9865"/>
                    <a:pt x="6074" y="10443"/>
                    <a:pt x="4928" y="10783"/>
                  </a:cubicBezTo>
                  <a:cubicBezTo>
                    <a:pt x="3781" y="11123"/>
                    <a:pt x="3057" y="11225"/>
                    <a:pt x="2394" y="11293"/>
                  </a:cubicBezTo>
                  <a:cubicBezTo>
                    <a:pt x="1730" y="11361"/>
                    <a:pt x="1127" y="11395"/>
                    <a:pt x="1006" y="11344"/>
                  </a:cubicBezTo>
                  <a:cubicBezTo>
                    <a:pt x="885" y="11293"/>
                    <a:pt x="1247" y="11157"/>
                    <a:pt x="1730" y="11072"/>
                  </a:cubicBezTo>
                  <a:cubicBezTo>
                    <a:pt x="2213" y="10987"/>
                    <a:pt x="2816" y="10953"/>
                    <a:pt x="3781" y="11038"/>
                  </a:cubicBezTo>
                  <a:cubicBezTo>
                    <a:pt x="4747" y="11123"/>
                    <a:pt x="6074" y="11327"/>
                    <a:pt x="6979" y="11803"/>
                  </a:cubicBezTo>
                  <a:cubicBezTo>
                    <a:pt x="7884" y="12280"/>
                    <a:pt x="8367" y="13028"/>
                    <a:pt x="7884" y="13895"/>
                  </a:cubicBezTo>
                  <a:cubicBezTo>
                    <a:pt x="7402" y="14763"/>
                    <a:pt x="5954" y="15749"/>
                    <a:pt x="4626" y="16634"/>
                  </a:cubicBezTo>
                  <a:cubicBezTo>
                    <a:pt x="3299" y="17518"/>
                    <a:pt x="2092" y="18300"/>
                    <a:pt x="1308" y="18981"/>
                  </a:cubicBezTo>
                  <a:cubicBezTo>
                    <a:pt x="523" y="19661"/>
                    <a:pt x="161" y="20239"/>
                    <a:pt x="41" y="20614"/>
                  </a:cubicBezTo>
                  <a:cubicBezTo>
                    <a:pt x="-80" y="20988"/>
                    <a:pt x="41" y="21158"/>
                    <a:pt x="825" y="21311"/>
                  </a:cubicBezTo>
                  <a:cubicBezTo>
                    <a:pt x="1609" y="21464"/>
                    <a:pt x="3057" y="21600"/>
                    <a:pt x="5531" y="21549"/>
                  </a:cubicBezTo>
                  <a:cubicBezTo>
                    <a:pt x="8005" y="21498"/>
                    <a:pt x="11504" y="21260"/>
                    <a:pt x="14340" y="21073"/>
                  </a:cubicBezTo>
                  <a:cubicBezTo>
                    <a:pt x="17176" y="20886"/>
                    <a:pt x="19348" y="20750"/>
                    <a:pt x="21520" y="20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888220" y="3261798"/>
              <a:ext cx="55098" cy="15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90" fill="norm" stroke="1" extrusionOk="0">
                  <a:moveTo>
                    <a:pt x="2000" y="6733"/>
                  </a:moveTo>
                  <a:cubicBezTo>
                    <a:pt x="1280" y="5447"/>
                    <a:pt x="560" y="4161"/>
                    <a:pt x="200" y="2876"/>
                  </a:cubicBezTo>
                  <a:cubicBezTo>
                    <a:pt x="-160" y="1590"/>
                    <a:pt x="-160" y="304"/>
                    <a:pt x="1280" y="47"/>
                  </a:cubicBezTo>
                  <a:cubicBezTo>
                    <a:pt x="2720" y="-210"/>
                    <a:pt x="5600" y="561"/>
                    <a:pt x="7760" y="2876"/>
                  </a:cubicBezTo>
                  <a:cubicBezTo>
                    <a:pt x="9920" y="5190"/>
                    <a:pt x="11360" y="9047"/>
                    <a:pt x="13520" y="12390"/>
                  </a:cubicBezTo>
                  <a:cubicBezTo>
                    <a:pt x="15680" y="15733"/>
                    <a:pt x="18560" y="18561"/>
                    <a:pt x="2144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7995805" y="3226982"/>
              <a:ext cx="30777" cy="36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3273"/>
                    <a:pt x="10969" y="6545"/>
                    <a:pt x="7158" y="9818"/>
                  </a:cubicBezTo>
                  <a:cubicBezTo>
                    <a:pt x="3346" y="13091"/>
                    <a:pt x="805" y="16364"/>
                    <a:pt x="169" y="18327"/>
                  </a:cubicBezTo>
                  <a:cubicBezTo>
                    <a:pt x="-466" y="20291"/>
                    <a:pt x="805" y="20945"/>
                    <a:pt x="20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070988" y="3385989"/>
              <a:ext cx="87944" cy="21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06" fill="norm" stroke="1" extrusionOk="0">
                  <a:moveTo>
                    <a:pt x="4050" y="2392"/>
                  </a:moveTo>
                  <a:cubicBezTo>
                    <a:pt x="4050" y="1476"/>
                    <a:pt x="4050" y="561"/>
                    <a:pt x="6075" y="195"/>
                  </a:cubicBezTo>
                  <a:cubicBezTo>
                    <a:pt x="8100" y="-171"/>
                    <a:pt x="12150" y="12"/>
                    <a:pt x="14850" y="470"/>
                  </a:cubicBezTo>
                  <a:cubicBezTo>
                    <a:pt x="17550" y="927"/>
                    <a:pt x="18900" y="1660"/>
                    <a:pt x="18675" y="2941"/>
                  </a:cubicBezTo>
                  <a:cubicBezTo>
                    <a:pt x="18450" y="4222"/>
                    <a:pt x="16650" y="6053"/>
                    <a:pt x="14850" y="7243"/>
                  </a:cubicBezTo>
                  <a:cubicBezTo>
                    <a:pt x="13050" y="8432"/>
                    <a:pt x="11250" y="8982"/>
                    <a:pt x="11250" y="9714"/>
                  </a:cubicBezTo>
                  <a:cubicBezTo>
                    <a:pt x="11250" y="10446"/>
                    <a:pt x="13050" y="11361"/>
                    <a:pt x="15525" y="12276"/>
                  </a:cubicBezTo>
                  <a:cubicBezTo>
                    <a:pt x="18000" y="13192"/>
                    <a:pt x="21150" y="14107"/>
                    <a:pt x="21375" y="15663"/>
                  </a:cubicBezTo>
                  <a:cubicBezTo>
                    <a:pt x="21600" y="17219"/>
                    <a:pt x="18900" y="19415"/>
                    <a:pt x="14850" y="20422"/>
                  </a:cubicBezTo>
                  <a:cubicBezTo>
                    <a:pt x="10800" y="21429"/>
                    <a:pt x="5400" y="21246"/>
                    <a:pt x="0" y="21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576119" y="3410161"/>
              <a:ext cx="11102" cy="12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614975" y="3310245"/>
              <a:ext cx="33306" cy="2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8644087" y="3114210"/>
              <a:ext cx="192924" cy="45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67" fill="norm" stroke="1" extrusionOk="0">
                  <a:moveTo>
                    <a:pt x="12192" y="4785"/>
                  </a:moveTo>
                  <a:cubicBezTo>
                    <a:pt x="11369" y="3566"/>
                    <a:pt x="10546" y="2347"/>
                    <a:pt x="9723" y="1563"/>
                  </a:cubicBezTo>
                  <a:cubicBezTo>
                    <a:pt x="8900" y="779"/>
                    <a:pt x="8078" y="431"/>
                    <a:pt x="7049" y="213"/>
                  </a:cubicBezTo>
                  <a:cubicBezTo>
                    <a:pt x="6020" y="-5"/>
                    <a:pt x="4786" y="-92"/>
                    <a:pt x="3963" y="126"/>
                  </a:cubicBezTo>
                  <a:cubicBezTo>
                    <a:pt x="3140" y="343"/>
                    <a:pt x="2729" y="866"/>
                    <a:pt x="2832" y="2434"/>
                  </a:cubicBezTo>
                  <a:cubicBezTo>
                    <a:pt x="2935" y="4002"/>
                    <a:pt x="3552" y="6614"/>
                    <a:pt x="4169" y="9271"/>
                  </a:cubicBezTo>
                  <a:cubicBezTo>
                    <a:pt x="4786" y="11927"/>
                    <a:pt x="5403" y="14627"/>
                    <a:pt x="5712" y="16456"/>
                  </a:cubicBezTo>
                  <a:cubicBezTo>
                    <a:pt x="6020" y="18285"/>
                    <a:pt x="6020" y="19243"/>
                    <a:pt x="5815" y="20027"/>
                  </a:cubicBezTo>
                  <a:cubicBezTo>
                    <a:pt x="5609" y="20811"/>
                    <a:pt x="5198" y="21421"/>
                    <a:pt x="4889" y="21464"/>
                  </a:cubicBezTo>
                  <a:cubicBezTo>
                    <a:pt x="4580" y="21508"/>
                    <a:pt x="4375" y="20985"/>
                    <a:pt x="3552" y="20202"/>
                  </a:cubicBezTo>
                  <a:cubicBezTo>
                    <a:pt x="2729" y="19418"/>
                    <a:pt x="1289" y="18373"/>
                    <a:pt x="569" y="17632"/>
                  </a:cubicBezTo>
                  <a:cubicBezTo>
                    <a:pt x="-151" y="16892"/>
                    <a:pt x="-151" y="16456"/>
                    <a:pt x="363" y="16152"/>
                  </a:cubicBezTo>
                  <a:cubicBezTo>
                    <a:pt x="878" y="15847"/>
                    <a:pt x="1906" y="15673"/>
                    <a:pt x="5506" y="15411"/>
                  </a:cubicBezTo>
                  <a:cubicBezTo>
                    <a:pt x="9106" y="15150"/>
                    <a:pt x="15278" y="14802"/>
                    <a:pt x="21449" y="14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8981333" y="3321347"/>
              <a:ext cx="216486" cy="28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8" y="2769"/>
                    <a:pt x="6277" y="5538"/>
                    <a:pt x="9877" y="9138"/>
                  </a:cubicBezTo>
                  <a:cubicBezTo>
                    <a:pt x="13477" y="12738"/>
                    <a:pt x="17538" y="171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8981333" y="3321347"/>
              <a:ext cx="210935" cy="32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63" y="0"/>
                    <a:pt x="19326" y="0"/>
                    <a:pt x="17716" y="915"/>
                  </a:cubicBezTo>
                  <a:cubicBezTo>
                    <a:pt x="16105" y="1831"/>
                    <a:pt x="14021" y="3661"/>
                    <a:pt x="11368" y="6285"/>
                  </a:cubicBezTo>
                  <a:cubicBezTo>
                    <a:pt x="8716" y="8908"/>
                    <a:pt x="5495" y="12325"/>
                    <a:pt x="3505" y="15010"/>
                  </a:cubicBezTo>
                  <a:cubicBezTo>
                    <a:pt x="1516" y="17695"/>
                    <a:pt x="758" y="196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9231124" y="3446677"/>
              <a:ext cx="160976" cy="1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724" y="12302"/>
                    <a:pt x="7448" y="4448"/>
                    <a:pt x="11048" y="1502"/>
                  </a:cubicBezTo>
                  <a:cubicBezTo>
                    <a:pt x="14648" y="-1443"/>
                    <a:pt x="18124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9331039" y="3515628"/>
              <a:ext cx="122121" cy="4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7600"/>
                    <a:pt x="9818" y="13600"/>
                    <a:pt x="13418" y="10000"/>
                  </a:cubicBezTo>
                  <a:cubicBezTo>
                    <a:pt x="17018" y="6400"/>
                    <a:pt x="19309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9619685" y="3365754"/>
              <a:ext cx="16654" cy="23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526"/>
                    <a:pt x="4800" y="11051"/>
                    <a:pt x="8400" y="14651"/>
                  </a:cubicBezTo>
                  <a:cubicBezTo>
                    <a:pt x="12000" y="18251"/>
                    <a:pt x="16800" y="199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7871156" y="3876436"/>
              <a:ext cx="38857" cy="12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7969620" y="3848682"/>
              <a:ext cx="62512" cy="24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850" y="0"/>
                  </a:moveTo>
                  <a:cubicBezTo>
                    <a:pt x="13444" y="4000"/>
                    <a:pt x="6039" y="8000"/>
                    <a:pt x="2644" y="11600"/>
                  </a:cubicBezTo>
                  <a:cubicBezTo>
                    <a:pt x="-750" y="15200"/>
                    <a:pt x="-133" y="18400"/>
                    <a:pt x="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8048784" y="3957627"/>
              <a:ext cx="86623" cy="17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83" fill="norm" stroke="1" extrusionOk="0">
                  <a:moveTo>
                    <a:pt x="1350" y="2892"/>
                  </a:moveTo>
                  <a:cubicBezTo>
                    <a:pt x="900" y="1790"/>
                    <a:pt x="450" y="688"/>
                    <a:pt x="1350" y="247"/>
                  </a:cubicBezTo>
                  <a:cubicBezTo>
                    <a:pt x="2250" y="-194"/>
                    <a:pt x="4500" y="26"/>
                    <a:pt x="6750" y="357"/>
                  </a:cubicBezTo>
                  <a:cubicBezTo>
                    <a:pt x="9000" y="688"/>
                    <a:pt x="11250" y="1128"/>
                    <a:pt x="12375" y="2010"/>
                  </a:cubicBezTo>
                  <a:cubicBezTo>
                    <a:pt x="13500" y="2892"/>
                    <a:pt x="13500" y="4214"/>
                    <a:pt x="12375" y="4986"/>
                  </a:cubicBezTo>
                  <a:cubicBezTo>
                    <a:pt x="11250" y="5757"/>
                    <a:pt x="9000" y="5977"/>
                    <a:pt x="8100" y="6639"/>
                  </a:cubicBezTo>
                  <a:cubicBezTo>
                    <a:pt x="7200" y="7300"/>
                    <a:pt x="7650" y="8402"/>
                    <a:pt x="10125" y="9945"/>
                  </a:cubicBezTo>
                  <a:cubicBezTo>
                    <a:pt x="12600" y="11488"/>
                    <a:pt x="17100" y="13471"/>
                    <a:pt x="19350" y="15014"/>
                  </a:cubicBezTo>
                  <a:cubicBezTo>
                    <a:pt x="21600" y="16557"/>
                    <a:pt x="21600" y="17659"/>
                    <a:pt x="19575" y="18651"/>
                  </a:cubicBezTo>
                  <a:cubicBezTo>
                    <a:pt x="17550" y="19643"/>
                    <a:pt x="13500" y="20524"/>
                    <a:pt x="10350" y="20965"/>
                  </a:cubicBezTo>
                  <a:cubicBezTo>
                    <a:pt x="7200" y="21406"/>
                    <a:pt x="4950" y="21406"/>
                    <a:pt x="3375" y="20855"/>
                  </a:cubicBezTo>
                  <a:cubicBezTo>
                    <a:pt x="1800" y="20304"/>
                    <a:pt x="900" y="19202"/>
                    <a:pt x="0" y="1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8479137" y="3959699"/>
              <a:ext cx="13719" cy="7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057"/>
                    <a:pt x="3818" y="4114"/>
                    <a:pt x="1118" y="7714"/>
                  </a:cubicBezTo>
                  <a:cubicBezTo>
                    <a:pt x="-1582" y="11314"/>
                    <a:pt x="1118" y="16457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8496428" y="3820927"/>
              <a:ext cx="29733" cy="4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6200"/>
                    <a:pt x="-1183" y="10800"/>
                    <a:pt x="1993" y="7200"/>
                  </a:cubicBezTo>
                  <a:cubicBezTo>
                    <a:pt x="5170" y="3600"/>
                    <a:pt x="12793" y="1800"/>
                    <a:pt x="20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534441" y="3733391"/>
              <a:ext cx="119391" cy="34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05" fill="norm" stroke="1" extrusionOk="0">
                  <a:moveTo>
                    <a:pt x="21442" y="267"/>
                  </a:moveTo>
                  <a:cubicBezTo>
                    <a:pt x="15793" y="36"/>
                    <a:pt x="10144" y="-195"/>
                    <a:pt x="6156" y="267"/>
                  </a:cubicBezTo>
                  <a:cubicBezTo>
                    <a:pt x="2168" y="729"/>
                    <a:pt x="-158" y="1884"/>
                    <a:pt x="8" y="4079"/>
                  </a:cubicBezTo>
                  <a:cubicBezTo>
                    <a:pt x="174" y="6273"/>
                    <a:pt x="2833" y="9508"/>
                    <a:pt x="4328" y="12569"/>
                  </a:cubicBezTo>
                  <a:cubicBezTo>
                    <a:pt x="5824" y="15630"/>
                    <a:pt x="6156" y="18517"/>
                    <a:pt x="6488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8515059" y="3943046"/>
              <a:ext cx="210934" cy="9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1137" y="15200"/>
                  </a:cubicBezTo>
                  <a:cubicBezTo>
                    <a:pt x="2274" y="12800"/>
                    <a:pt x="4547" y="10000"/>
                    <a:pt x="8147" y="7400"/>
                  </a:cubicBezTo>
                  <a:cubicBezTo>
                    <a:pt x="11747" y="4800"/>
                    <a:pt x="1667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8859214" y="3881987"/>
              <a:ext cx="227587" cy="16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85" y="2400"/>
                    <a:pt x="5971" y="4800"/>
                    <a:pt x="9571" y="8400"/>
                  </a:cubicBezTo>
                  <a:cubicBezTo>
                    <a:pt x="13171" y="12000"/>
                    <a:pt x="17385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8881417" y="3853032"/>
              <a:ext cx="216486" cy="24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104"/>
                  </a:moveTo>
                  <a:cubicBezTo>
                    <a:pt x="20677" y="-57"/>
                    <a:pt x="19754" y="-218"/>
                    <a:pt x="17723" y="1152"/>
                  </a:cubicBezTo>
                  <a:cubicBezTo>
                    <a:pt x="15692" y="2522"/>
                    <a:pt x="12554" y="5424"/>
                    <a:pt x="9415" y="8648"/>
                  </a:cubicBezTo>
                  <a:cubicBezTo>
                    <a:pt x="6277" y="11872"/>
                    <a:pt x="3138" y="15418"/>
                    <a:pt x="1569" y="17594"/>
                  </a:cubicBezTo>
                  <a:cubicBezTo>
                    <a:pt x="0" y="19770"/>
                    <a:pt x="0" y="20576"/>
                    <a:pt x="0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9170064" y="3899274"/>
              <a:ext cx="105467" cy="2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1137" y="13782"/>
                    <a:pt x="2274" y="6582"/>
                    <a:pt x="4926" y="2982"/>
                  </a:cubicBezTo>
                  <a:cubicBezTo>
                    <a:pt x="7579" y="-618"/>
                    <a:pt x="11747" y="-618"/>
                    <a:pt x="14779" y="1182"/>
                  </a:cubicBezTo>
                  <a:cubicBezTo>
                    <a:pt x="17811" y="2982"/>
                    <a:pt x="19705" y="6582"/>
                    <a:pt x="21600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9220021" y="3954149"/>
              <a:ext cx="160977" cy="6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7673"/>
                    <a:pt x="3972" y="13745"/>
                    <a:pt x="7572" y="10145"/>
                  </a:cubicBezTo>
                  <a:cubicBezTo>
                    <a:pt x="11172" y="6545"/>
                    <a:pt x="16386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9426895" y="3851673"/>
              <a:ext cx="209443" cy="21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85" fill="norm" stroke="1" extrusionOk="0">
                  <a:moveTo>
                    <a:pt x="3826" y="4168"/>
                  </a:moveTo>
                  <a:cubicBezTo>
                    <a:pt x="2879" y="3609"/>
                    <a:pt x="1931" y="3050"/>
                    <a:pt x="1173" y="2399"/>
                  </a:cubicBezTo>
                  <a:cubicBezTo>
                    <a:pt x="415" y="1747"/>
                    <a:pt x="-153" y="1002"/>
                    <a:pt x="36" y="537"/>
                  </a:cubicBezTo>
                  <a:cubicBezTo>
                    <a:pt x="226" y="71"/>
                    <a:pt x="1173" y="-115"/>
                    <a:pt x="2879" y="71"/>
                  </a:cubicBezTo>
                  <a:cubicBezTo>
                    <a:pt x="4584" y="257"/>
                    <a:pt x="7047" y="816"/>
                    <a:pt x="8563" y="2213"/>
                  </a:cubicBezTo>
                  <a:cubicBezTo>
                    <a:pt x="10079" y="3609"/>
                    <a:pt x="10647" y="5844"/>
                    <a:pt x="9700" y="8264"/>
                  </a:cubicBezTo>
                  <a:cubicBezTo>
                    <a:pt x="8752" y="10685"/>
                    <a:pt x="6289" y="13292"/>
                    <a:pt x="4679" y="15154"/>
                  </a:cubicBezTo>
                  <a:cubicBezTo>
                    <a:pt x="3068" y="17016"/>
                    <a:pt x="2310" y="18133"/>
                    <a:pt x="2500" y="18785"/>
                  </a:cubicBezTo>
                  <a:cubicBezTo>
                    <a:pt x="2689" y="19437"/>
                    <a:pt x="3826" y="19623"/>
                    <a:pt x="7142" y="19995"/>
                  </a:cubicBezTo>
                  <a:cubicBezTo>
                    <a:pt x="10458" y="20368"/>
                    <a:pt x="15952" y="20926"/>
                    <a:pt x="21447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7871156" y="4441357"/>
              <a:ext cx="88815" cy="11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228"/>
                  </a:moveTo>
                  <a:cubicBezTo>
                    <a:pt x="2250" y="-105"/>
                    <a:pt x="4500" y="-437"/>
                    <a:pt x="7650" y="2055"/>
                  </a:cubicBezTo>
                  <a:cubicBezTo>
                    <a:pt x="10800" y="4548"/>
                    <a:pt x="14850" y="9865"/>
                    <a:pt x="17325" y="13520"/>
                  </a:cubicBezTo>
                  <a:cubicBezTo>
                    <a:pt x="19800" y="17175"/>
                    <a:pt x="20700" y="19169"/>
                    <a:pt x="21600" y="21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7948869" y="4425974"/>
              <a:ext cx="94365" cy="32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724"/>
                    <a:pt x="10588" y="7448"/>
                    <a:pt x="6988" y="11048"/>
                  </a:cubicBezTo>
                  <a:cubicBezTo>
                    <a:pt x="3388" y="14648"/>
                    <a:pt x="1694" y="181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8043233" y="4637938"/>
              <a:ext cx="170401" cy="25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58" fill="norm" stroke="1" extrusionOk="0">
                  <a:moveTo>
                    <a:pt x="5574" y="2261"/>
                  </a:moveTo>
                  <a:cubicBezTo>
                    <a:pt x="7897" y="1478"/>
                    <a:pt x="10219" y="696"/>
                    <a:pt x="12077" y="304"/>
                  </a:cubicBezTo>
                  <a:cubicBezTo>
                    <a:pt x="13935" y="-87"/>
                    <a:pt x="15329" y="-87"/>
                    <a:pt x="16374" y="226"/>
                  </a:cubicBezTo>
                  <a:cubicBezTo>
                    <a:pt x="17419" y="539"/>
                    <a:pt x="18116" y="1165"/>
                    <a:pt x="18465" y="1870"/>
                  </a:cubicBezTo>
                  <a:cubicBezTo>
                    <a:pt x="18813" y="2574"/>
                    <a:pt x="18813" y="3356"/>
                    <a:pt x="18000" y="4374"/>
                  </a:cubicBezTo>
                  <a:cubicBezTo>
                    <a:pt x="17187" y="5391"/>
                    <a:pt x="15561" y="6643"/>
                    <a:pt x="14284" y="7504"/>
                  </a:cubicBezTo>
                  <a:cubicBezTo>
                    <a:pt x="13006" y="8365"/>
                    <a:pt x="12077" y="8835"/>
                    <a:pt x="11845" y="9461"/>
                  </a:cubicBezTo>
                  <a:cubicBezTo>
                    <a:pt x="11613" y="10087"/>
                    <a:pt x="12077" y="10870"/>
                    <a:pt x="13355" y="11574"/>
                  </a:cubicBezTo>
                  <a:cubicBezTo>
                    <a:pt x="14632" y="12278"/>
                    <a:pt x="16723" y="12904"/>
                    <a:pt x="18232" y="13452"/>
                  </a:cubicBezTo>
                  <a:cubicBezTo>
                    <a:pt x="19742" y="14000"/>
                    <a:pt x="20671" y="14470"/>
                    <a:pt x="21135" y="15096"/>
                  </a:cubicBezTo>
                  <a:cubicBezTo>
                    <a:pt x="21600" y="15722"/>
                    <a:pt x="21600" y="16504"/>
                    <a:pt x="19626" y="17600"/>
                  </a:cubicBezTo>
                  <a:cubicBezTo>
                    <a:pt x="17652" y="18696"/>
                    <a:pt x="13703" y="20104"/>
                    <a:pt x="10800" y="20809"/>
                  </a:cubicBezTo>
                  <a:cubicBezTo>
                    <a:pt x="7897" y="21513"/>
                    <a:pt x="6039" y="21513"/>
                    <a:pt x="4413" y="20965"/>
                  </a:cubicBezTo>
                  <a:cubicBezTo>
                    <a:pt x="2787" y="20417"/>
                    <a:pt x="1394" y="19322"/>
                    <a:pt x="0" y="18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8470652" y="4609153"/>
              <a:ext cx="5552" cy="8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8465056" y="4481483"/>
              <a:ext cx="22249" cy="3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4400"/>
                    <a:pt x="-1622" y="7200"/>
                    <a:pt x="870" y="3600"/>
                  </a:cubicBezTo>
                  <a:cubicBezTo>
                    <a:pt x="3363" y="0"/>
                    <a:pt x="11670" y="0"/>
                    <a:pt x="199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8565017" y="4336922"/>
              <a:ext cx="94366" cy="38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2777"/>
                  </a:moveTo>
                  <a:cubicBezTo>
                    <a:pt x="21600" y="2163"/>
                    <a:pt x="21600" y="1549"/>
                    <a:pt x="19482" y="986"/>
                  </a:cubicBezTo>
                  <a:cubicBezTo>
                    <a:pt x="17365" y="423"/>
                    <a:pt x="13129" y="-89"/>
                    <a:pt x="9529" y="13"/>
                  </a:cubicBezTo>
                  <a:cubicBezTo>
                    <a:pt x="5929" y="116"/>
                    <a:pt x="2965" y="832"/>
                    <a:pt x="1694" y="2675"/>
                  </a:cubicBezTo>
                  <a:cubicBezTo>
                    <a:pt x="424" y="4518"/>
                    <a:pt x="847" y="7486"/>
                    <a:pt x="1482" y="10455"/>
                  </a:cubicBezTo>
                  <a:cubicBezTo>
                    <a:pt x="2118" y="13424"/>
                    <a:pt x="2965" y="16393"/>
                    <a:pt x="2753" y="18235"/>
                  </a:cubicBezTo>
                  <a:cubicBezTo>
                    <a:pt x="2541" y="20078"/>
                    <a:pt x="1271" y="20794"/>
                    <a:pt x="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8479617" y="4581399"/>
              <a:ext cx="218622" cy="7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0" y="21600"/>
                  </a:moveTo>
                  <a:cubicBezTo>
                    <a:pt x="29" y="19029"/>
                    <a:pt x="-153" y="16457"/>
                    <a:pt x="210" y="14400"/>
                  </a:cubicBezTo>
                  <a:cubicBezTo>
                    <a:pt x="573" y="12343"/>
                    <a:pt x="1481" y="10800"/>
                    <a:pt x="4022" y="8743"/>
                  </a:cubicBezTo>
                  <a:cubicBezTo>
                    <a:pt x="6563" y="6686"/>
                    <a:pt x="10738" y="4114"/>
                    <a:pt x="13914" y="2571"/>
                  </a:cubicBezTo>
                  <a:cubicBezTo>
                    <a:pt x="17091" y="1029"/>
                    <a:pt x="19269" y="514"/>
                    <a:pt x="214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8925824" y="4470381"/>
              <a:ext cx="227588" cy="25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6" y="470"/>
                    <a:pt x="3512" y="939"/>
                    <a:pt x="6234" y="3365"/>
                  </a:cubicBezTo>
                  <a:cubicBezTo>
                    <a:pt x="8956" y="5791"/>
                    <a:pt x="12644" y="10174"/>
                    <a:pt x="15366" y="13539"/>
                  </a:cubicBezTo>
                  <a:cubicBezTo>
                    <a:pt x="18088" y="16904"/>
                    <a:pt x="19844" y="192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948028" y="4473533"/>
              <a:ext cx="194282" cy="24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177"/>
                  </a:moveTo>
                  <a:cubicBezTo>
                    <a:pt x="20777" y="693"/>
                    <a:pt x="19954" y="209"/>
                    <a:pt x="19029" y="48"/>
                  </a:cubicBezTo>
                  <a:cubicBezTo>
                    <a:pt x="18103" y="-113"/>
                    <a:pt x="17074" y="48"/>
                    <a:pt x="14811" y="1902"/>
                  </a:cubicBezTo>
                  <a:cubicBezTo>
                    <a:pt x="12549" y="3756"/>
                    <a:pt x="9051" y="7302"/>
                    <a:pt x="6377" y="10848"/>
                  </a:cubicBezTo>
                  <a:cubicBezTo>
                    <a:pt x="3703" y="14394"/>
                    <a:pt x="1851" y="17941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9258878" y="4542066"/>
              <a:ext cx="111019" cy="3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360" y="15072"/>
                    <a:pt x="720" y="9388"/>
                    <a:pt x="3240" y="5409"/>
                  </a:cubicBezTo>
                  <a:cubicBezTo>
                    <a:pt x="5760" y="1430"/>
                    <a:pt x="10440" y="-844"/>
                    <a:pt x="13860" y="293"/>
                  </a:cubicBezTo>
                  <a:cubicBezTo>
                    <a:pt x="17280" y="1430"/>
                    <a:pt x="19440" y="5977"/>
                    <a:pt x="21600" y="10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9314387" y="4653560"/>
              <a:ext cx="160976" cy="2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5840"/>
                    <a:pt x="7448" y="10080"/>
                    <a:pt x="11048" y="6480"/>
                  </a:cubicBezTo>
                  <a:cubicBezTo>
                    <a:pt x="14648" y="2880"/>
                    <a:pt x="1812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9525320" y="4456631"/>
              <a:ext cx="168824" cy="33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15" fill="norm" stroke="1" extrusionOk="0">
                  <a:moveTo>
                    <a:pt x="6968" y="523"/>
                  </a:moveTo>
                  <a:cubicBezTo>
                    <a:pt x="9987" y="169"/>
                    <a:pt x="13006" y="-185"/>
                    <a:pt x="15445" y="110"/>
                  </a:cubicBezTo>
                  <a:cubicBezTo>
                    <a:pt x="17884" y="405"/>
                    <a:pt x="19742" y="1349"/>
                    <a:pt x="19742" y="2825"/>
                  </a:cubicBezTo>
                  <a:cubicBezTo>
                    <a:pt x="19742" y="4300"/>
                    <a:pt x="17884" y="6307"/>
                    <a:pt x="16606" y="7546"/>
                  </a:cubicBezTo>
                  <a:cubicBezTo>
                    <a:pt x="15329" y="8785"/>
                    <a:pt x="14632" y="9258"/>
                    <a:pt x="13935" y="9730"/>
                  </a:cubicBezTo>
                  <a:cubicBezTo>
                    <a:pt x="13239" y="10202"/>
                    <a:pt x="12542" y="10674"/>
                    <a:pt x="12890" y="11087"/>
                  </a:cubicBezTo>
                  <a:cubicBezTo>
                    <a:pt x="13239" y="11500"/>
                    <a:pt x="14632" y="11854"/>
                    <a:pt x="16258" y="12504"/>
                  </a:cubicBezTo>
                  <a:cubicBezTo>
                    <a:pt x="17884" y="13153"/>
                    <a:pt x="19742" y="14097"/>
                    <a:pt x="20671" y="15041"/>
                  </a:cubicBezTo>
                  <a:cubicBezTo>
                    <a:pt x="21600" y="15985"/>
                    <a:pt x="21600" y="16930"/>
                    <a:pt x="18000" y="17992"/>
                  </a:cubicBezTo>
                  <a:cubicBezTo>
                    <a:pt x="14400" y="19054"/>
                    <a:pt x="7200" y="20235"/>
                    <a:pt x="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955954" y="5154666"/>
              <a:ext cx="203998" cy="2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67" fill="norm" stroke="1" extrusionOk="0">
                  <a:moveTo>
                    <a:pt x="10643" y="5594"/>
                  </a:moveTo>
                  <a:cubicBezTo>
                    <a:pt x="10832" y="4235"/>
                    <a:pt x="11021" y="2877"/>
                    <a:pt x="11116" y="1858"/>
                  </a:cubicBezTo>
                  <a:cubicBezTo>
                    <a:pt x="11211" y="839"/>
                    <a:pt x="11211" y="160"/>
                    <a:pt x="10642" y="24"/>
                  </a:cubicBezTo>
                  <a:cubicBezTo>
                    <a:pt x="10074" y="-112"/>
                    <a:pt x="8937" y="296"/>
                    <a:pt x="7137" y="2265"/>
                  </a:cubicBezTo>
                  <a:cubicBezTo>
                    <a:pt x="5337" y="4235"/>
                    <a:pt x="2874" y="7767"/>
                    <a:pt x="1453" y="10824"/>
                  </a:cubicBezTo>
                  <a:cubicBezTo>
                    <a:pt x="32" y="13880"/>
                    <a:pt x="-347" y="16462"/>
                    <a:pt x="316" y="18296"/>
                  </a:cubicBezTo>
                  <a:cubicBezTo>
                    <a:pt x="979" y="20129"/>
                    <a:pt x="2685" y="21216"/>
                    <a:pt x="5148" y="21352"/>
                  </a:cubicBezTo>
                  <a:cubicBezTo>
                    <a:pt x="7611" y="21488"/>
                    <a:pt x="10832" y="20673"/>
                    <a:pt x="13674" y="18635"/>
                  </a:cubicBezTo>
                  <a:cubicBezTo>
                    <a:pt x="16516" y="16597"/>
                    <a:pt x="18979" y="13337"/>
                    <a:pt x="20116" y="10620"/>
                  </a:cubicBezTo>
                  <a:cubicBezTo>
                    <a:pt x="21253" y="7903"/>
                    <a:pt x="21064" y="5729"/>
                    <a:pt x="20021" y="4371"/>
                  </a:cubicBezTo>
                  <a:cubicBezTo>
                    <a:pt x="18979" y="3012"/>
                    <a:pt x="17085" y="2469"/>
                    <a:pt x="15664" y="2401"/>
                  </a:cubicBezTo>
                  <a:cubicBezTo>
                    <a:pt x="14242" y="2333"/>
                    <a:pt x="13295" y="2741"/>
                    <a:pt x="12348" y="3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798938" y="5237901"/>
              <a:ext cx="133957" cy="19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087" fill="norm" stroke="1" extrusionOk="0">
                  <a:moveTo>
                    <a:pt x="14566" y="2786"/>
                  </a:moveTo>
                  <a:cubicBezTo>
                    <a:pt x="13702" y="2001"/>
                    <a:pt x="12838" y="1216"/>
                    <a:pt x="11686" y="921"/>
                  </a:cubicBezTo>
                  <a:cubicBezTo>
                    <a:pt x="10534" y="626"/>
                    <a:pt x="9094" y="823"/>
                    <a:pt x="7222" y="2492"/>
                  </a:cubicBezTo>
                  <a:cubicBezTo>
                    <a:pt x="5350" y="4161"/>
                    <a:pt x="3046" y="7303"/>
                    <a:pt x="1606" y="9954"/>
                  </a:cubicBezTo>
                  <a:cubicBezTo>
                    <a:pt x="166" y="12605"/>
                    <a:pt x="-410" y="14765"/>
                    <a:pt x="310" y="16728"/>
                  </a:cubicBezTo>
                  <a:cubicBezTo>
                    <a:pt x="1030" y="18692"/>
                    <a:pt x="3046" y="20459"/>
                    <a:pt x="5926" y="20950"/>
                  </a:cubicBezTo>
                  <a:cubicBezTo>
                    <a:pt x="8806" y="21441"/>
                    <a:pt x="12550" y="20656"/>
                    <a:pt x="15430" y="17906"/>
                  </a:cubicBezTo>
                  <a:cubicBezTo>
                    <a:pt x="18310" y="15157"/>
                    <a:pt x="20326" y="10445"/>
                    <a:pt x="20758" y="7303"/>
                  </a:cubicBezTo>
                  <a:cubicBezTo>
                    <a:pt x="21190" y="4161"/>
                    <a:pt x="20038" y="2590"/>
                    <a:pt x="18742" y="1510"/>
                  </a:cubicBezTo>
                  <a:cubicBezTo>
                    <a:pt x="17446" y="430"/>
                    <a:pt x="16006" y="-159"/>
                    <a:pt x="14998" y="37"/>
                  </a:cubicBezTo>
                  <a:cubicBezTo>
                    <a:pt x="13990" y="234"/>
                    <a:pt x="13414" y="1216"/>
                    <a:pt x="13126" y="2197"/>
                  </a:cubicBezTo>
                  <a:cubicBezTo>
                    <a:pt x="12838" y="3179"/>
                    <a:pt x="12838" y="4161"/>
                    <a:pt x="12838" y="5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031292" y="5386277"/>
              <a:ext cx="1" cy="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9137543" y="5267858"/>
              <a:ext cx="224257" cy="17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30" fill="norm" stroke="1" extrusionOk="0">
                  <a:moveTo>
                    <a:pt x="2581" y="2987"/>
                  </a:moveTo>
                  <a:cubicBezTo>
                    <a:pt x="2050" y="2068"/>
                    <a:pt x="1518" y="1149"/>
                    <a:pt x="1076" y="1494"/>
                  </a:cubicBezTo>
                  <a:cubicBezTo>
                    <a:pt x="633" y="1838"/>
                    <a:pt x="279" y="3447"/>
                    <a:pt x="102" y="6204"/>
                  </a:cubicBezTo>
                  <a:cubicBezTo>
                    <a:pt x="-75" y="8962"/>
                    <a:pt x="-75" y="12868"/>
                    <a:pt x="545" y="15740"/>
                  </a:cubicBezTo>
                  <a:cubicBezTo>
                    <a:pt x="1164" y="18613"/>
                    <a:pt x="2404" y="20451"/>
                    <a:pt x="3820" y="21026"/>
                  </a:cubicBezTo>
                  <a:cubicBezTo>
                    <a:pt x="5236" y="21600"/>
                    <a:pt x="6830" y="20911"/>
                    <a:pt x="7892" y="19647"/>
                  </a:cubicBezTo>
                  <a:cubicBezTo>
                    <a:pt x="8955" y="18383"/>
                    <a:pt x="9486" y="16545"/>
                    <a:pt x="10105" y="16315"/>
                  </a:cubicBezTo>
                  <a:cubicBezTo>
                    <a:pt x="10725" y="16085"/>
                    <a:pt x="11433" y="17464"/>
                    <a:pt x="12230" y="18383"/>
                  </a:cubicBezTo>
                  <a:cubicBezTo>
                    <a:pt x="13027" y="19302"/>
                    <a:pt x="13912" y="19762"/>
                    <a:pt x="15328" y="18728"/>
                  </a:cubicBezTo>
                  <a:cubicBezTo>
                    <a:pt x="16745" y="17694"/>
                    <a:pt x="18692" y="15166"/>
                    <a:pt x="19843" y="12179"/>
                  </a:cubicBezTo>
                  <a:cubicBezTo>
                    <a:pt x="20994" y="9192"/>
                    <a:pt x="21348" y="5745"/>
                    <a:pt x="21436" y="3447"/>
                  </a:cubicBezTo>
                  <a:cubicBezTo>
                    <a:pt x="21525" y="1149"/>
                    <a:pt x="21348" y="0"/>
                    <a:pt x="20905" y="0"/>
                  </a:cubicBezTo>
                  <a:cubicBezTo>
                    <a:pt x="20463" y="0"/>
                    <a:pt x="19755" y="1149"/>
                    <a:pt x="19046" y="2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9492015" y="5480642"/>
              <a:ext cx="11102" cy="3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8" name="Drawing"/>
          <p:cNvGrpSpPr/>
          <p:nvPr/>
        </p:nvGrpSpPr>
        <p:grpSpPr>
          <a:xfrm>
            <a:off x="1987722" y="993608"/>
            <a:ext cx="7287810" cy="4751044"/>
            <a:chOff x="0" y="0"/>
            <a:chExt cx="7287808" cy="4751042"/>
          </a:xfrm>
        </p:grpSpPr>
        <p:sp>
          <p:nvSpPr>
            <p:cNvPr id="1992" name="Line"/>
            <p:cNvSpPr/>
            <p:nvPr/>
          </p:nvSpPr>
          <p:spPr>
            <a:xfrm>
              <a:off x="0" y="464074"/>
              <a:ext cx="271489" cy="47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94" fill="norm" stroke="1" extrusionOk="0">
                  <a:moveTo>
                    <a:pt x="21560" y="1361"/>
                  </a:moveTo>
                  <a:cubicBezTo>
                    <a:pt x="21266" y="941"/>
                    <a:pt x="20972" y="520"/>
                    <a:pt x="20458" y="268"/>
                  </a:cubicBezTo>
                  <a:cubicBezTo>
                    <a:pt x="19944" y="16"/>
                    <a:pt x="19209" y="-68"/>
                    <a:pt x="17299" y="58"/>
                  </a:cubicBezTo>
                  <a:cubicBezTo>
                    <a:pt x="15389" y="184"/>
                    <a:pt x="12303" y="520"/>
                    <a:pt x="9805" y="1067"/>
                  </a:cubicBezTo>
                  <a:cubicBezTo>
                    <a:pt x="7307" y="1613"/>
                    <a:pt x="5397" y="2369"/>
                    <a:pt x="3854" y="3756"/>
                  </a:cubicBezTo>
                  <a:cubicBezTo>
                    <a:pt x="2311" y="5143"/>
                    <a:pt x="1136" y="7160"/>
                    <a:pt x="548" y="9639"/>
                  </a:cubicBezTo>
                  <a:cubicBezTo>
                    <a:pt x="-40" y="12119"/>
                    <a:pt x="-40" y="15060"/>
                    <a:pt x="33" y="17036"/>
                  </a:cubicBezTo>
                  <a:cubicBezTo>
                    <a:pt x="107" y="19011"/>
                    <a:pt x="254" y="20019"/>
                    <a:pt x="695" y="20650"/>
                  </a:cubicBezTo>
                  <a:cubicBezTo>
                    <a:pt x="1136" y="21280"/>
                    <a:pt x="1870" y="21532"/>
                    <a:pt x="3854" y="21490"/>
                  </a:cubicBezTo>
                  <a:cubicBezTo>
                    <a:pt x="5838" y="21448"/>
                    <a:pt x="9070" y="21112"/>
                    <a:pt x="12082" y="20734"/>
                  </a:cubicBezTo>
                  <a:cubicBezTo>
                    <a:pt x="15095" y="20355"/>
                    <a:pt x="17887" y="19935"/>
                    <a:pt x="20678" y="19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5003" y="760471"/>
              <a:ext cx="222037" cy="6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18327"/>
                    <a:pt x="1080" y="15055"/>
                    <a:pt x="4680" y="11455"/>
                  </a:cubicBezTo>
                  <a:cubicBezTo>
                    <a:pt x="8280" y="7855"/>
                    <a:pt x="14940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77565" y="436391"/>
              <a:ext cx="232444" cy="57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33" fill="norm" stroke="1" extrusionOk="0">
                  <a:moveTo>
                    <a:pt x="21022" y="1741"/>
                  </a:moveTo>
                  <a:cubicBezTo>
                    <a:pt x="21022" y="1187"/>
                    <a:pt x="21022" y="633"/>
                    <a:pt x="20507" y="322"/>
                  </a:cubicBezTo>
                  <a:cubicBezTo>
                    <a:pt x="19993" y="10"/>
                    <a:pt x="18965" y="-59"/>
                    <a:pt x="16479" y="45"/>
                  </a:cubicBezTo>
                  <a:cubicBezTo>
                    <a:pt x="13993" y="149"/>
                    <a:pt x="10050" y="426"/>
                    <a:pt x="7050" y="841"/>
                  </a:cubicBezTo>
                  <a:cubicBezTo>
                    <a:pt x="4050" y="1256"/>
                    <a:pt x="1993" y="1810"/>
                    <a:pt x="1136" y="2537"/>
                  </a:cubicBezTo>
                  <a:cubicBezTo>
                    <a:pt x="279" y="3264"/>
                    <a:pt x="622" y="4164"/>
                    <a:pt x="1136" y="5653"/>
                  </a:cubicBezTo>
                  <a:cubicBezTo>
                    <a:pt x="1650" y="7141"/>
                    <a:pt x="2336" y="9218"/>
                    <a:pt x="2336" y="11295"/>
                  </a:cubicBezTo>
                  <a:cubicBezTo>
                    <a:pt x="2336" y="13372"/>
                    <a:pt x="1650" y="15449"/>
                    <a:pt x="1136" y="16903"/>
                  </a:cubicBezTo>
                  <a:cubicBezTo>
                    <a:pt x="622" y="18356"/>
                    <a:pt x="279" y="19187"/>
                    <a:pt x="107" y="19810"/>
                  </a:cubicBezTo>
                  <a:cubicBezTo>
                    <a:pt x="-64" y="20433"/>
                    <a:pt x="-64" y="20849"/>
                    <a:pt x="365" y="21126"/>
                  </a:cubicBezTo>
                  <a:cubicBezTo>
                    <a:pt x="793" y="21403"/>
                    <a:pt x="1650" y="21541"/>
                    <a:pt x="4565" y="21333"/>
                  </a:cubicBezTo>
                  <a:cubicBezTo>
                    <a:pt x="7479" y="21126"/>
                    <a:pt x="12450" y="20572"/>
                    <a:pt x="15622" y="20191"/>
                  </a:cubicBezTo>
                  <a:cubicBezTo>
                    <a:pt x="18793" y="19810"/>
                    <a:pt x="20165" y="19603"/>
                    <a:pt x="21536" y="19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72555" y="571861"/>
              <a:ext cx="337118" cy="29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9" fill="norm" stroke="1" extrusionOk="0">
                  <a:moveTo>
                    <a:pt x="613" y="1582"/>
                  </a:moveTo>
                  <a:cubicBezTo>
                    <a:pt x="259" y="919"/>
                    <a:pt x="-95" y="257"/>
                    <a:pt x="23" y="58"/>
                  </a:cubicBezTo>
                  <a:cubicBezTo>
                    <a:pt x="141" y="-141"/>
                    <a:pt x="731" y="124"/>
                    <a:pt x="2384" y="1648"/>
                  </a:cubicBezTo>
                  <a:cubicBezTo>
                    <a:pt x="4036" y="3172"/>
                    <a:pt x="6751" y="5955"/>
                    <a:pt x="9584" y="8936"/>
                  </a:cubicBezTo>
                  <a:cubicBezTo>
                    <a:pt x="12416" y="11918"/>
                    <a:pt x="15367" y="15098"/>
                    <a:pt x="17374" y="17219"/>
                  </a:cubicBezTo>
                  <a:cubicBezTo>
                    <a:pt x="19380" y="19339"/>
                    <a:pt x="20443" y="20399"/>
                    <a:pt x="21505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909840" y="543986"/>
              <a:ext cx="194282" cy="37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7486" y="484"/>
                  </a:cubicBezTo>
                  <a:cubicBezTo>
                    <a:pt x="16251" y="967"/>
                    <a:pt x="15223" y="1934"/>
                    <a:pt x="13269" y="4084"/>
                  </a:cubicBezTo>
                  <a:cubicBezTo>
                    <a:pt x="11314" y="6233"/>
                    <a:pt x="8434" y="9564"/>
                    <a:pt x="6069" y="12681"/>
                  </a:cubicBezTo>
                  <a:cubicBezTo>
                    <a:pt x="3703" y="15797"/>
                    <a:pt x="1851" y="1869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106623" y="350266"/>
              <a:ext cx="169576" cy="13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96" fill="norm" stroke="1" extrusionOk="0">
                  <a:moveTo>
                    <a:pt x="1080" y="5384"/>
                  </a:moveTo>
                  <a:cubicBezTo>
                    <a:pt x="383" y="4167"/>
                    <a:pt x="-314" y="2950"/>
                    <a:pt x="151" y="2038"/>
                  </a:cubicBezTo>
                  <a:cubicBezTo>
                    <a:pt x="615" y="1125"/>
                    <a:pt x="2241" y="516"/>
                    <a:pt x="4331" y="212"/>
                  </a:cubicBezTo>
                  <a:cubicBezTo>
                    <a:pt x="6421" y="-92"/>
                    <a:pt x="8976" y="-92"/>
                    <a:pt x="10718" y="364"/>
                  </a:cubicBezTo>
                  <a:cubicBezTo>
                    <a:pt x="12460" y="821"/>
                    <a:pt x="13389" y="1733"/>
                    <a:pt x="13505" y="3559"/>
                  </a:cubicBezTo>
                  <a:cubicBezTo>
                    <a:pt x="13621" y="5384"/>
                    <a:pt x="12925" y="8122"/>
                    <a:pt x="12228" y="10100"/>
                  </a:cubicBezTo>
                  <a:cubicBezTo>
                    <a:pt x="11531" y="12077"/>
                    <a:pt x="10834" y="13294"/>
                    <a:pt x="10254" y="14815"/>
                  </a:cubicBezTo>
                  <a:cubicBezTo>
                    <a:pt x="9673" y="16336"/>
                    <a:pt x="9209" y="18162"/>
                    <a:pt x="9789" y="19378"/>
                  </a:cubicBezTo>
                  <a:cubicBezTo>
                    <a:pt x="10370" y="20595"/>
                    <a:pt x="11996" y="21204"/>
                    <a:pt x="14086" y="21356"/>
                  </a:cubicBezTo>
                  <a:cubicBezTo>
                    <a:pt x="16176" y="21508"/>
                    <a:pt x="18731" y="21204"/>
                    <a:pt x="21286" y="20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276198" y="298552"/>
              <a:ext cx="234663" cy="73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7" fill="norm" stroke="1" extrusionOk="0">
                  <a:moveTo>
                    <a:pt x="10631" y="1651"/>
                  </a:moveTo>
                  <a:cubicBezTo>
                    <a:pt x="10294" y="1381"/>
                    <a:pt x="9956" y="1112"/>
                    <a:pt x="9872" y="816"/>
                  </a:cubicBezTo>
                  <a:cubicBezTo>
                    <a:pt x="9787" y="520"/>
                    <a:pt x="9956" y="196"/>
                    <a:pt x="11475" y="62"/>
                  </a:cubicBezTo>
                  <a:cubicBezTo>
                    <a:pt x="12994" y="-73"/>
                    <a:pt x="15862" y="-19"/>
                    <a:pt x="17887" y="546"/>
                  </a:cubicBezTo>
                  <a:cubicBezTo>
                    <a:pt x="19912" y="1112"/>
                    <a:pt x="21094" y="2189"/>
                    <a:pt x="21347" y="3644"/>
                  </a:cubicBezTo>
                  <a:cubicBezTo>
                    <a:pt x="21600" y="5098"/>
                    <a:pt x="20925" y="6929"/>
                    <a:pt x="20334" y="8707"/>
                  </a:cubicBezTo>
                  <a:cubicBezTo>
                    <a:pt x="19744" y="10485"/>
                    <a:pt x="19238" y="12208"/>
                    <a:pt x="18984" y="13797"/>
                  </a:cubicBezTo>
                  <a:cubicBezTo>
                    <a:pt x="18731" y="15386"/>
                    <a:pt x="18731" y="16841"/>
                    <a:pt x="18900" y="17703"/>
                  </a:cubicBezTo>
                  <a:cubicBezTo>
                    <a:pt x="19069" y="18564"/>
                    <a:pt x="19406" y="18834"/>
                    <a:pt x="19575" y="19157"/>
                  </a:cubicBezTo>
                  <a:cubicBezTo>
                    <a:pt x="19744" y="19480"/>
                    <a:pt x="19744" y="19857"/>
                    <a:pt x="19406" y="20127"/>
                  </a:cubicBezTo>
                  <a:cubicBezTo>
                    <a:pt x="19069" y="20396"/>
                    <a:pt x="18394" y="20557"/>
                    <a:pt x="15103" y="20773"/>
                  </a:cubicBezTo>
                  <a:cubicBezTo>
                    <a:pt x="11813" y="20988"/>
                    <a:pt x="5906" y="21258"/>
                    <a:pt x="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2108831" y="721123"/>
              <a:ext cx="222037" cy="1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20" y="11375"/>
                    <a:pt x="10440" y="2735"/>
                    <a:pt x="14040" y="575"/>
                  </a:cubicBezTo>
                  <a:cubicBezTo>
                    <a:pt x="17640" y="-1585"/>
                    <a:pt x="1962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115254" y="910345"/>
              <a:ext cx="265572" cy="3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564" fill="norm" stroke="1" extrusionOk="0">
                  <a:moveTo>
                    <a:pt x="2179" y="3240"/>
                  </a:moveTo>
                  <a:cubicBezTo>
                    <a:pt x="1129" y="8640"/>
                    <a:pt x="79" y="14040"/>
                    <a:pt x="4" y="17280"/>
                  </a:cubicBezTo>
                  <a:cubicBezTo>
                    <a:pt x="-71" y="20520"/>
                    <a:pt x="829" y="21600"/>
                    <a:pt x="3379" y="19440"/>
                  </a:cubicBezTo>
                  <a:cubicBezTo>
                    <a:pt x="5929" y="17280"/>
                    <a:pt x="10129" y="11880"/>
                    <a:pt x="13429" y="8100"/>
                  </a:cubicBezTo>
                  <a:cubicBezTo>
                    <a:pt x="16729" y="4320"/>
                    <a:pt x="19129" y="2160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557016" y="424021"/>
              <a:ext cx="789664" cy="72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66" fill="norm" stroke="1" extrusionOk="0">
                  <a:moveTo>
                    <a:pt x="14574" y="1084"/>
                  </a:moveTo>
                  <a:cubicBezTo>
                    <a:pt x="14725" y="702"/>
                    <a:pt x="14876" y="319"/>
                    <a:pt x="14826" y="127"/>
                  </a:cubicBezTo>
                  <a:cubicBezTo>
                    <a:pt x="14775" y="-64"/>
                    <a:pt x="14523" y="-64"/>
                    <a:pt x="13766" y="291"/>
                  </a:cubicBezTo>
                  <a:cubicBezTo>
                    <a:pt x="13009" y="647"/>
                    <a:pt x="11747" y="1358"/>
                    <a:pt x="10309" y="2178"/>
                  </a:cubicBezTo>
                  <a:cubicBezTo>
                    <a:pt x="8871" y="2998"/>
                    <a:pt x="7256" y="3928"/>
                    <a:pt x="6070" y="4693"/>
                  </a:cubicBezTo>
                  <a:cubicBezTo>
                    <a:pt x="4884" y="5459"/>
                    <a:pt x="4127" y="6061"/>
                    <a:pt x="3723" y="6498"/>
                  </a:cubicBezTo>
                  <a:cubicBezTo>
                    <a:pt x="3319" y="6935"/>
                    <a:pt x="3269" y="7209"/>
                    <a:pt x="3395" y="7428"/>
                  </a:cubicBezTo>
                  <a:cubicBezTo>
                    <a:pt x="3521" y="7646"/>
                    <a:pt x="3824" y="7810"/>
                    <a:pt x="4758" y="7920"/>
                  </a:cubicBezTo>
                  <a:cubicBezTo>
                    <a:pt x="5691" y="8029"/>
                    <a:pt x="7256" y="8084"/>
                    <a:pt x="8795" y="8111"/>
                  </a:cubicBezTo>
                  <a:cubicBezTo>
                    <a:pt x="10334" y="8139"/>
                    <a:pt x="11848" y="8139"/>
                    <a:pt x="12757" y="8221"/>
                  </a:cubicBezTo>
                  <a:cubicBezTo>
                    <a:pt x="13665" y="8303"/>
                    <a:pt x="13968" y="8467"/>
                    <a:pt x="14094" y="8740"/>
                  </a:cubicBezTo>
                  <a:cubicBezTo>
                    <a:pt x="14220" y="9013"/>
                    <a:pt x="14170" y="9396"/>
                    <a:pt x="13539" y="10080"/>
                  </a:cubicBezTo>
                  <a:cubicBezTo>
                    <a:pt x="12908" y="10763"/>
                    <a:pt x="11697" y="11748"/>
                    <a:pt x="10309" y="12759"/>
                  </a:cubicBezTo>
                  <a:cubicBezTo>
                    <a:pt x="8921" y="13771"/>
                    <a:pt x="7357" y="14810"/>
                    <a:pt x="5767" y="15958"/>
                  </a:cubicBezTo>
                  <a:cubicBezTo>
                    <a:pt x="4177" y="17107"/>
                    <a:pt x="2562" y="18364"/>
                    <a:pt x="1603" y="19157"/>
                  </a:cubicBezTo>
                  <a:cubicBezTo>
                    <a:pt x="645" y="19950"/>
                    <a:pt x="342" y="20278"/>
                    <a:pt x="165" y="20579"/>
                  </a:cubicBezTo>
                  <a:cubicBezTo>
                    <a:pt x="-12" y="20880"/>
                    <a:pt x="-62" y="21153"/>
                    <a:pt x="89" y="21317"/>
                  </a:cubicBezTo>
                  <a:cubicBezTo>
                    <a:pt x="241" y="21481"/>
                    <a:pt x="594" y="21536"/>
                    <a:pt x="1704" y="21345"/>
                  </a:cubicBezTo>
                  <a:cubicBezTo>
                    <a:pt x="2815" y="21153"/>
                    <a:pt x="4682" y="20716"/>
                    <a:pt x="6549" y="20251"/>
                  </a:cubicBezTo>
                  <a:cubicBezTo>
                    <a:pt x="8417" y="19786"/>
                    <a:pt x="10284" y="19294"/>
                    <a:pt x="12126" y="18911"/>
                  </a:cubicBezTo>
                  <a:cubicBezTo>
                    <a:pt x="13968" y="18528"/>
                    <a:pt x="15785" y="18255"/>
                    <a:pt x="17349" y="18091"/>
                  </a:cubicBezTo>
                  <a:cubicBezTo>
                    <a:pt x="18914" y="17927"/>
                    <a:pt x="20226" y="17872"/>
                    <a:pt x="21538" y="17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568714" y="632800"/>
              <a:ext cx="44408" cy="16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4800"/>
                    <a:pt x="12600" y="9600"/>
                    <a:pt x="16200" y="13200"/>
                  </a:cubicBezTo>
                  <a:cubicBezTo>
                    <a:pt x="19800" y="16800"/>
                    <a:pt x="207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515254" y="450316"/>
              <a:ext cx="64563" cy="6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889" fill="norm" stroke="1" extrusionOk="0">
                  <a:moveTo>
                    <a:pt x="20936" y="5175"/>
                  </a:moveTo>
                  <a:cubicBezTo>
                    <a:pt x="17936" y="4575"/>
                    <a:pt x="14936" y="3975"/>
                    <a:pt x="13436" y="6075"/>
                  </a:cubicBezTo>
                  <a:cubicBezTo>
                    <a:pt x="11936" y="8175"/>
                    <a:pt x="11936" y="12975"/>
                    <a:pt x="13136" y="16275"/>
                  </a:cubicBezTo>
                  <a:cubicBezTo>
                    <a:pt x="14336" y="19575"/>
                    <a:pt x="16736" y="21375"/>
                    <a:pt x="18236" y="20775"/>
                  </a:cubicBezTo>
                  <a:cubicBezTo>
                    <a:pt x="19736" y="20175"/>
                    <a:pt x="20336" y="17175"/>
                    <a:pt x="20636" y="13875"/>
                  </a:cubicBezTo>
                  <a:cubicBezTo>
                    <a:pt x="20936" y="10575"/>
                    <a:pt x="20936" y="6975"/>
                    <a:pt x="19436" y="4575"/>
                  </a:cubicBezTo>
                  <a:cubicBezTo>
                    <a:pt x="17936" y="2175"/>
                    <a:pt x="14936" y="975"/>
                    <a:pt x="11936" y="375"/>
                  </a:cubicBezTo>
                  <a:cubicBezTo>
                    <a:pt x="8936" y="-225"/>
                    <a:pt x="5936" y="-225"/>
                    <a:pt x="3536" y="1275"/>
                  </a:cubicBezTo>
                  <a:cubicBezTo>
                    <a:pt x="1136" y="2775"/>
                    <a:pt x="-664" y="5775"/>
                    <a:pt x="236" y="8175"/>
                  </a:cubicBezTo>
                  <a:cubicBezTo>
                    <a:pt x="1136" y="10575"/>
                    <a:pt x="4736" y="12375"/>
                    <a:pt x="8336" y="14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668630" y="217534"/>
              <a:ext cx="277545" cy="21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6542"/>
                  </a:moveTo>
                  <a:cubicBezTo>
                    <a:pt x="0" y="5434"/>
                    <a:pt x="0" y="4326"/>
                    <a:pt x="1224" y="3126"/>
                  </a:cubicBezTo>
                  <a:cubicBezTo>
                    <a:pt x="2448" y="1926"/>
                    <a:pt x="4896" y="634"/>
                    <a:pt x="6480" y="173"/>
                  </a:cubicBezTo>
                  <a:cubicBezTo>
                    <a:pt x="8064" y="-289"/>
                    <a:pt x="8784" y="80"/>
                    <a:pt x="8568" y="2480"/>
                  </a:cubicBezTo>
                  <a:cubicBezTo>
                    <a:pt x="8352" y="4880"/>
                    <a:pt x="7200" y="9311"/>
                    <a:pt x="6120" y="12265"/>
                  </a:cubicBezTo>
                  <a:cubicBezTo>
                    <a:pt x="5040" y="15219"/>
                    <a:pt x="4032" y="16696"/>
                    <a:pt x="3240" y="17988"/>
                  </a:cubicBezTo>
                  <a:cubicBezTo>
                    <a:pt x="2448" y="19280"/>
                    <a:pt x="1872" y="20388"/>
                    <a:pt x="1944" y="20849"/>
                  </a:cubicBezTo>
                  <a:cubicBezTo>
                    <a:pt x="2016" y="21311"/>
                    <a:pt x="2736" y="21126"/>
                    <a:pt x="6120" y="20019"/>
                  </a:cubicBezTo>
                  <a:cubicBezTo>
                    <a:pt x="9504" y="18911"/>
                    <a:pt x="15552" y="16880"/>
                    <a:pt x="21600" y="14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4433581" y="333053"/>
              <a:ext cx="156497" cy="26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3197" y="4050"/>
                  </a:moveTo>
                  <a:cubicBezTo>
                    <a:pt x="2434" y="5700"/>
                    <a:pt x="1672" y="7350"/>
                    <a:pt x="1291" y="9075"/>
                  </a:cubicBezTo>
                  <a:cubicBezTo>
                    <a:pt x="909" y="10800"/>
                    <a:pt x="909" y="12600"/>
                    <a:pt x="909" y="13950"/>
                  </a:cubicBezTo>
                  <a:cubicBezTo>
                    <a:pt x="909" y="15300"/>
                    <a:pt x="909" y="16200"/>
                    <a:pt x="655" y="16125"/>
                  </a:cubicBezTo>
                  <a:cubicBezTo>
                    <a:pt x="401" y="16050"/>
                    <a:pt x="-107" y="15000"/>
                    <a:pt x="20" y="12450"/>
                  </a:cubicBezTo>
                  <a:cubicBezTo>
                    <a:pt x="147" y="9900"/>
                    <a:pt x="909" y="5850"/>
                    <a:pt x="2307" y="3375"/>
                  </a:cubicBezTo>
                  <a:cubicBezTo>
                    <a:pt x="3705" y="900"/>
                    <a:pt x="5738" y="0"/>
                    <a:pt x="8025" y="0"/>
                  </a:cubicBezTo>
                  <a:cubicBezTo>
                    <a:pt x="10312" y="0"/>
                    <a:pt x="12853" y="900"/>
                    <a:pt x="14886" y="3300"/>
                  </a:cubicBezTo>
                  <a:cubicBezTo>
                    <a:pt x="16919" y="5700"/>
                    <a:pt x="18444" y="9600"/>
                    <a:pt x="19460" y="12900"/>
                  </a:cubicBezTo>
                  <a:cubicBezTo>
                    <a:pt x="20477" y="16200"/>
                    <a:pt x="20985" y="18900"/>
                    <a:pt x="214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4619167" y="455172"/>
              <a:ext cx="292863" cy="37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fill="norm" stroke="1" extrusionOk="0">
                  <a:moveTo>
                    <a:pt x="17723" y="2831"/>
                  </a:moveTo>
                  <a:cubicBezTo>
                    <a:pt x="17453" y="2097"/>
                    <a:pt x="17183" y="1363"/>
                    <a:pt x="16710" y="839"/>
                  </a:cubicBezTo>
                  <a:cubicBezTo>
                    <a:pt x="16238" y="315"/>
                    <a:pt x="15563" y="0"/>
                    <a:pt x="14483" y="0"/>
                  </a:cubicBezTo>
                  <a:cubicBezTo>
                    <a:pt x="13403" y="0"/>
                    <a:pt x="11918" y="315"/>
                    <a:pt x="9893" y="1783"/>
                  </a:cubicBezTo>
                  <a:cubicBezTo>
                    <a:pt x="7868" y="3250"/>
                    <a:pt x="5303" y="5872"/>
                    <a:pt x="3481" y="8546"/>
                  </a:cubicBezTo>
                  <a:cubicBezTo>
                    <a:pt x="1658" y="11219"/>
                    <a:pt x="578" y="13946"/>
                    <a:pt x="173" y="15990"/>
                  </a:cubicBezTo>
                  <a:cubicBezTo>
                    <a:pt x="-232" y="18035"/>
                    <a:pt x="38" y="19398"/>
                    <a:pt x="1388" y="20289"/>
                  </a:cubicBezTo>
                  <a:cubicBezTo>
                    <a:pt x="2738" y="21181"/>
                    <a:pt x="5168" y="21600"/>
                    <a:pt x="8678" y="21443"/>
                  </a:cubicBezTo>
                  <a:cubicBezTo>
                    <a:pt x="12188" y="21285"/>
                    <a:pt x="16778" y="20551"/>
                    <a:pt x="21368" y="19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039655" y="827081"/>
              <a:ext cx="22249" cy="12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1636"/>
                    <a:pt x="-1622" y="3273"/>
                    <a:pt x="870" y="6873"/>
                  </a:cubicBezTo>
                  <a:cubicBezTo>
                    <a:pt x="3363" y="10473"/>
                    <a:pt x="11670" y="16036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5045249" y="647709"/>
              <a:ext cx="44409" cy="32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764" fill="norm" stroke="1" extrusionOk="0">
                  <a:moveTo>
                    <a:pt x="21600" y="13978"/>
                  </a:moveTo>
                  <a:cubicBezTo>
                    <a:pt x="17100" y="17218"/>
                    <a:pt x="12600" y="20458"/>
                    <a:pt x="11250" y="17758"/>
                  </a:cubicBezTo>
                  <a:cubicBezTo>
                    <a:pt x="9900" y="15058"/>
                    <a:pt x="11700" y="6418"/>
                    <a:pt x="10350" y="2638"/>
                  </a:cubicBezTo>
                  <a:cubicBezTo>
                    <a:pt x="9000" y="-1142"/>
                    <a:pt x="4500" y="-62"/>
                    <a:pt x="0" y="1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561482" y="465547"/>
              <a:ext cx="158117" cy="517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40" fill="norm" stroke="1" extrusionOk="0">
                  <a:moveTo>
                    <a:pt x="6627" y="6694"/>
                  </a:moveTo>
                  <a:cubicBezTo>
                    <a:pt x="6873" y="8762"/>
                    <a:pt x="7118" y="10830"/>
                    <a:pt x="7609" y="13051"/>
                  </a:cubicBezTo>
                  <a:cubicBezTo>
                    <a:pt x="8100" y="15273"/>
                    <a:pt x="8836" y="17647"/>
                    <a:pt x="9205" y="19179"/>
                  </a:cubicBezTo>
                  <a:cubicBezTo>
                    <a:pt x="9573" y="20711"/>
                    <a:pt x="9573" y="21400"/>
                    <a:pt x="9327" y="21439"/>
                  </a:cubicBezTo>
                  <a:cubicBezTo>
                    <a:pt x="9082" y="21477"/>
                    <a:pt x="8591" y="20864"/>
                    <a:pt x="7855" y="19217"/>
                  </a:cubicBezTo>
                  <a:cubicBezTo>
                    <a:pt x="7118" y="17571"/>
                    <a:pt x="6136" y="14890"/>
                    <a:pt x="5523" y="12132"/>
                  </a:cubicBezTo>
                  <a:cubicBezTo>
                    <a:pt x="4909" y="9375"/>
                    <a:pt x="4664" y="6541"/>
                    <a:pt x="5277" y="4511"/>
                  </a:cubicBezTo>
                  <a:cubicBezTo>
                    <a:pt x="5891" y="2481"/>
                    <a:pt x="7364" y="1256"/>
                    <a:pt x="9082" y="605"/>
                  </a:cubicBezTo>
                  <a:cubicBezTo>
                    <a:pt x="10800" y="-46"/>
                    <a:pt x="12764" y="-123"/>
                    <a:pt x="14727" y="145"/>
                  </a:cubicBezTo>
                  <a:cubicBezTo>
                    <a:pt x="16691" y="413"/>
                    <a:pt x="18655" y="1026"/>
                    <a:pt x="19882" y="2137"/>
                  </a:cubicBezTo>
                  <a:cubicBezTo>
                    <a:pt x="21109" y="3247"/>
                    <a:pt x="21600" y="4856"/>
                    <a:pt x="19759" y="6158"/>
                  </a:cubicBezTo>
                  <a:cubicBezTo>
                    <a:pt x="17918" y="7460"/>
                    <a:pt x="13745" y="8456"/>
                    <a:pt x="10309" y="8877"/>
                  </a:cubicBezTo>
                  <a:cubicBezTo>
                    <a:pt x="6873" y="9298"/>
                    <a:pt x="4173" y="9145"/>
                    <a:pt x="2577" y="8571"/>
                  </a:cubicBezTo>
                  <a:cubicBezTo>
                    <a:pt x="982" y="7996"/>
                    <a:pt x="491" y="7000"/>
                    <a:pt x="0" y="6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5800170" y="277544"/>
              <a:ext cx="22205" cy="13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5789068" y="148352"/>
              <a:ext cx="33307" cy="2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21600" y="20104"/>
                  </a:moveTo>
                  <a:cubicBezTo>
                    <a:pt x="18000" y="11210"/>
                    <a:pt x="14400" y="2316"/>
                    <a:pt x="10800" y="410"/>
                  </a:cubicBezTo>
                  <a:cubicBezTo>
                    <a:pt x="7200" y="-1496"/>
                    <a:pt x="3600" y="3586"/>
                    <a:pt x="0" y="8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6065624" y="398727"/>
              <a:ext cx="117559" cy="31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097" fill="norm" stroke="1" extrusionOk="0">
                  <a:moveTo>
                    <a:pt x="21443" y="3059"/>
                  </a:moveTo>
                  <a:cubicBezTo>
                    <a:pt x="19080" y="2060"/>
                    <a:pt x="16718" y="1062"/>
                    <a:pt x="14693" y="500"/>
                  </a:cubicBezTo>
                  <a:cubicBezTo>
                    <a:pt x="12668" y="-62"/>
                    <a:pt x="10980" y="-187"/>
                    <a:pt x="9124" y="312"/>
                  </a:cubicBezTo>
                  <a:cubicBezTo>
                    <a:pt x="7268" y="812"/>
                    <a:pt x="5243" y="1936"/>
                    <a:pt x="3387" y="4682"/>
                  </a:cubicBezTo>
                  <a:cubicBezTo>
                    <a:pt x="1530" y="7429"/>
                    <a:pt x="-157" y="11799"/>
                    <a:pt x="12" y="14921"/>
                  </a:cubicBezTo>
                  <a:cubicBezTo>
                    <a:pt x="180" y="18042"/>
                    <a:pt x="2205" y="19915"/>
                    <a:pt x="5412" y="20664"/>
                  </a:cubicBezTo>
                  <a:cubicBezTo>
                    <a:pt x="8618" y="21413"/>
                    <a:pt x="13006" y="21038"/>
                    <a:pt x="17393" y="20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6271995" y="477376"/>
              <a:ext cx="44409" cy="21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26"/>
                    <a:pt x="0" y="9853"/>
                    <a:pt x="3600" y="13453"/>
                  </a:cubicBezTo>
                  <a:cubicBezTo>
                    <a:pt x="7200" y="17053"/>
                    <a:pt x="14400" y="193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6410768" y="543986"/>
              <a:ext cx="177629" cy="5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5840"/>
                    <a:pt x="8100" y="10080"/>
                    <a:pt x="11700" y="6480"/>
                  </a:cubicBezTo>
                  <a:cubicBezTo>
                    <a:pt x="15300" y="2880"/>
                    <a:pt x="1845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618680" y="389530"/>
              <a:ext cx="118236" cy="49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0967" fill="norm" stroke="1" extrusionOk="0">
                  <a:moveTo>
                    <a:pt x="535" y="8000"/>
                  </a:moveTo>
                  <a:cubicBezTo>
                    <a:pt x="207" y="10522"/>
                    <a:pt x="-120" y="13045"/>
                    <a:pt x="44" y="15134"/>
                  </a:cubicBezTo>
                  <a:cubicBezTo>
                    <a:pt x="207" y="17223"/>
                    <a:pt x="862" y="18879"/>
                    <a:pt x="1189" y="19943"/>
                  </a:cubicBezTo>
                  <a:cubicBezTo>
                    <a:pt x="1516" y="21007"/>
                    <a:pt x="1516" y="21480"/>
                    <a:pt x="1516" y="20179"/>
                  </a:cubicBezTo>
                  <a:cubicBezTo>
                    <a:pt x="1516" y="18879"/>
                    <a:pt x="1516" y="15804"/>
                    <a:pt x="1844" y="12887"/>
                  </a:cubicBezTo>
                  <a:cubicBezTo>
                    <a:pt x="2171" y="9971"/>
                    <a:pt x="2825" y="7211"/>
                    <a:pt x="3480" y="5319"/>
                  </a:cubicBezTo>
                  <a:cubicBezTo>
                    <a:pt x="4135" y="3427"/>
                    <a:pt x="4789" y="2403"/>
                    <a:pt x="5771" y="1614"/>
                  </a:cubicBezTo>
                  <a:cubicBezTo>
                    <a:pt x="6753" y="826"/>
                    <a:pt x="8062" y="274"/>
                    <a:pt x="9535" y="77"/>
                  </a:cubicBezTo>
                  <a:cubicBezTo>
                    <a:pt x="11007" y="-120"/>
                    <a:pt x="12644" y="38"/>
                    <a:pt x="14771" y="826"/>
                  </a:cubicBezTo>
                  <a:cubicBezTo>
                    <a:pt x="16898" y="1614"/>
                    <a:pt x="19516" y="3033"/>
                    <a:pt x="20498" y="4452"/>
                  </a:cubicBezTo>
                  <a:cubicBezTo>
                    <a:pt x="21480" y="5871"/>
                    <a:pt x="20825" y="7290"/>
                    <a:pt x="17389" y="8276"/>
                  </a:cubicBezTo>
                  <a:cubicBezTo>
                    <a:pt x="13953" y="9261"/>
                    <a:pt x="7735" y="9813"/>
                    <a:pt x="1516" y="10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766024" y="333053"/>
              <a:ext cx="110462" cy="28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209" fill="norm" stroke="1" extrusionOk="0">
                  <a:moveTo>
                    <a:pt x="2090" y="0"/>
                  </a:moveTo>
                  <a:cubicBezTo>
                    <a:pt x="6968" y="1254"/>
                    <a:pt x="11845" y="2508"/>
                    <a:pt x="15503" y="5156"/>
                  </a:cubicBezTo>
                  <a:cubicBezTo>
                    <a:pt x="19161" y="7804"/>
                    <a:pt x="21600" y="11845"/>
                    <a:pt x="20555" y="14911"/>
                  </a:cubicBezTo>
                  <a:cubicBezTo>
                    <a:pt x="19510" y="17977"/>
                    <a:pt x="14981" y="20067"/>
                    <a:pt x="10974" y="20834"/>
                  </a:cubicBezTo>
                  <a:cubicBezTo>
                    <a:pt x="6968" y="21600"/>
                    <a:pt x="3484" y="21043"/>
                    <a:pt x="0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942584" y="126784"/>
              <a:ext cx="89884" cy="15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18" fill="norm" stroke="1" extrusionOk="0">
                  <a:moveTo>
                    <a:pt x="1577" y="6902"/>
                  </a:moveTo>
                  <a:cubicBezTo>
                    <a:pt x="696" y="10418"/>
                    <a:pt x="-186" y="13934"/>
                    <a:pt x="34" y="13558"/>
                  </a:cubicBezTo>
                  <a:cubicBezTo>
                    <a:pt x="255" y="13181"/>
                    <a:pt x="1577" y="8911"/>
                    <a:pt x="3341" y="5771"/>
                  </a:cubicBezTo>
                  <a:cubicBezTo>
                    <a:pt x="5104" y="2632"/>
                    <a:pt x="7308" y="623"/>
                    <a:pt x="9071" y="120"/>
                  </a:cubicBezTo>
                  <a:cubicBezTo>
                    <a:pt x="10834" y="-382"/>
                    <a:pt x="12157" y="623"/>
                    <a:pt x="14141" y="4390"/>
                  </a:cubicBezTo>
                  <a:cubicBezTo>
                    <a:pt x="16124" y="8158"/>
                    <a:pt x="18769" y="14688"/>
                    <a:pt x="21414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082425" y="183179"/>
              <a:ext cx="127672" cy="3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6457"/>
                    <a:pt x="1252" y="11314"/>
                    <a:pt x="4852" y="7714"/>
                  </a:cubicBezTo>
                  <a:cubicBezTo>
                    <a:pt x="8452" y="4114"/>
                    <a:pt x="15026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7265604" y="144322"/>
              <a:ext cx="11104" cy="12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7282257" y="22203"/>
              <a:ext cx="5552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195197" y="105784"/>
              <a:ext cx="1136141" cy="117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1" fill="norm" stroke="1" extrusionOk="0">
                  <a:moveTo>
                    <a:pt x="15032" y="3640"/>
                  </a:moveTo>
                  <a:cubicBezTo>
                    <a:pt x="14892" y="2829"/>
                    <a:pt x="14752" y="2019"/>
                    <a:pt x="14402" y="1412"/>
                  </a:cubicBezTo>
                  <a:cubicBezTo>
                    <a:pt x="14052" y="804"/>
                    <a:pt x="13492" y="400"/>
                    <a:pt x="12687" y="180"/>
                  </a:cubicBezTo>
                  <a:cubicBezTo>
                    <a:pt x="11882" y="-39"/>
                    <a:pt x="10832" y="-73"/>
                    <a:pt x="9711" y="163"/>
                  </a:cubicBezTo>
                  <a:cubicBezTo>
                    <a:pt x="8591" y="400"/>
                    <a:pt x="7401" y="906"/>
                    <a:pt x="6228" y="1530"/>
                  </a:cubicBezTo>
                  <a:cubicBezTo>
                    <a:pt x="5055" y="2155"/>
                    <a:pt x="3900" y="2897"/>
                    <a:pt x="2990" y="3791"/>
                  </a:cubicBezTo>
                  <a:cubicBezTo>
                    <a:pt x="2079" y="4686"/>
                    <a:pt x="1414" y="5732"/>
                    <a:pt x="942" y="6846"/>
                  </a:cubicBezTo>
                  <a:cubicBezTo>
                    <a:pt x="469" y="7960"/>
                    <a:pt x="189" y="9141"/>
                    <a:pt x="67" y="10356"/>
                  </a:cubicBezTo>
                  <a:cubicBezTo>
                    <a:pt x="-56" y="11571"/>
                    <a:pt x="-21" y="12820"/>
                    <a:pt x="259" y="13950"/>
                  </a:cubicBezTo>
                  <a:cubicBezTo>
                    <a:pt x="539" y="15081"/>
                    <a:pt x="1064" y="16093"/>
                    <a:pt x="1834" y="17005"/>
                  </a:cubicBezTo>
                  <a:cubicBezTo>
                    <a:pt x="2605" y="17916"/>
                    <a:pt x="3620" y="18726"/>
                    <a:pt x="4810" y="19401"/>
                  </a:cubicBezTo>
                  <a:cubicBezTo>
                    <a:pt x="6000" y="20076"/>
                    <a:pt x="7366" y="20616"/>
                    <a:pt x="8731" y="20970"/>
                  </a:cubicBezTo>
                  <a:cubicBezTo>
                    <a:pt x="10096" y="21324"/>
                    <a:pt x="11462" y="21493"/>
                    <a:pt x="12757" y="21510"/>
                  </a:cubicBezTo>
                  <a:cubicBezTo>
                    <a:pt x="14052" y="21527"/>
                    <a:pt x="15278" y="21392"/>
                    <a:pt x="16345" y="21021"/>
                  </a:cubicBezTo>
                  <a:cubicBezTo>
                    <a:pt x="17413" y="20650"/>
                    <a:pt x="18323" y="20042"/>
                    <a:pt x="19058" y="19249"/>
                  </a:cubicBezTo>
                  <a:cubicBezTo>
                    <a:pt x="19794" y="18456"/>
                    <a:pt x="20354" y="17477"/>
                    <a:pt x="20756" y="16313"/>
                  </a:cubicBezTo>
                  <a:cubicBezTo>
                    <a:pt x="21159" y="15148"/>
                    <a:pt x="21404" y="13798"/>
                    <a:pt x="21474" y="12516"/>
                  </a:cubicBezTo>
                  <a:cubicBezTo>
                    <a:pt x="21544" y="11233"/>
                    <a:pt x="21439" y="10018"/>
                    <a:pt x="21229" y="8888"/>
                  </a:cubicBezTo>
                  <a:cubicBezTo>
                    <a:pt x="21019" y="7757"/>
                    <a:pt x="20704" y="6711"/>
                    <a:pt x="20179" y="5985"/>
                  </a:cubicBezTo>
                  <a:cubicBezTo>
                    <a:pt x="19654" y="5260"/>
                    <a:pt x="18918" y="4855"/>
                    <a:pt x="18043" y="4956"/>
                  </a:cubicBezTo>
                  <a:cubicBezTo>
                    <a:pt x="17168" y="5057"/>
                    <a:pt x="16153" y="5665"/>
                    <a:pt x="15435" y="6238"/>
                  </a:cubicBezTo>
                  <a:cubicBezTo>
                    <a:pt x="14717" y="6812"/>
                    <a:pt x="14297" y="7352"/>
                    <a:pt x="13877" y="7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345838" y="2029007"/>
              <a:ext cx="827083" cy="15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1448"/>
                  </a:moveTo>
                  <a:cubicBezTo>
                    <a:pt x="1788" y="18846"/>
                    <a:pt x="3576" y="16243"/>
                    <a:pt x="5412" y="13771"/>
                  </a:cubicBezTo>
                  <a:cubicBezTo>
                    <a:pt x="7248" y="11299"/>
                    <a:pt x="9133" y="8956"/>
                    <a:pt x="10993" y="7005"/>
                  </a:cubicBezTo>
                  <a:cubicBezTo>
                    <a:pt x="12854" y="5053"/>
                    <a:pt x="14690" y="3491"/>
                    <a:pt x="16333" y="2320"/>
                  </a:cubicBezTo>
                  <a:cubicBezTo>
                    <a:pt x="17976" y="1149"/>
                    <a:pt x="19426" y="368"/>
                    <a:pt x="20271" y="108"/>
                  </a:cubicBezTo>
                  <a:cubicBezTo>
                    <a:pt x="21117" y="-152"/>
                    <a:pt x="21358" y="108"/>
                    <a:pt x="21600" y="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723299" y="2597814"/>
              <a:ext cx="49959" cy="18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5294"/>
                    <a:pt x="3200" y="10588"/>
                    <a:pt x="6800" y="14188"/>
                  </a:cubicBezTo>
                  <a:cubicBezTo>
                    <a:pt x="10400" y="17788"/>
                    <a:pt x="16000" y="196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689522" y="2425737"/>
              <a:ext cx="83736" cy="4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839" fill="norm" stroke="1" extrusionOk="0">
                  <a:moveTo>
                    <a:pt x="11389" y="5635"/>
                  </a:moveTo>
                  <a:cubicBezTo>
                    <a:pt x="9041" y="2817"/>
                    <a:pt x="6694" y="0"/>
                    <a:pt x="4581" y="0"/>
                  </a:cubicBezTo>
                  <a:cubicBezTo>
                    <a:pt x="2467" y="0"/>
                    <a:pt x="589" y="2817"/>
                    <a:pt x="120" y="6574"/>
                  </a:cubicBezTo>
                  <a:cubicBezTo>
                    <a:pt x="-350" y="10330"/>
                    <a:pt x="589" y="15026"/>
                    <a:pt x="2467" y="17844"/>
                  </a:cubicBezTo>
                  <a:cubicBezTo>
                    <a:pt x="4346" y="20661"/>
                    <a:pt x="7163" y="21600"/>
                    <a:pt x="9276" y="20191"/>
                  </a:cubicBezTo>
                  <a:cubicBezTo>
                    <a:pt x="11389" y="18783"/>
                    <a:pt x="12798" y="15026"/>
                    <a:pt x="12798" y="11270"/>
                  </a:cubicBezTo>
                  <a:cubicBezTo>
                    <a:pt x="12798" y="7513"/>
                    <a:pt x="11389" y="3757"/>
                    <a:pt x="9041" y="1878"/>
                  </a:cubicBezTo>
                  <a:cubicBezTo>
                    <a:pt x="6693" y="0"/>
                    <a:pt x="3407" y="0"/>
                    <a:pt x="2937" y="939"/>
                  </a:cubicBezTo>
                  <a:cubicBezTo>
                    <a:pt x="2467" y="1878"/>
                    <a:pt x="4815" y="3757"/>
                    <a:pt x="8337" y="5165"/>
                  </a:cubicBezTo>
                  <a:cubicBezTo>
                    <a:pt x="11859" y="6574"/>
                    <a:pt x="16554" y="7513"/>
                    <a:pt x="21250" y="8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917580" y="2291529"/>
              <a:ext cx="88815" cy="30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3648"/>
                  </a:moveTo>
                  <a:cubicBezTo>
                    <a:pt x="450" y="2986"/>
                    <a:pt x="900" y="2323"/>
                    <a:pt x="1125" y="1594"/>
                  </a:cubicBezTo>
                  <a:cubicBezTo>
                    <a:pt x="1350" y="866"/>
                    <a:pt x="1350" y="71"/>
                    <a:pt x="1575" y="4"/>
                  </a:cubicBezTo>
                  <a:cubicBezTo>
                    <a:pt x="1800" y="-62"/>
                    <a:pt x="2250" y="601"/>
                    <a:pt x="4725" y="3317"/>
                  </a:cubicBezTo>
                  <a:cubicBezTo>
                    <a:pt x="7200" y="6034"/>
                    <a:pt x="11700" y="10804"/>
                    <a:pt x="14850" y="14183"/>
                  </a:cubicBezTo>
                  <a:cubicBezTo>
                    <a:pt x="18000" y="17563"/>
                    <a:pt x="19800" y="19550"/>
                    <a:pt x="2160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007550" y="2842053"/>
              <a:ext cx="91708" cy="4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233" fill="norm" stroke="1" extrusionOk="0">
                  <a:moveTo>
                    <a:pt x="6088" y="0"/>
                  </a:moveTo>
                  <a:cubicBezTo>
                    <a:pt x="3970" y="864"/>
                    <a:pt x="1853" y="1728"/>
                    <a:pt x="794" y="4752"/>
                  </a:cubicBezTo>
                  <a:cubicBezTo>
                    <a:pt x="-265" y="7776"/>
                    <a:pt x="-265" y="12960"/>
                    <a:pt x="794" y="16416"/>
                  </a:cubicBezTo>
                  <a:cubicBezTo>
                    <a:pt x="1853" y="19872"/>
                    <a:pt x="3970" y="21600"/>
                    <a:pt x="7147" y="21168"/>
                  </a:cubicBezTo>
                  <a:cubicBezTo>
                    <a:pt x="10323" y="20736"/>
                    <a:pt x="14559" y="18144"/>
                    <a:pt x="17311" y="15120"/>
                  </a:cubicBezTo>
                  <a:cubicBezTo>
                    <a:pt x="20064" y="12096"/>
                    <a:pt x="21335" y="8640"/>
                    <a:pt x="20911" y="6480"/>
                  </a:cubicBezTo>
                  <a:cubicBezTo>
                    <a:pt x="20488" y="4320"/>
                    <a:pt x="18370" y="3456"/>
                    <a:pt x="15406" y="3024"/>
                  </a:cubicBezTo>
                  <a:cubicBezTo>
                    <a:pt x="12441" y="2592"/>
                    <a:pt x="8629" y="2592"/>
                    <a:pt x="4817" y="2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3637137" y="0"/>
              <a:ext cx="392302" cy="62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422" y="21600"/>
                  </a:moveTo>
                  <a:cubicBezTo>
                    <a:pt x="915" y="21471"/>
                    <a:pt x="408" y="21343"/>
                    <a:pt x="155" y="21054"/>
                  </a:cubicBezTo>
                  <a:cubicBezTo>
                    <a:pt x="-99" y="20764"/>
                    <a:pt x="-99" y="20314"/>
                    <a:pt x="611" y="19029"/>
                  </a:cubicBezTo>
                  <a:cubicBezTo>
                    <a:pt x="1321" y="17743"/>
                    <a:pt x="2740" y="15621"/>
                    <a:pt x="4566" y="13436"/>
                  </a:cubicBezTo>
                  <a:cubicBezTo>
                    <a:pt x="6391" y="11250"/>
                    <a:pt x="8622" y="9000"/>
                    <a:pt x="11005" y="7039"/>
                  </a:cubicBezTo>
                  <a:cubicBezTo>
                    <a:pt x="13388" y="5079"/>
                    <a:pt x="15924" y="3407"/>
                    <a:pt x="17698" y="2282"/>
                  </a:cubicBezTo>
                  <a:cubicBezTo>
                    <a:pt x="19473" y="1157"/>
                    <a:pt x="20487" y="579"/>
                    <a:pt x="215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647264" y="2298066"/>
              <a:ext cx="653328" cy="58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677" y="21600"/>
                  </a:moveTo>
                  <a:cubicBezTo>
                    <a:pt x="433" y="21394"/>
                    <a:pt x="189" y="21189"/>
                    <a:pt x="67" y="20914"/>
                  </a:cubicBezTo>
                  <a:cubicBezTo>
                    <a:pt x="-55" y="20640"/>
                    <a:pt x="-55" y="20297"/>
                    <a:pt x="464" y="19337"/>
                  </a:cubicBezTo>
                  <a:cubicBezTo>
                    <a:pt x="982" y="18377"/>
                    <a:pt x="2020" y="16800"/>
                    <a:pt x="3240" y="15154"/>
                  </a:cubicBezTo>
                  <a:cubicBezTo>
                    <a:pt x="4460" y="13509"/>
                    <a:pt x="5864" y="11794"/>
                    <a:pt x="7603" y="10011"/>
                  </a:cubicBezTo>
                  <a:cubicBezTo>
                    <a:pt x="9342" y="8229"/>
                    <a:pt x="11416" y="6377"/>
                    <a:pt x="13796" y="4697"/>
                  </a:cubicBezTo>
                  <a:cubicBezTo>
                    <a:pt x="16176" y="3017"/>
                    <a:pt x="18860" y="1509"/>
                    <a:pt x="21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733331" y="2370750"/>
              <a:ext cx="139002" cy="34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38" fill="norm" stroke="1" extrusionOk="0">
                  <a:moveTo>
                    <a:pt x="21351" y="3070"/>
                  </a:moveTo>
                  <a:cubicBezTo>
                    <a:pt x="21351" y="2495"/>
                    <a:pt x="21351" y="1921"/>
                    <a:pt x="19788" y="1232"/>
                  </a:cubicBezTo>
                  <a:cubicBezTo>
                    <a:pt x="18225" y="542"/>
                    <a:pt x="15098" y="-262"/>
                    <a:pt x="12256" y="83"/>
                  </a:cubicBezTo>
                  <a:cubicBezTo>
                    <a:pt x="9414" y="427"/>
                    <a:pt x="6856" y="1921"/>
                    <a:pt x="4583" y="4621"/>
                  </a:cubicBezTo>
                  <a:cubicBezTo>
                    <a:pt x="2309" y="7321"/>
                    <a:pt x="319" y="11227"/>
                    <a:pt x="35" y="14215"/>
                  </a:cubicBezTo>
                  <a:cubicBezTo>
                    <a:pt x="-249" y="17202"/>
                    <a:pt x="1172" y="19270"/>
                    <a:pt x="4867" y="20304"/>
                  </a:cubicBezTo>
                  <a:cubicBezTo>
                    <a:pt x="8562" y="21338"/>
                    <a:pt x="14530" y="21338"/>
                    <a:pt x="20498" y="21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6038859" y="2514551"/>
              <a:ext cx="16653" cy="16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40"/>
                    <a:pt x="0" y="12480"/>
                    <a:pt x="3600" y="16080"/>
                  </a:cubicBezTo>
                  <a:cubicBezTo>
                    <a:pt x="7200" y="19680"/>
                    <a:pt x="14400" y="20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032319" y="2374507"/>
              <a:ext cx="50947" cy="5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622" fill="norm" stroke="1" extrusionOk="0">
                  <a:moveTo>
                    <a:pt x="21241" y="20622"/>
                  </a:moveTo>
                  <a:cubicBezTo>
                    <a:pt x="16612" y="13919"/>
                    <a:pt x="11984" y="7215"/>
                    <a:pt x="7741" y="3491"/>
                  </a:cubicBezTo>
                  <a:cubicBezTo>
                    <a:pt x="3498" y="-233"/>
                    <a:pt x="-359" y="-978"/>
                    <a:pt x="27" y="1256"/>
                  </a:cubicBezTo>
                  <a:cubicBezTo>
                    <a:pt x="412" y="3491"/>
                    <a:pt x="5041" y="8705"/>
                    <a:pt x="9670" y="13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6163480" y="2583691"/>
              <a:ext cx="175127" cy="3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134" fill="norm" stroke="1" extrusionOk="0">
                  <a:moveTo>
                    <a:pt x="1046" y="21134"/>
                  </a:moveTo>
                  <a:cubicBezTo>
                    <a:pt x="371" y="16052"/>
                    <a:pt x="-304" y="10969"/>
                    <a:pt x="146" y="7157"/>
                  </a:cubicBezTo>
                  <a:cubicBezTo>
                    <a:pt x="596" y="3346"/>
                    <a:pt x="2171" y="805"/>
                    <a:pt x="5884" y="169"/>
                  </a:cubicBezTo>
                  <a:cubicBezTo>
                    <a:pt x="9596" y="-466"/>
                    <a:pt x="15446" y="805"/>
                    <a:pt x="21296" y="2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6453037" y="2509000"/>
              <a:ext cx="24342" cy="13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1152"/>
                    <a:pt x="-1303" y="2304"/>
                    <a:pt x="240" y="5904"/>
                  </a:cubicBezTo>
                  <a:cubicBezTo>
                    <a:pt x="1783" y="9504"/>
                    <a:pt x="11040" y="15552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505132" y="2342473"/>
              <a:ext cx="159562" cy="39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77" fill="norm" stroke="1" extrusionOk="0">
                  <a:moveTo>
                    <a:pt x="0" y="0"/>
                  </a:moveTo>
                  <a:cubicBezTo>
                    <a:pt x="6553" y="2600"/>
                    <a:pt x="13106" y="5200"/>
                    <a:pt x="16867" y="7850"/>
                  </a:cubicBezTo>
                  <a:cubicBezTo>
                    <a:pt x="20629" y="10500"/>
                    <a:pt x="21600" y="13200"/>
                    <a:pt x="20508" y="15500"/>
                  </a:cubicBezTo>
                  <a:cubicBezTo>
                    <a:pt x="19416" y="17800"/>
                    <a:pt x="16261" y="19700"/>
                    <a:pt x="14076" y="20650"/>
                  </a:cubicBezTo>
                  <a:cubicBezTo>
                    <a:pt x="11892" y="21600"/>
                    <a:pt x="10679" y="21600"/>
                    <a:pt x="9708" y="21300"/>
                  </a:cubicBezTo>
                  <a:cubicBezTo>
                    <a:pt x="8737" y="21000"/>
                    <a:pt x="8009" y="20400"/>
                    <a:pt x="7281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6799330" y="2275863"/>
              <a:ext cx="27755" cy="34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858"/>
                    <a:pt x="14400" y="3716"/>
                    <a:pt x="18000" y="7316"/>
                  </a:cubicBezTo>
                  <a:cubicBezTo>
                    <a:pt x="21600" y="10916"/>
                    <a:pt x="21600" y="162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6837709" y="2814299"/>
              <a:ext cx="84192" cy="6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317" fill="norm" stroke="1" extrusionOk="0">
                  <a:moveTo>
                    <a:pt x="8391" y="0"/>
                  </a:moveTo>
                  <a:cubicBezTo>
                    <a:pt x="6093" y="0"/>
                    <a:pt x="3795" y="0"/>
                    <a:pt x="2187" y="2777"/>
                  </a:cubicBezTo>
                  <a:cubicBezTo>
                    <a:pt x="578" y="5554"/>
                    <a:pt x="-341" y="11109"/>
                    <a:pt x="119" y="15120"/>
                  </a:cubicBezTo>
                  <a:cubicBezTo>
                    <a:pt x="578" y="19131"/>
                    <a:pt x="2417" y="21600"/>
                    <a:pt x="5863" y="21291"/>
                  </a:cubicBezTo>
                  <a:cubicBezTo>
                    <a:pt x="9310" y="20983"/>
                    <a:pt x="14365" y="17897"/>
                    <a:pt x="17353" y="14811"/>
                  </a:cubicBezTo>
                  <a:cubicBezTo>
                    <a:pt x="20340" y="11726"/>
                    <a:pt x="21259" y="8640"/>
                    <a:pt x="20799" y="6171"/>
                  </a:cubicBezTo>
                  <a:cubicBezTo>
                    <a:pt x="20340" y="3703"/>
                    <a:pt x="18502" y="1851"/>
                    <a:pt x="15744" y="926"/>
                  </a:cubicBezTo>
                  <a:cubicBezTo>
                    <a:pt x="12987" y="0"/>
                    <a:pt x="9310" y="0"/>
                    <a:pt x="56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399643" y="329180"/>
              <a:ext cx="380937" cy="67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73" fill="norm" stroke="1" extrusionOk="0">
                  <a:moveTo>
                    <a:pt x="14953" y="3478"/>
                  </a:moveTo>
                  <a:cubicBezTo>
                    <a:pt x="13822" y="2537"/>
                    <a:pt x="12690" y="1595"/>
                    <a:pt x="11919" y="1006"/>
                  </a:cubicBezTo>
                  <a:cubicBezTo>
                    <a:pt x="11147" y="418"/>
                    <a:pt x="10736" y="182"/>
                    <a:pt x="10222" y="65"/>
                  </a:cubicBezTo>
                  <a:cubicBezTo>
                    <a:pt x="9707" y="-53"/>
                    <a:pt x="9090" y="-53"/>
                    <a:pt x="8010" y="447"/>
                  </a:cubicBezTo>
                  <a:cubicBezTo>
                    <a:pt x="6930" y="948"/>
                    <a:pt x="5387" y="1948"/>
                    <a:pt x="3947" y="3596"/>
                  </a:cubicBezTo>
                  <a:cubicBezTo>
                    <a:pt x="2507" y="5244"/>
                    <a:pt x="1170" y="7539"/>
                    <a:pt x="502" y="9599"/>
                  </a:cubicBezTo>
                  <a:cubicBezTo>
                    <a:pt x="-167" y="11659"/>
                    <a:pt x="-167" y="13484"/>
                    <a:pt x="502" y="15338"/>
                  </a:cubicBezTo>
                  <a:cubicBezTo>
                    <a:pt x="1170" y="17192"/>
                    <a:pt x="2507" y="19075"/>
                    <a:pt x="4307" y="20164"/>
                  </a:cubicBezTo>
                  <a:cubicBezTo>
                    <a:pt x="6107" y="21253"/>
                    <a:pt x="8370" y="21547"/>
                    <a:pt x="10684" y="21282"/>
                  </a:cubicBezTo>
                  <a:cubicBezTo>
                    <a:pt x="12999" y="21017"/>
                    <a:pt x="15364" y="20193"/>
                    <a:pt x="17216" y="18928"/>
                  </a:cubicBezTo>
                  <a:cubicBezTo>
                    <a:pt x="19067" y="17663"/>
                    <a:pt x="20404" y="15956"/>
                    <a:pt x="20919" y="14131"/>
                  </a:cubicBezTo>
                  <a:cubicBezTo>
                    <a:pt x="21433" y="12307"/>
                    <a:pt x="21124" y="10364"/>
                    <a:pt x="20456" y="8775"/>
                  </a:cubicBezTo>
                  <a:cubicBezTo>
                    <a:pt x="19787" y="7186"/>
                    <a:pt x="18759" y="5950"/>
                    <a:pt x="17062" y="5244"/>
                  </a:cubicBezTo>
                  <a:cubicBezTo>
                    <a:pt x="15364" y="4538"/>
                    <a:pt x="12999" y="4361"/>
                    <a:pt x="10942" y="4655"/>
                  </a:cubicBezTo>
                  <a:cubicBezTo>
                    <a:pt x="8884" y="4950"/>
                    <a:pt x="7136" y="5715"/>
                    <a:pt x="5387" y="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407739" y="1354383"/>
              <a:ext cx="55509" cy="144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3245"/>
                  </a:moveTo>
                  <a:cubicBezTo>
                    <a:pt x="0" y="1355"/>
                    <a:pt x="0" y="-535"/>
                    <a:pt x="1080" y="140"/>
                  </a:cubicBezTo>
                  <a:cubicBezTo>
                    <a:pt x="2160" y="815"/>
                    <a:pt x="4320" y="4055"/>
                    <a:pt x="6120" y="7430"/>
                  </a:cubicBezTo>
                  <a:cubicBezTo>
                    <a:pt x="7920" y="10805"/>
                    <a:pt x="9360" y="14315"/>
                    <a:pt x="11880" y="16610"/>
                  </a:cubicBezTo>
                  <a:cubicBezTo>
                    <a:pt x="14400" y="18905"/>
                    <a:pt x="18000" y="19985"/>
                    <a:pt x="21600" y="21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529858" y="1332212"/>
              <a:ext cx="1" cy="111019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097120" y="1696633"/>
              <a:ext cx="110788" cy="28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467" fill="norm" stroke="1" extrusionOk="0">
                  <a:moveTo>
                    <a:pt x="20860" y="3490"/>
                  </a:moveTo>
                  <a:cubicBezTo>
                    <a:pt x="20512" y="2793"/>
                    <a:pt x="20163" y="2097"/>
                    <a:pt x="19292" y="1470"/>
                  </a:cubicBezTo>
                  <a:cubicBezTo>
                    <a:pt x="18421" y="842"/>
                    <a:pt x="17028" y="285"/>
                    <a:pt x="15460" y="76"/>
                  </a:cubicBezTo>
                  <a:cubicBezTo>
                    <a:pt x="13892" y="-133"/>
                    <a:pt x="12150" y="6"/>
                    <a:pt x="9537" y="1539"/>
                  </a:cubicBezTo>
                  <a:cubicBezTo>
                    <a:pt x="6924" y="3072"/>
                    <a:pt x="3441" y="5999"/>
                    <a:pt x="1525" y="8925"/>
                  </a:cubicBezTo>
                  <a:cubicBezTo>
                    <a:pt x="-392" y="11852"/>
                    <a:pt x="-740" y="14778"/>
                    <a:pt x="1873" y="16868"/>
                  </a:cubicBezTo>
                  <a:cubicBezTo>
                    <a:pt x="4486" y="18959"/>
                    <a:pt x="10060" y="20213"/>
                    <a:pt x="15634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296721" y="1826241"/>
              <a:ext cx="27755" cy="11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297752" y="1700421"/>
              <a:ext cx="42683" cy="6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245" fill="norm" stroke="1" extrusionOk="0">
                  <a:moveTo>
                    <a:pt x="10298" y="7958"/>
                  </a:moveTo>
                  <a:cubicBezTo>
                    <a:pt x="6698" y="9663"/>
                    <a:pt x="3098" y="11368"/>
                    <a:pt x="1298" y="13642"/>
                  </a:cubicBezTo>
                  <a:cubicBezTo>
                    <a:pt x="-502" y="15916"/>
                    <a:pt x="-502" y="18758"/>
                    <a:pt x="1748" y="20179"/>
                  </a:cubicBezTo>
                  <a:cubicBezTo>
                    <a:pt x="3998" y="21600"/>
                    <a:pt x="8498" y="21600"/>
                    <a:pt x="12098" y="20179"/>
                  </a:cubicBezTo>
                  <a:cubicBezTo>
                    <a:pt x="15698" y="18758"/>
                    <a:pt x="18398" y="15916"/>
                    <a:pt x="19748" y="13074"/>
                  </a:cubicBezTo>
                  <a:cubicBezTo>
                    <a:pt x="21098" y="10232"/>
                    <a:pt x="21098" y="7389"/>
                    <a:pt x="19748" y="4832"/>
                  </a:cubicBezTo>
                  <a:cubicBezTo>
                    <a:pt x="18398" y="2274"/>
                    <a:pt x="15698" y="0"/>
                    <a:pt x="11648" y="0"/>
                  </a:cubicBezTo>
                  <a:cubicBezTo>
                    <a:pt x="7598" y="0"/>
                    <a:pt x="2198" y="2274"/>
                    <a:pt x="1298" y="4832"/>
                  </a:cubicBezTo>
                  <a:cubicBezTo>
                    <a:pt x="398" y="7389"/>
                    <a:pt x="3998" y="10232"/>
                    <a:pt x="7598" y="13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446595" y="1820690"/>
              <a:ext cx="138773" cy="3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7486"/>
                    <a:pt x="1728" y="13371"/>
                    <a:pt x="5328" y="9771"/>
                  </a:cubicBezTo>
                  <a:cubicBezTo>
                    <a:pt x="8928" y="6171"/>
                    <a:pt x="15264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629774" y="1737427"/>
              <a:ext cx="55510" cy="12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3600"/>
                    <a:pt x="1440" y="7200"/>
                    <a:pt x="5040" y="10800"/>
                  </a:cubicBezTo>
                  <a:cubicBezTo>
                    <a:pt x="8640" y="14400"/>
                    <a:pt x="1512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679732" y="1648525"/>
              <a:ext cx="141801" cy="225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91" fill="norm" stroke="1" extrusionOk="0">
                  <a:moveTo>
                    <a:pt x="0" y="1045"/>
                  </a:moveTo>
                  <a:cubicBezTo>
                    <a:pt x="1108" y="354"/>
                    <a:pt x="2215" y="-337"/>
                    <a:pt x="4985" y="181"/>
                  </a:cubicBezTo>
                  <a:cubicBezTo>
                    <a:pt x="7754" y="700"/>
                    <a:pt x="12185" y="2428"/>
                    <a:pt x="15369" y="5193"/>
                  </a:cubicBezTo>
                  <a:cubicBezTo>
                    <a:pt x="18554" y="7957"/>
                    <a:pt x="20492" y="11759"/>
                    <a:pt x="21046" y="14610"/>
                  </a:cubicBezTo>
                  <a:cubicBezTo>
                    <a:pt x="21600" y="17461"/>
                    <a:pt x="20769" y="19362"/>
                    <a:pt x="19662" y="20313"/>
                  </a:cubicBezTo>
                  <a:cubicBezTo>
                    <a:pt x="18554" y="21263"/>
                    <a:pt x="17169" y="21263"/>
                    <a:pt x="16615" y="20745"/>
                  </a:cubicBezTo>
                  <a:cubicBezTo>
                    <a:pt x="16062" y="20226"/>
                    <a:pt x="16338" y="19189"/>
                    <a:pt x="16615" y="18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903618" y="1709672"/>
              <a:ext cx="170228" cy="6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459" y="21600"/>
                  </a:moveTo>
                  <a:cubicBezTo>
                    <a:pt x="0" y="18327"/>
                    <a:pt x="-460" y="15055"/>
                    <a:pt x="919" y="11782"/>
                  </a:cubicBezTo>
                  <a:cubicBezTo>
                    <a:pt x="2297" y="8509"/>
                    <a:pt x="5514" y="5236"/>
                    <a:pt x="9191" y="3273"/>
                  </a:cubicBezTo>
                  <a:cubicBezTo>
                    <a:pt x="12868" y="1309"/>
                    <a:pt x="17004" y="655"/>
                    <a:pt x="211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987728" y="1637511"/>
              <a:ext cx="75016" cy="17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83" fill="norm" stroke="1" extrusionOk="0">
                  <a:moveTo>
                    <a:pt x="3974" y="0"/>
                  </a:moveTo>
                  <a:cubicBezTo>
                    <a:pt x="1866" y="668"/>
                    <a:pt x="-241" y="1336"/>
                    <a:pt x="22" y="4454"/>
                  </a:cubicBezTo>
                  <a:cubicBezTo>
                    <a:pt x="286" y="7571"/>
                    <a:pt x="2920" y="13138"/>
                    <a:pt x="5027" y="16478"/>
                  </a:cubicBezTo>
                  <a:cubicBezTo>
                    <a:pt x="7135" y="19819"/>
                    <a:pt x="8715" y="20932"/>
                    <a:pt x="11349" y="21266"/>
                  </a:cubicBezTo>
                  <a:cubicBezTo>
                    <a:pt x="13983" y="21600"/>
                    <a:pt x="17671" y="21155"/>
                    <a:pt x="21359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4179312" y="1576451"/>
              <a:ext cx="72162" cy="24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4255"/>
                    <a:pt x="6646" y="8509"/>
                    <a:pt x="10246" y="12109"/>
                  </a:cubicBezTo>
                  <a:cubicBezTo>
                    <a:pt x="13846" y="15709"/>
                    <a:pt x="17723" y="186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88140" y="3978519"/>
              <a:ext cx="288648" cy="77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4187"/>
                  </a:moveTo>
                  <a:cubicBezTo>
                    <a:pt x="138" y="5722"/>
                    <a:pt x="277" y="7258"/>
                    <a:pt x="1177" y="8947"/>
                  </a:cubicBezTo>
                  <a:cubicBezTo>
                    <a:pt x="2077" y="10636"/>
                    <a:pt x="3738" y="12479"/>
                    <a:pt x="5677" y="14193"/>
                  </a:cubicBezTo>
                  <a:cubicBezTo>
                    <a:pt x="7615" y="15908"/>
                    <a:pt x="9831" y="17495"/>
                    <a:pt x="11562" y="18646"/>
                  </a:cubicBezTo>
                  <a:cubicBezTo>
                    <a:pt x="13292" y="19798"/>
                    <a:pt x="14538" y="20515"/>
                    <a:pt x="15508" y="20924"/>
                  </a:cubicBezTo>
                  <a:cubicBezTo>
                    <a:pt x="16477" y="21334"/>
                    <a:pt x="17169" y="21436"/>
                    <a:pt x="17654" y="21334"/>
                  </a:cubicBezTo>
                  <a:cubicBezTo>
                    <a:pt x="18138" y="21231"/>
                    <a:pt x="18415" y="20924"/>
                    <a:pt x="18623" y="19926"/>
                  </a:cubicBezTo>
                  <a:cubicBezTo>
                    <a:pt x="18831" y="18928"/>
                    <a:pt x="18969" y="17239"/>
                    <a:pt x="19038" y="15396"/>
                  </a:cubicBezTo>
                  <a:cubicBezTo>
                    <a:pt x="19108" y="13554"/>
                    <a:pt x="19108" y="11557"/>
                    <a:pt x="19108" y="9459"/>
                  </a:cubicBezTo>
                  <a:cubicBezTo>
                    <a:pt x="19108" y="7360"/>
                    <a:pt x="19108" y="5159"/>
                    <a:pt x="19108" y="3905"/>
                  </a:cubicBezTo>
                  <a:cubicBezTo>
                    <a:pt x="19108" y="2651"/>
                    <a:pt x="19108" y="2344"/>
                    <a:pt x="19108" y="1755"/>
                  </a:cubicBezTo>
                  <a:cubicBezTo>
                    <a:pt x="19108" y="1167"/>
                    <a:pt x="19108" y="297"/>
                    <a:pt x="19315" y="66"/>
                  </a:cubicBezTo>
                  <a:cubicBezTo>
                    <a:pt x="19523" y="-164"/>
                    <a:pt x="19938" y="245"/>
                    <a:pt x="20354" y="706"/>
                  </a:cubicBezTo>
                  <a:cubicBezTo>
                    <a:pt x="20769" y="1167"/>
                    <a:pt x="21185" y="1679"/>
                    <a:pt x="21600" y="2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37396" y="4405473"/>
              <a:ext cx="228038" cy="23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721" fill="norm" stroke="1" extrusionOk="0">
                  <a:moveTo>
                    <a:pt x="14674" y="7965"/>
                  </a:moveTo>
                  <a:cubicBezTo>
                    <a:pt x="13978" y="5528"/>
                    <a:pt x="13281" y="3092"/>
                    <a:pt x="11887" y="1549"/>
                  </a:cubicBezTo>
                  <a:cubicBezTo>
                    <a:pt x="10494" y="7"/>
                    <a:pt x="8403" y="-643"/>
                    <a:pt x="6400" y="819"/>
                  </a:cubicBezTo>
                  <a:cubicBezTo>
                    <a:pt x="4397" y="2280"/>
                    <a:pt x="2481" y="5853"/>
                    <a:pt x="1349" y="8939"/>
                  </a:cubicBezTo>
                  <a:cubicBezTo>
                    <a:pt x="216" y="12025"/>
                    <a:pt x="-132" y="14623"/>
                    <a:pt x="42" y="16491"/>
                  </a:cubicBezTo>
                  <a:cubicBezTo>
                    <a:pt x="216" y="18358"/>
                    <a:pt x="913" y="19495"/>
                    <a:pt x="1958" y="20145"/>
                  </a:cubicBezTo>
                  <a:cubicBezTo>
                    <a:pt x="3003" y="20795"/>
                    <a:pt x="4397" y="20957"/>
                    <a:pt x="5616" y="20307"/>
                  </a:cubicBezTo>
                  <a:cubicBezTo>
                    <a:pt x="6836" y="19658"/>
                    <a:pt x="7881" y="18196"/>
                    <a:pt x="8578" y="16410"/>
                  </a:cubicBezTo>
                  <a:cubicBezTo>
                    <a:pt x="9274" y="14623"/>
                    <a:pt x="9623" y="12512"/>
                    <a:pt x="10058" y="10807"/>
                  </a:cubicBezTo>
                  <a:cubicBezTo>
                    <a:pt x="10494" y="9101"/>
                    <a:pt x="11016" y="7802"/>
                    <a:pt x="11539" y="7965"/>
                  </a:cubicBezTo>
                  <a:cubicBezTo>
                    <a:pt x="12062" y="8127"/>
                    <a:pt x="12584" y="9751"/>
                    <a:pt x="14239" y="11619"/>
                  </a:cubicBezTo>
                  <a:cubicBezTo>
                    <a:pt x="15894" y="13486"/>
                    <a:pt x="18681" y="15598"/>
                    <a:pt x="21468" y="17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77487" y="4335242"/>
              <a:ext cx="276593" cy="26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69" fill="norm" stroke="1" extrusionOk="0">
                  <a:moveTo>
                    <a:pt x="1222" y="8938"/>
                  </a:moveTo>
                  <a:cubicBezTo>
                    <a:pt x="790" y="8342"/>
                    <a:pt x="358" y="7746"/>
                    <a:pt x="142" y="7076"/>
                  </a:cubicBezTo>
                  <a:cubicBezTo>
                    <a:pt x="-74" y="6405"/>
                    <a:pt x="-74" y="5661"/>
                    <a:pt x="358" y="5214"/>
                  </a:cubicBezTo>
                  <a:cubicBezTo>
                    <a:pt x="790" y="4767"/>
                    <a:pt x="1654" y="4618"/>
                    <a:pt x="3238" y="5363"/>
                  </a:cubicBezTo>
                  <a:cubicBezTo>
                    <a:pt x="4822" y="6108"/>
                    <a:pt x="7126" y="7746"/>
                    <a:pt x="8998" y="10130"/>
                  </a:cubicBezTo>
                  <a:cubicBezTo>
                    <a:pt x="10870" y="12513"/>
                    <a:pt x="12310" y="15641"/>
                    <a:pt x="13030" y="17727"/>
                  </a:cubicBezTo>
                  <a:cubicBezTo>
                    <a:pt x="13750" y="19812"/>
                    <a:pt x="13750" y="20855"/>
                    <a:pt x="13390" y="21228"/>
                  </a:cubicBezTo>
                  <a:cubicBezTo>
                    <a:pt x="13030" y="21600"/>
                    <a:pt x="12310" y="21302"/>
                    <a:pt x="11518" y="19514"/>
                  </a:cubicBezTo>
                  <a:cubicBezTo>
                    <a:pt x="10726" y="17727"/>
                    <a:pt x="9862" y="14450"/>
                    <a:pt x="10294" y="11545"/>
                  </a:cubicBezTo>
                  <a:cubicBezTo>
                    <a:pt x="10726" y="8640"/>
                    <a:pt x="12454" y="6108"/>
                    <a:pt x="14542" y="4246"/>
                  </a:cubicBezTo>
                  <a:cubicBezTo>
                    <a:pt x="16630" y="2383"/>
                    <a:pt x="19078" y="1192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240084" y="4179002"/>
              <a:ext cx="235947" cy="41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38" fill="norm" stroke="1" extrusionOk="0">
                  <a:moveTo>
                    <a:pt x="13925" y="2909"/>
                  </a:moveTo>
                  <a:cubicBezTo>
                    <a:pt x="13925" y="2432"/>
                    <a:pt x="13925" y="1954"/>
                    <a:pt x="13672" y="1476"/>
                  </a:cubicBezTo>
                  <a:cubicBezTo>
                    <a:pt x="13419" y="998"/>
                    <a:pt x="12913" y="520"/>
                    <a:pt x="12238" y="233"/>
                  </a:cubicBezTo>
                  <a:cubicBezTo>
                    <a:pt x="11563" y="-53"/>
                    <a:pt x="10719" y="-149"/>
                    <a:pt x="9200" y="377"/>
                  </a:cubicBezTo>
                  <a:cubicBezTo>
                    <a:pt x="7681" y="902"/>
                    <a:pt x="5488" y="2049"/>
                    <a:pt x="3547" y="4104"/>
                  </a:cubicBezTo>
                  <a:cubicBezTo>
                    <a:pt x="1606" y="6159"/>
                    <a:pt x="-81" y="9122"/>
                    <a:pt x="3" y="11893"/>
                  </a:cubicBezTo>
                  <a:cubicBezTo>
                    <a:pt x="88" y="14665"/>
                    <a:pt x="1944" y="17246"/>
                    <a:pt x="5235" y="18870"/>
                  </a:cubicBezTo>
                  <a:cubicBezTo>
                    <a:pt x="8525" y="20495"/>
                    <a:pt x="13250" y="21164"/>
                    <a:pt x="16203" y="21308"/>
                  </a:cubicBezTo>
                  <a:cubicBezTo>
                    <a:pt x="19157" y="21451"/>
                    <a:pt x="20338" y="21069"/>
                    <a:pt x="21519" y="20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470479" y="4285283"/>
              <a:ext cx="271995" cy="26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92" y="3677"/>
                    <a:pt x="5584" y="7353"/>
                    <a:pt x="8449" y="10723"/>
                  </a:cubicBezTo>
                  <a:cubicBezTo>
                    <a:pt x="11314" y="14094"/>
                    <a:pt x="14253" y="17157"/>
                    <a:pt x="16457" y="18919"/>
                  </a:cubicBezTo>
                  <a:cubicBezTo>
                    <a:pt x="18661" y="20681"/>
                    <a:pt x="20131" y="211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553743" y="4306071"/>
              <a:ext cx="188731" cy="33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1515"/>
                  </a:moveTo>
                  <a:cubicBezTo>
                    <a:pt x="20965" y="1040"/>
                    <a:pt x="20329" y="565"/>
                    <a:pt x="19376" y="268"/>
                  </a:cubicBezTo>
                  <a:cubicBezTo>
                    <a:pt x="18424" y="-28"/>
                    <a:pt x="17153" y="-147"/>
                    <a:pt x="15671" y="268"/>
                  </a:cubicBezTo>
                  <a:cubicBezTo>
                    <a:pt x="14188" y="684"/>
                    <a:pt x="12494" y="1633"/>
                    <a:pt x="10165" y="4185"/>
                  </a:cubicBezTo>
                  <a:cubicBezTo>
                    <a:pt x="7835" y="6737"/>
                    <a:pt x="4871" y="10890"/>
                    <a:pt x="3071" y="14035"/>
                  </a:cubicBezTo>
                  <a:cubicBezTo>
                    <a:pt x="1271" y="17180"/>
                    <a:pt x="635" y="19317"/>
                    <a:pt x="0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742473" y="4104804"/>
              <a:ext cx="182622" cy="52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565" fill="norm" stroke="1" extrusionOk="0">
                  <a:moveTo>
                    <a:pt x="0" y="802"/>
                  </a:moveTo>
                  <a:cubicBezTo>
                    <a:pt x="428" y="421"/>
                    <a:pt x="855" y="41"/>
                    <a:pt x="1390" y="3"/>
                  </a:cubicBezTo>
                  <a:cubicBezTo>
                    <a:pt x="1925" y="-35"/>
                    <a:pt x="2566" y="269"/>
                    <a:pt x="4812" y="1258"/>
                  </a:cubicBezTo>
                  <a:cubicBezTo>
                    <a:pt x="7057" y="2247"/>
                    <a:pt x="10907" y="3920"/>
                    <a:pt x="14222" y="5935"/>
                  </a:cubicBezTo>
                  <a:cubicBezTo>
                    <a:pt x="17537" y="7951"/>
                    <a:pt x="20317" y="10309"/>
                    <a:pt x="20958" y="12552"/>
                  </a:cubicBezTo>
                  <a:cubicBezTo>
                    <a:pt x="21600" y="14796"/>
                    <a:pt x="20103" y="16926"/>
                    <a:pt x="17857" y="18409"/>
                  </a:cubicBezTo>
                  <a:cubicBezTo>
                    <a:pt x="15612" y="19892"/>
                    <a:pt x="12618" y="20728"/>
                    <a:pt x="9624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164340" y="4311293"/>
              <a:ext cx="188731" cy="4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388" y="13094"/>
                    <a:pt x="6776" y="5581"/>
                    <a:pt x="10376" y="2294"/>
                  </a:cubicBezTo>
                  <a:cubicBezTo>
                    <a:pt x="13976" y="-993"/>
                    <a:pt x="17788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159881" y="4451810"/>
              <a:ext cx="298657" cy="4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681" fill="norm" stroke="1" extrusionOk="0">
                  <a:moveTo>
                    <a:pt x="2704" y="12462"/>
                  </a:moveTo>
                  <a:cubicBezTo>
                    <a:pt x="1512" y="14954"/>
                    <a:pt x="319" y="17446"/>
                    <a:pt x="54" y="19108"/>
                  </a:cubicBezTo>
                  <a:cubicBezTo>
                    <a:pt x="-211" y="20769"/>
                    <a:pt x="452" y="21600"/>
                    <a:pt x="2969" y="19108"/>
                  </a:cubicBezTo>
                  <a:cubicBezTo>
                    <a:pt x="5487" y="16615"/>
                    <a:pt x="9860" y="10800"/>
                    <a:pt x="13239" y="7062"/>
                  </a:cubicBezTo>
                  <a:cubicBezTo>
                    <a:pt x="16618" y="3323"/>
                    <a:pt x="19004" y="1662"/>
                    <a:pt x="213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885463" y="4219504"/>
              <a:ext cx="218828" cy="27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34" fill="norm" stroke="1" extrusionOk="0">
                  <a:moveTo>
                    <a:pt x="588" y="7869"/>
                  </a:moveTo>
                  <a:cubicBezTo>
                    <a:pt x="228" y="11836"/>
                    <a:pt x="-132" y="15803"/>
                    <a:pt x="48" y="16759"/>
                  </a:cubicBezTo>
                  <a:cubicBezTo>
                    <a:pt x="228" y="17714"/>
                    <a:pt x="948" y="15656"/>
                    <a:pt x="2478" y="12571"/>
                  </a:cubicBezTo>
                  <a:cubicBezTo>
                    <a:pt x="4008" y="9485"/>
                    <a:pt x="6348" y="5371"/>
                    <a:pt x="8148" y="3020"/>
                  </a:cubicBezTo>
                  <a:cubicBezTo>
                    <a:pt x="9948" y="669"/>
                    <a:pt x="11208" y="81"/>
                    <a:pt x="12738" y="7"/>
                  </a:cubicBezTo>
                  <a:cubicBezTo>
                    <a:pt x="14268" y="-66"/>
                    <a:pt x="16068" y="375"/>
                    <a:pt x="17598" y="2652"/>
                  </a:cubicBezTo>
                  <a:cubicBezTo>
                    <a:pt x="19128" y="4930"/>
                    <a:pt x="20388" y="9044"/>
                    <a:pt x="20928" y="12497"/>
                  </a:cubicBezTo>
                  <a:cubicBezTo>
                    <a:pt x="21468" y="15950"/>
                    <a:pt x="21288" y="18742"/>
                    <a:pt x="21108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3202356" y="4401852"/>
              <a:ext cx="55509" cy="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4400"/>
                    <a:pt x="4320" y="7200"/>
                    <a:pt x="7920" y="3600"/>
                  </a:cubicBezTo>
                  <a:cubicBezTo>
                    <a:pt x="11520" y="0"/>
                    <a:pt x="165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352230" y="4127437"/>
              <a:ext cx="162268" cy="50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45" fill="norm" stroke="1" extrusionOk="0">
                  <a:moveTo>
                    <a:pt x="5097" y="7588"/>
                  </a:moveTo>
                  <a:cubicBezTo>
                    <a:pt x="4126" y="9693"/>
                    <a:pt x="3155" y="11799"/>
                    <a:pt x="2548" y="13943"/>
                  </a:cubicBezTo>
                  <a:cubicBezTo>
                    <a:pt x="1942" y="16088"/>
                    <a:pt x="1699" y="18271"/>
                    <a:pt x="1578" y="19636"/>
                  </a:cubicBezTo>
                  <a:cubicBezTo>
                    <a:pt x="1456" y="21000"/>
                    <a:pt x="1456" y="21546"/>
                    <a:pt x="1699" y="21429"/>
                  </a:cubicBezTo>
                  <a:cubicBezTo>
                    <a:pt x="1942" y="21312"/>
                    <a:pt x="2427" y="20532"/>
                    <a:pt x="2912" y="18817"/>
                  </a:cubicBezTo>
                  <a:cubicBezTo>
                    <a:pt x="3398" y="17101"/>
                    <a:pt x="3883" y="14450"/>
                    <a:pt x="4369" y="11799"/>
                  </a:cubicBezTo>
                  <a:cubicBezTo>
                    <a:pt x="4854" y="9147"/>
                    <a:pt x="5339" y="6496"/>
                    <a:pt x="6189" y="4625"/>
                  </a:cubicBezTo>
                  <a:cubicBezTo>
                    <a:pt x="7038" y="2753"/>
                    <a:pt x="8252" y="1662"/>
                    <a:pt x="9344" y="999"/>
                  </a:cubicBezTo>
                  <a:cubicBezTo>
                    <a:pt x="10436" y="336"/>
                    <a:pt x="11407" y="102"/>
                    <a:pt x="12499" y="24"/>
                  </a:cubicBezTo>
                  <a:cubicBezTo>
                    <a:pt x="13591" y="-54"/>
                    <a:pt x="14805" y="24"/>
                    <a:pt x="16625" y="765"/>
                  </a:cubicBezTo>
                  <a:cubicBezTo>
                    <a:pt x="18445" y="1506"/>
                    <a:pt x="20872" y="2909"/>
                    <a:pt x="21236" y="4352"/>
                  </a:cubicBezTo>
                  <a:cubicBezTo>
                    <a:pt x="21600" y="5794"/>
                    <a:pt x="19901" y="7276"/>
                    <a:pt x="16018" y="8524"/>
                  </a:cubicBezTo>
                  <a:cubicBezTo>
                    <a:pt x="12135" y="9771"/>
                    <a:pt x="6067" y="10785"/>
                    <a:pt x="0" y="11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679732" y="4318589"/>
              <a:ext cx="11103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3785033" y="4017220"/>
              <a:ext cx="172244" cy="37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82" fill="norm" stroke="1" extrusionOk="0">
                  <a:moveTo>
                    <a:pt x="21166" y="2923"/>
                  </a:moveTo>
                  <a:cubicBezTo>
                    <a:pt x="20939" y="2399"/>
                    <a:pt x="20711" y="1874"/>
                    <a:pt x="20143" y="1350"/>
                  </a:cubicBezTo>
                  <a:cubicBezTo>
                    <a:pt x="19574" y="826"/>
                    <a:pt x="18665" y="301"/>
                    <a:pt x="16846" y="92"/>
                  </a:cubicBezTo>
                  <a:cubicBezTo>
                    <a:pt x="15027" y="-118"/>
                    <a:pt x="12299" y="-13"/>
                    <a:pt x="9343" y="878"/>
                  </a:cubicBezTo>
                  <a:cubicBezTo>
                    <a:pt x="6387" y="1769"/>
                    <a:pt x="3204" y="3447"/>
                    <a:pt x="1499" y="6068"/>
                  </a:cubicBezTo>
                  <a:cubicBezTo>
                    <a:pt x="-207" y="8690"/>
                    <a:pt x="-434" y="12255"/>
                    <a:pt x="703" y="14876"/>
                  </a:cubicBezTo>
                  <a:cubicBezTo>
                    <a:pt x="1840" y="17498"/>
                    <a:pt x="4341" y="19175"/>
                    <a:pt x="7865" y="20119"/>
                  </a:cubicBezTo>
                  <a:cubicBezTo>
                    <a:pt x="11389" y="21063"/>
                    <a:pt x="15937" y="21272"/>
                    <a:pt x="20484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054338" y="4174266"/>
              <a:ext cx="19508" cy="22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4860"/>
                    <a:pt x="-898" y="9720"/>
                    <a:pt x="84" y="13320"/>
                  </a:cubicBezTo>
                  <a:cubicBezTo>
                    <a:pt x="1066" y="16920"/>
                    <a:pt x="10884" y="19260"/>
                    <a:pt x="207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162659" y="4224224"/>
              <a:ext cx="222036" cy="3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0" y="14400"/>
                    <a:pt x="7560" y="7200"/>
                    <a:pt x="11160" y="3600"/>
                  </a:cubicBezTo>
                  <a:cubicBezTo>
                    <a:pt x="14760" y="0"/>
                    <a:pt x="181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418561" y="4101058"/>
              <a:ext cx="158070" cy="55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64" fill="norm" stroke="1" extrusionOk="0">
                  <a:moveTo>
                    <a:pt x="6628" y="4516"/>
                  </a:moveTo>
                  <a:cubicBezTo>
                    <a:pt x="6132" y="6861"/>
                    <a:pt x="5635" y="9206"/>
                    <a:pt x="4891" y="11373"/>
                  </a:cubicBezTo>
                  <a:cubicBezTo>
                    <a:pt x="4146" y="13540"/>
                    <a:pt x="3153" y="15530"/>
                    <a:pt x="2284" y="16986"/>
                  </a:cubicBezTo>
                  <a:cubicBezTo>
                    <a:pt x="1415" y="18443"/>
                    <a:pt x="670" y="19366"/>
                    <a:pt x="297" y="20112"/>
                  </a:cubicBezTo>
                  <a:cubicBezTo>
                    <a:pt x="-75" y="20859"/>
                    <a:pt x="-75" y="21427"/>
                    <a:pt x="173" y="21462"/>
                  </a:cubicBezTo>
                  <a:cubicBezTo>
                    <a:pt x="422" y="21498"/>
                    <a:pt x="918" y="21001"/>
                    <a:pt x="1663" y="19473"/>
                  </a:cubicBezTo>
                  <a:cubicBezTo>
                    <a:pt x="2408" y="17945"/>
                    <a:pt x="3401" y="15387"/>
                    <a:pt x="4146" y="13007"/>
                  </a:cubicBezTo>
                  <a:cubicBezTo>
                    <a:pt x="4891" y="10627"/>
                    <a:pt x="5387" y="8424"/>
                    <a:pt x="6256" y="6470"/>
                  </a:cubicBezTo>
                  <a:cubicBezTo>
                    <a:pt x="7125" y="4516"/>
                    <a:pt x="8366" y="2811"/>
                    <a:pt x="9359" y="1781"/>
                  </a:cubicBezTo>
                  <a:cubicBezTo>
                    <a:pt x="10353" y="751"/>
                    <a:pt x="11097" y="395"/>
                    <a:pt x="12215" y="182"/>
                  </a:cubicBezTo>
                  <a:cubicBezTo>
                    <a:pt x="13332" y="-31"/>
                    <a:pt x="14822" y="-102"/>
                    <a:pt x="16435" y="218"/>
                  </a:cubicBezTo>
                  <a:cubicBezTo>
                    <a:pt x="18049" y="537"/>
                    <a:pt x="19787" y="1248"/>
                    <a:pt x="20656" y="2385"/>
                  </a:cubicBezTo>
                  <a:cubicBezTo>
                    <a:pt x="21525" y="3522"/>
                    <a:pt x="21525" y="5085"/>
                    <a:pt x="19539" y="6328"/>
                  </a:cubicBezTo>
                  <a:cubicBezTo>
                    <a:pt x="17553" y="7572"/>
                    <a:pt x="13580" y="8495"/>
                    <a:pt x="9608" y="9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634485" y="4025963"/>
              <a:ext cx="143527" cy="39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515" fill="norm" stroke="1" extrusionOk="0">
                  <a:moveTo>
                    <a:pt x="2400" y="1115"/>
                  </a:moveTo>
                  <a:cubicBezTo>
                    <a:pt x="3200" y="715"/>
                    <a:pt x="4000" y="315"/>
                    <a:pt x="5067" y="115"/>
                  </a:cubicBezTo>
                  <a:cubicBezTo>
                    <a:pt x="6133" y="-85"/>
                    <a:pt x="7467" y="-85"/>
                    <a:pt x="10000" y="615"/>
                  </a:cubicBezTo>
                  <a:cubicBezTo>
                    <a:pt x="12533" y="1315"/>
                    <a:pt x="16267" y="2715"/>
                    <a:pt x="18533" y="4865"/>
                  </a:cubicBezTo>
                  <a:cubicBezTo>
                    <a:pt x="20800" y="7015"/>
                    <a:pt x="21600" y="9915"/>
                    <a:pt x="19333" y="12415"/>
                  </a:cubicBezTo>
                  <a:cubicBezTo>
                    <a:pt x="17067" y="14915"/>
                    <a:pt x="11733" y="17015"/>
                    <a:pt x="8000" y="18465"/>
                  </a:cubicBezTo>
                  <a:cubicBezTo>
                    <a:pt x="4267" y="19915"/>
                    <a:pt x="2133" y="20715"/>
                    <a:pt x="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917580" y="4368547"/>
              <a:ext cx="5552" cy="1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2" name="Drawing"/>
          <p:cNvGrpSpPr/>
          <p:nvPr/>
        </p:nvGrpSpPr>
        <p:grpSpPr>
          <a:xfrm>
            <a:off x="2023056" y="1459256"/>
            <a:ext cx="8493535" cy="5422155"/>
            <a:chOff x="0" y="0"/>
            <a:chExt cx="8493534" cy="5422153"/>
          </a:xfrm>
        </p:grpSpPr>
        <p:sp>
          <p:nvSpPr>
            <p:cNvPr id="2070" name="Line"/>
            <p:cNvSpPr/>
            <p:nvPr/>
          </p:nvSpPr>
          <p:spPr>
            <a:xfrm>
              <a:off x="-1" y="338806"/>
              <a:ext cx="188781" cy="31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96" fill="norm" stroke="1" extrusionOk="0">
                  <a:moveTo>
                    <a:pt x="1304" y="2413"/>
                  </a:moveTo>
                  <a:cubicBezTo>
                    <a:pt x="1658" y="2938"/>
                    <a:pt x="2013" y="3462"/>
                    <a:pt x="2809" y="3724"/>
                  </a:cubicBezTo>
                  <a:cubicBezTo>
                    <a:pt x="3606" y="3986"/>
                    <a:pt x="4845" y="3986"/>
                    <a:pt x="7147" y="3514"/>
                  </a:cubicBezTo>
                  <a:cubicBezTo>
                    <a:pt x="9449" y="3043"/>
                    <a:pt x="12813" y="2099"/>
                    <a:pt x="14760" y="1417"/>
                  </a:cubicBezTo>
                  <a:cubicBezTo>
                    <a:pt x="16708" y="736"/>
                    <a:pt x="17239" y="316"/>
                    <a:pt x="16973" y="107"/>
                  </a:cubicBezTo>
                  <a:cubicBezTo>
                    <a:pt x="16708" y="-103"/>
                    <a:pt x="15645" y="-103"/>
                    <a:pt x="12901" y="1050"/>
                  </a:cubicBezTo>
                  <a:cubicBezTo>
                    <a:pt x="10157" y="2204"/>
                    <a:pt x="5731" y="4511"/>
                    <a:pt x="3252" y="6241"/>
                  </a:cubicBezTo>
                  <a:cubicBezTo>
                    <a:pt x="773" y="7971"/>
                    <a:pt x="242" y="9124"/>
                    <a:pt x="65" y="9963"/>
                  </a:cubicBezTo>
                  <a:cubicBezTo>
                    <a:pt x="-112" y="10802"/>
                    <a:pt x="65" y="11326"/>
                    <a:pt x="685" y="11693"/>
                  </a:cubicBezTo>
                  <a:cubicBezTo>
                    <a:pt x="1304" y="12060"/>
                    <a:pt x="2367" y="12270"/>
                    <a:pt x="3695" y="12375"/>
                  </a:cubicBezTo>
                  <a:cubicBezTo>
                    <a:pt x="5022" y="12480"/>
                    <a:pt x="6616" y="12480"/>
                    <a:pt x="7944" y="12427"/>
                  </a:cubicBezTo>
                  <a:cubicBezTo>
                    <a:pt x="9272" y="12375"/>
                    <a:pt x="10334" y="12270"/>
                    <a:pt x="10599" y="12427"/>
                  </a:cubicBezTo>
                  <a:cubicBezTo>
                    <a:pt x="10865" y="12584"/>
                    <a:pt x="10334" y="13004"/>
                    <a:pt x="8740" y="14000"/>
                  </a:cubicBezTo>
                  <a:cubicBezTo>
                    <a:pt x="7147" y="14996"/>
                    <a:pt x="4491" y="16569"/>
                    <a:pt x="2898" y="17617"/>
                  </a:cubicBezTo>
                  <a:cubicBezTo>
                    <a:pt x="1304" y="18666"/>
                    <a:pt x="773" y="19190"/>
                    <a:pt x="596" y="19714"/>
                  </a:cubicBezTo>
                  <a:cubicBezTo>
                    <a:pt x="419" y="20239"/>
                    <a:pt x="596" y="20763"/>
                    <a:pt x="1216" y="21078"/>
                  </a:cubicBezTo>
                  <a:cubicBezTo>
                    <a:pt x="1836" y="21392"/>
                    <a:pt x="2898" y="21497"/>
                    <a:pt x="5642" y="21287"/>
                  </a:cubicBezTo>
                  <a:cubicBezTo>
                    <a:pt x="8386" y="21078"/>
                    <a:pt x="12813" y="20553"/>
                    <a:pt x="15734" y="20081"/>
                  </a:cubicBezTo>
                  <a:cubicBezTo>
                    <a:pt x="18655" y="19610"/>
                    <a:pt x="20072" y="19190"/>
                    <a:pt x="21488" y="18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12378" y="465286"/>
              <a:ext cx="209719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38" fill="norm" stroke="1" extrusionOk="0">
                  <a:moveTo>
                    <a:pt x="449" y="4953"/>
                  </a:moveTo>
                  <a:cubicBezTo>
                    <a:pt x="132" y="3208"/>
                    <a:pt x="-186" y="1462"/>
                    <a:pt x="132" y="590"/>
                  </a:cubicBezTo>
                  <a:cubicBezTo>
                    <a:pt x="449" y="-283"/>
                    <a:pt x="1402" y="-283"/>
                    <a:pt x="3070" y="1244"/>
                  </a:cubicBezTo>
                  <a:cubicBezTo>
                    <a:pt x="4738" y="2772"/>
                    <a:pt x="7120" y="5826"/>
                    <a:pt x="8232" y="9208"/>
                  </a:cubicBezTo>
                  <a:cubicBezTo>
                    <a:pt x="9343" y="12590"/>
                    <a:pt x="9185" y="16299"/>
                    <a:pt x="8708" y="18481"/>
                  </a:cubicBezTo>
                  <a:cubicBezTo>
                    <a:pt x="8232" y="20662"/>
                    <a:pt x="7438" y="21317"/>
                    <a:pt x="6961" y="21099"/>
                  </a:cubicBezTo>
                  <a:cubicBezTo>
                    <a:pt x="6485" y="20881"/>
                    <a:pt x="6326" y="19790"/>
                    <a:pt x="6882" y="17062"/>
                  </a:cubicBezTo>
                  <a:cubicBezTo>
                    <a:pt x="7438" y="14335"/>
                    <a:pt x="8708" y="9972"/>
                    <a:pt x="9661" y="7353"/>
                  </a:cubicBezTo>
                  <a:cubicBezTo>
                    <a:pt x="10614" y="4735"/>
                    <a:pt x="11249" y="3862"/>
                    <a:pt x="11885" y="2990"/>
                  </a:cubicBezTo>
                  <a:cubicBezTo>
                    <a:pt x="12520" y="2117"/>
                    <a:pt x="13155" y="1244"/>
                    <a:pt x="13473" y="1462"/>
                  </a:cubicBezTo>
                  <a:cubicBezTo>
                    <a:pt x="13790" y="1681"/>
                    <a:pt x="13790" y="2990"/>
                    <a:pt x="13632" y="4735"/>
                  </a:cubicBezTo>
                  <a:cubicBezTo>
                    <a:pt x="13473" y="6481"/>
                    <a:pt x="13155" y="8662"/>
                    <a:pt x="14426" y="10626"/>
                  </a:cubicBezTo>
                  <a:cubicBezTo>
                    <a:pt x="15696" y="12590"/>
                    <a:pt x="18555" y="14335"/>
                    <a:pt x="21414" y="16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706741" y="255578"/>
              <a:ext cx="149324" cy="33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025" y="1660"/>
                  </a:moveTo>
                  <a:cubicBezTo>
                    <a:pt x="1350" y="856"/>
                    <a:pt x="675" y="52"/>
                    <a:pt x="337" y="2"/>
                  </a:cubicBezTo>
                  <a:cubicBezTo>
                    <a:pt x="0" y="-48"/>
                    <a:pt x="0" y="655"/>
                    <a:pt x="0" y="2665"/>
                  </a:cubicBezTo>
                  <a:cubicBezTo>
                    <a:pt x="0" y="4674"/>
                    <a:pt x="0" y="7989"/>
                    <a:pt x="563" y="10099"/>
                  </a:cubicBezTo>
                  <a:cubicBezTo>
                    <a:pt x="1125" y="12209"/>
                    <a:pt x="2250" y="13113"/>
                    <a:pt x="3375" y="13565"/>
                  </a:cubicBezTo>
                  <a:cubicBezTo>
                    <a:pt x="4500" y="14017"/>
                    <a:pt x="5625" y="14017"/>
                    <a:pt x="7313" y="13063"/>
                  </a:cubicBezTo>
                  <a:cubicBezTo>
                    <a:pt x="9000" y="12108"/>
                    <a:pt x="11250" y="10199"/>
                    <a:pt x="12825" y="8843"/>
                  </a:cubicBezTo>
                  <a:cubicBezTo>
                    <a:pt x="14400" y="7487"/>
                    <a:pt x="15300" y="6683"/>
                    <a:pt x="15750" y="6583"/>
                  </a:cubicBezTo>
                  <a:cubicBezTo>
                    <a:pt x="16200" y="6482"/>
                    <a:pt x="16200" y="7085"/>
                    <a:pt x="16538" y="9094"/>
                  </a:cubicBezTo>
                  <a:cubicBezTo>
                    <a:pt x="16875" y="11104"/>
                    <a:pt x="17550" y="14519"/>
                    <a:pt x="18450" y="16830"/>
                  </a:cubicBezTo>
                  <a:cubicBezTo>
                    <a:pt x="19350" y="19141"/>
                    <a:pt x="20475" y="20346"/>
                    <a:pt x="2160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46413" y="621509"/>
              <a:ext cx="556315" cy="10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63" fill="norm" stroke="1" extrusionOk="0">
                  <a:moveTo>
                    <a:pt x="396" y="21363"/>
                  </a:moveTo>
                  <a:cubicBezTo>
                    <a:pt x="39" y="21363"/>
                    <a:pt x="-318" y="21363"/>
                    <a:pt x="485" y="20073"/>
                  </a:cubicBezTo>
                  <a:cubicBezTo>
                    <a:pt x="1289" y="18784"/>
                    <a:pt x="3252" y="16205"/>
                    <a:pt x="5335" y="13142"/>
                  </a:cubicBezTo>
                  <a:cubicBezTo>
                    <a:pt x="7418" y="10079"/>
                    <a:pt x="9619" y="6533"/>
                    <a:pt x="11851" y="4115"/>
                  </a:cubicBezTo>
                  <a:cubicBezTo>
                    <a:pt x="14082" y="1697"/>
                    <a:pt x="16343" y="408"/>
                    <a:pt x="17920" y="85"/>
                  </a:cubicBezTo>
                  <a:cubicBezTo>
                    <a:pt x="19497" y="-237"/>
                    <a:pt x="20389" y="408"/>
                    <a:pt x="21282" y="1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21942" y="631255"/>
              <a:ext cx="336782" cy="115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03" fill="norm" stroke="1" extrusionOk="0">
                  <a:moveTo>
                    <a:pt x="3321" y="16416"/>
                  </a:moveTo>
                  <a:cubicBezTo>
                    <a:pt x="2429" y="17280"/>
                    <a:pt x="1537" y="18144"/>
                    <a:pt x="893" y="19008"/>
                  </a:cubicBezTo>
                  <a:cubicBezTo>
                    <a:pt x="249" y="19872"/>
                    <a:pt x="-147" y="20736"/>
                    <a:pt x="51" y="21168"/>
                  </a:cubicBezTo>
                  <a:cubicBezTo>
                    <a:pt x="249" y="21600"/>
                    <a:pt x="1042" y="21600"/>
                    <a:pt x="2925" y="19728"/>
                  </a:cubicBezTo>
                  <a:cubicBezTo>
                    <a:pt x="4807" y="17856"/>
                    <a:pt x="7780" y="14112"/>
                    <a:pt x="11049" y="10512"/>
                  </a:cubicBezTo>
                  <a:cubicBezTo>
                    <a:pt x="14319" y="6912"/>
                    <a:pt x="17886" y="3456"/>
                    <a:pt x="214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070714" y="365275"/>
              <a:ext cx="1" cy="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089380" y="500598"/>
              <a:ext cx="4667" cy="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770663" y="253529"/>
              <a:ext cx="261315" cy="19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1009"/>
                  </a:moveTo>
                  <a:cubicBezTo>
                    <a:pt x="514" y="318"/>
                    <a:pt x="1029" y="-373"/>
                    <a:pt x="2250" y="232"/>
                  </a:cubicBezTo>
                  <a:cubicBezTo>
                    <a:pt x="3471" y="837"/>
                    <a:pt x="5400" y="2737"/>
                    <a:pt x="8164" y="5761"/>
                  </a:cubicBezTo>
                  <a:cubicBezTo>
                    <a:pt x="10929" y="8785"/>
                    <a:pt x="14529" y="12933"/>
                    <a:pt x="16907" y="15697"/>
                  </a:cubicBezTo>
                  <a:cubicBezTo>
                    <a:pt x="19286" y="18462"/>
                    <a:pt x="20443" y="19845"/>
                    <a:pt x="21600" y="21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860878" y="214943"/>
              <a:ext cx="161767" cy="31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69"/>
                  </a:moveTo>
                  <a:cubicBezTo>
                    <a:pt x="20354" y="-38"/>
                    <a:pt x="19108" y="-144"/>
                    <a:pt x="17238" y="760"/>
                  </a:cubicBezTo>
                  <a:cubicBezTo>
                    <a:pt x="15369" y="1665"/>
                    <a:pt x="12877" y="3580"/>
                    <a:pt x="10177" y="6187"/>
                  </a:cubicBezTo>
                  <a:cubicBezTo>
                    <a:pt x="7477" y="8794"/>
                    <a:pt x="4569" y="12092"/>
                    <a:pt x="2700" y="14593"/>
                  </a:cubicBezTo>
                  <a:cubicBezTo>
                    <a:pt x="831" y="17093"/>
                    <a:pt x="0" y="18796"/>
                    <a:pt x="0" y="19807"/>
                  </a:cubicBezTo>
                  <a:cubicBezTo>
                    <a:pt x="0" y="20818"/>
                    <a:pt x="831" y="21137"/>
                    <a:pt x="1662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113494" y="248617"/>
              <a:ext cx="212462" cy="9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4945" y="21600"/>
                  </a:moveTo>
                  <a:cubicBezTo>
                    <a:pt x="4163" y="21600"/>
                    <a:pt x="3380" y="21600"/>
                    <a:pt x="2441" y="21429"/>
                  </a:cubicBezTo>
                  <a:cubicBezTo>
                    <a:pt x="1502" y="21257"/>
                    <a:pt x="406" y="20914"/>
                    <a:pt x="93" y="18857"/>
                  </a:cubicBezTo>
                  <a:cubicBezTo>
                    <a:pt x="-220" y="16800"/>
                    <a:pt x="250" y="13029"/>
                    <a:pt x="1658" y="9943"/>
                  </a:cubicBezTo>
                  <a:cubicBezTo>
                    <a:pt x="3067" y="6857"/>
                    <a:pt x="5415" y="4457"/>
                    <a:pt x="7137" y="4457"/>
                  </a:cubicBezTo>
                  <a:cubicBezTo>
                    <a:pt x="8858" y="4457"/>
                    <a:pt x="9954" y="6857"/>
                    <a:pt x="10893" y="9257"/>
                  </a:cubicBezTo>
                  <a:cubicBezTo>
                    <a:pt x="11832" y="11657"/>
                    <a:pt x="12615" y="14057"/>
                    <a:pt x="13397" y="15429"/>
                  </a:cubicBezTo>
                  <a:cubicBezTo>
                    <a:pt x="14180" y="16800"/>
                    <a:pt x="14963" y="17143"/>
                    <a:pt x="16058" y="15257"/>
                  </a:cubicBezTo>
                  <a:cubicBezTo>
                    <a:pt x="17154" y="13371"/>
                    <a:pt x="18563" y="9257"/>
                    <a:pt x="19502" y="6343"/>
                  </a:cubicBezTo>
                  <a:cubicBezTo>
                    <a:pt x="20441" y="3429"/>
                    <a:pt x="20910" y="1714"/>
                    <a:pt x="21145" y="857"/>
                  </a:cubicBezTo>
                  <a:cubicBezTo>
                    <a:pt x="21380" y="0"/>
                    <a:pt x="21380" y="0"/>
                    <a:pt x="213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486363" y="97568"/>
              <a:ext cx="161569" cy="28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99" fill="norm" stroke="1" extrusionOk="0">
                  <a:moveTo>
                    <a:pt x="21368" y="4286"/>
                  </a:moveTo>
                  <a:cubicBezTo>
                    <a:pt x="20339" y="2900"/>
                    <a:pt x="19311" y="1514"/>
                    <a:pt x="18282" y="763"/>
                  </a:cubicBezTo>
                  <a:cubicBezTo>
                    <a:pt x="17254" y="13"/>
                    <a:pt x="16225" y="-103"/>
                    <a:pt x="14682" y="70"/>
                  </a:cubicBezTo>
                  <a:cubicBezTo>
                    <a:pt x="13139" y="244"/>
                    <a:pt x="11082" y="706"/>
                    <a:pt x="8717" y="2092"/>
                  </a:cubicBezTo>
                  <a:cubicBezTo>
                    <a:pt x="6351" y="3478"/>
                    <a:pt x="3677" y="5788"/>
                    <a:pt x="2031" y="8387"/>
                  </a:cubicBezTo>
                  <a:cubicBezTo>
                    <a:pt x="385" y="10986"/>
                    <a:pt x="-232" y="13873"/>
                    <a:pt x="77" y="15953"/>
                  </a:cubicBezTo>
                  <a:cubicBezTo>
                    <a:pt x="385" y="18032"/>
                    <a:pt x="1619" y="19302"/>
                    <a:pt x="3265" y="20169"/>
                  </a:cubicBezTo>
                  <a:cubicBezTo>
                    <a:pt x="4911" y="21035"/>
                    <a:pt x="6968" y="21497"/>
                    <a:pt x="8922" y="21381"/>
                  </a:cubicBezTo>
                  <a:cubicBezTo>
                    <a:pt x="10877" y="21266"/>
                    <a:pt x="12728" y="20573"/>
                    <a:pt x="14065" y="19591"/>
                  </a:cubicBezTo>
                  <a:cubicBezTo>
                    <a:pt x="15402" y="18609"/>
                    <a:pt x="16225" y="17339"/>
                    <a:pt x="16534" y="16415"/>
                  </a:cubicBezTo>
                  <a:cubicBezTo>
                    <a:pt x="16842" y="15491"/>
                    <a:pt x="16637" y="14913"/>
                    <a:pt x="16122" y="14393"/>
                  </a:cubicBezTo>
                  <a:cubicBezTo>
                    <a:pt x="15608" y="13873"/>
                    <a:pt x="14785" y="13411"/>
                    <a:pt x="13859" y="13238"/>
                  </a:cubicBezTo>
                  <a:cubicBezTo>
                    <a:pt x="12934" y="13065"/>
                    <a:pt x="11905" y="13180"/>
                    <a:pt x="11905" y="13411"/>
                  </a:cubicBezTo>
                  <a:cubicBezTo>
                    <a:pt x="11905" y="13642"/>
                    <a:pt x="12934" y="13989"/>
                    <a:pt x="13962" y="14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697492" y="231475"/>
              <a:ext cx="146426" cy="12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12" fill="norm" stroke="1" extrusionOk="0">
                  <a:moveTo>
                    <a:pt x="2956" y="9225"/>
                  </a:moveTo>
                  <a:cubicBezTo>
                    <a:pt x="5656" y="7381"/>
                    <a:pt x="8356" y="5537"/>
                    <a:pt x="9818" y="3957"/>
                  </a:cubicBezTo>
                  <a:cubicBezTo>
                    <a:pt x="11281" y="2376"/>
                    <a:pt x="11506" y="1059"/>
                    <a:pt x="10943" y="401"/>
                  </a:cubicBezTo>
                  <a:cubicBezTo>
                    <a:pt x="10381" y="-258"/>
                    <a:pt x="9031" y="-258"/>
                    <a:pt x="7006" y="1586"/>
                  </a:cubicBezTo>
                  <a:cubicBezTo>
                    <a:pt x="4981" y="3430"/>
                    <a:pt x="2281" y="7118"/>
                    <a:pt x="931" y="10279"/>
                  </a:cubicBezTo>
                  <a:cubicBezTo>
                    <a:pt x="-419" y="13440"/>
                    <a:pt x="-419" y="16074"/>
                    <a:pt x="1718" y="18049"/>
                  </a:cubicBezTo>
                  <a:cubicBezTo>
                    <a:pt x="3856" y="20025"/>
                    <a:pt x="8131" y="21342"/>
                    <a:pt x="11731" y="21079"/>
                  </a:cubicBezTo>
                  <a:cubicBezTo>
                    <a:pt x="15331" y="20815"/>
                    <a:pt x="18256" y="18971"/>
                    <a:pt x="21181" y="17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2840794" y="245025"/>
              <a:ext cx="104452" cy="10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0482" fill="norm" stroke="1" extrusionOk="0">
                  <a:moveTo>
                    <a:pt x="14301" y="734"/>
                  </a:moveTo>
                  <a:cubicBezTo>
                    <a:pt x="12780" y="98"/>
                    <a:pt x="11259" y="-537"/>
                    <a:pt x="8825" y="734"/>
                  </a:cubicBezTo>
                  <a:cubicBezTo>
                    <a:pt x="6391" y="2004"/>
                    <a:pt x="3044" y="5181"/>
                    <a:pt x="1371" y="7563"/>
                  </a:cubicBezTo>
                  <a:cubicBezTo>
                    <a:pt x="-302" y="9945"/>
                    <a:pt x="-302" y="11534"/>
                    <a:pt x="611" y="13757"/>
                  </a:cubicBezTo>
                  <a:cubicBezTo>
                    <a:pt x="1523" y="15981"/>
                    <a:pt x="3349" y="18839"/>
                    <a:pt x="6239" y="19951"/>
                  </a:cubicBezTo>
                  <a:cubicBezTo>
                    <a:pt x="9129" y="21063"/>
                    <a:pt x="13084" y="20428"/>
                    <a:pt x="16126" y="18045"/>
                  </a:cubicBezTo>
                  <a:cubicBezTo>
                    <a:pt x="19168" y="15663"/>
                    <a:pt x="21298" y="11534"/>
                    <a:pt x="20081" y="8516"/>
                  </a:cubicBezTo>
                  <a:cubicBezTo>
                    <a:pt x="18864" y="5498"/>
                    <a:pt x="14301" y="3592"/>
                    <a:pt x="9737" y="1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2997905" y="225285"/>
              <a:ext cx="158656" cy="108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06"/>
                  </a:moveTo>
                  <a:cubicBezTo>
                    <a:pt x="424" y="11109"/>
                    <a:pt x="847" y="14811"/>
                    <a:pt x="1059" y="17434"/>
                  </a:cubicBezTo>
                  <a:cubicBezTo>
                    <a:pt x="1271" y="20057"/>
                    <a:pt x="1271" y="21600"/>
                    <a:pt x="1059" y="21600"/>
                  </a:cubicBezTo>
                  <a:cubicBezTo>
                    <a:pt x="847" y="21600"/>
                    <a:pt x="424" y="20057"/>
                    <a:pt x="424" y="16509"/>
                  </a:cubicBezTo>
                  <a:cubicBezTo>
                    <a:pt x="424" y="12960"/>
                    <a:pt x="847" y="7406"/>
                    <a:pt x="1482" y="4166"/>
                  </a:cubicBezTo>
                  <a:cubicBezTo>
                    <a:pt x="2118" y="926"/>
                    <a:pt x="2965" y="0"/>
                    <a:pt x="3918" y="0"/>
                  </a:cubicBezTo>
                  <a:cubicBezTo>
                    <a:pt x="4871" y="0"/>
                    <a:pt x="5929" y="926"/>
                    <a:pt x="6671" y="2469"/>
                  </a:cubicBezTo>
                  <a:cubicBezTo>
                    <a:pt x="7412" y="4011"/>
                    <a:pt x="7835" y="6171"/>
                    <a:pt x="8471" y="8640"/>
                  </a:cubicBezTo>
                  <a:cubicBezTo>
                    <a:pt x="9106" y="11109"/>
                    <a:pt x="9953" y="13886"/>
                    <a:pt x="10376" y="14503"/>
                  </a:cubicBezTo>
                  <a:cubicBezTo>
                    <a:pt x="10800" y="15120"/>
                    <a:pt x="10800" y="13577"/>
                    <a:pt x="10906" y="11263"/>
                  </a:cubicBezTo>
                  <a:cubicBezTo>
                    <a:pt x="11012" y="8949"/>
                    <a:pt x="11224" y="5863"/>
                    <a:pt x="11753" y="3857"/>
                  </a:cubicBezTo>
                  <a:cubicBezTo>
                    <a:pt x="12282" y="1851"/>
                    <a:pt x="13129" y="926"/>
                    <a:pt x="13871" y="1234"/>
                  </a:cubicBezTo>
                  <a:cubicBezTo>
                    <a:pt x="14612" y="1543"/>
                    <a:pt x="15247" y="3086"/>
                    <a:pt x="16518" y="6480"/>
                  </a:cubicBezTo>
                  <a:cubicBezTo>
                    <a:pt x="17788" y="9874"/>
                    <a:pt x="19694" y="15120"/>
                    <a:pt x="21600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199767" y="215028"/>
              <a:ext cx="110783" cy="11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636" fill="norm" stroke="1" extrusionOk="0">
                  <a:moveTo>
                    <a:pt x="1545" y="9548"/>
                  </a:moveTo>
                  <a:cubicBezTo>
                    <a:pt x="4800" y="8127"/>
                    <a:pt x="8055" y="6706"/>
                    <a:pt x="10126" y="5001"/>
                  </a:cubicBezTo>
                  <a:cubicBezTo>
                    <a:pt x="12197" y="3296"/>
                    <a:pt x="13085" y="1306"/>
                    <a:pt x="12789" y="454"/>
                  </a:cubicBezTo>
                  <a:cubicBezTo>
                    <a:pt x="12493" y="-399"/>
                    <a:pt x="11014" y="-115"/>
                    <a:pt x="8795" y="1875"/>
                  </a:cubicBezTo>
                  <a:cubicBezTo>
                    <a:pt x="6575" y="3864"/>
                    <a:pt x="3616" y="7559"/>
                    <a:pt x="1841" y="10685"/>
                  </a:cubicBezTo>
                  <a:cubicBezTo>
                    <a:pt x="66" y="13812"/>
                    <a:pt x="-526" y="16369"/>
                    <a:pt x="510" y="18217"/>
                  </a:cubicBezTo>
                  <a:cubicBezTo>
                    <a:pt x="1545" y="20064"/>
                    <a:pt x="4208" y="21201"/>
                    <a:pt x="7907" y="20348"/>
                  </a:cubicBezTo>
                  <a:cubicBezTo>
                    <a:pt x="11606" y="19496"/>
                    <a:pt x="16340" y="16654"/>
                    <a:pt x="21074" y="1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3339611" y="43299"/>
              <a:ext cx="101596" cy="27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97" fill="norm" stroke="1" extrusionOk="0">
                  <a:moveTo>
                    <a:pt x="10576" y="0"/>
                  </a:moveTo>
                  <a:cubicBezTo>
                    <a:pt x="7958" y="1718"/>
                    <a:pt x="5340" y="3436"/>
                    <a:pt x="3540" y="6075"/>
                  </a:cubicBezTo>
                  <a:cubicBezTo>
                    <a:pt x="1740" y="8714"/>
                    <a:pt x="758" y="12273"/>
                    <a:pt x="267" y="14727"/>
                  </a:cubicBezTo>
                  <a:cubicBezTo>
                    <a:pt x="-224" y="17182"/>
                    <a:pt x="-224" y="18532"/>
                    <a:pt x="1903" y="19636"/>
                  </a:cubicBezTo>
                  <a:cubicBezTo>
                    <a:pt x="4031" y="20741"/>
                    <a:pt x="8285" y="21600"/>
                    <a:pt x="11885" y="21355"/>
                  </a:cubicBezTo>
                  <a:cubicBezTo>
                    <a:pt x="15485" y="21109"/>
                    <a:pt x="18431" y="19759"/>
                    <a:pt x="21376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333568" y="183288"/>
              <a:ext cx="116972" cy="5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32" fill="norm" stroke="1" extrusionOk="0">
                  <a:moveTo>
                    <a:pt x="5947" y="19059"/>
                  </a:moveTo>
                  <a:cubicBezTo>
                    <a:pt x="3422" y="20329"/>
                    <a:pt x="898" y="21600"/>
                    <a:pt x="196" y="21282"/>
                  </a:cubicBezTo>
                  <a:cubicBezTo>
                    <a:pt x="-505" y="20965"/>
                    <a:pt x="617" y="19059"/>
                    <a:pt x="4404" y="15247"/>
                  </a:cubicBezTo>
                  <a:cubicBezTo>
                    <a:pt x="8191" y="11435"/>
                    <a:pt x="14643" y="5718"/>
                    <a:pt x="210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469204" y="178622"/>
              <a:ext cx="102660" cy="11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1683"/>
                  </a:moveTo>
                  <a:cubicBezTo>
                    <a:pt x="2945" y="2805"/>
                    <a:pt x="5891" y="3927"/>
                    <a:pt x="8673" y="6592"/>
                  </a:cubicBezTo>
                  <a:cubicBezTo>
                    <a:pt x="11455" y="9257"/>
                    <a:pt x="14073" y="13465"/>
                    <a:pt x="15218" y="16270"/>
                  </a:cubicBezTo>
                  <a:cubicBezTo>
                    <a:pt x="16364" y="19075"/>
                    <a:pt x="16036" y="20478"/>
                    <a:pt x="15055" y="21039"/>
                  </a:cubicBezTo>
                  <a:cubicBezTo>
                    <a:pt x="14073" y="21600"/>
                    <a:pt x="12436" y="21319"/>
                    <a:pt x="11291" y="18935"/>
                  </a:cubicBezTo>
                  <a:cubicBezTo>
                    <a:pt x="10145" y="16551"/>
                    <a:pt x="9491" y="12062"/>
                    <a:pt x="11291" y="8556"/>
                  </a:cubicBezTo>
                  <a:cubicBezTo>
                    <a:pt x="13091" y="5049"/>
                    <a:pt x="17345" y="25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618526" y="173956"/>
              <a:ext cx="18666" cy="12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656771" y="134828"/>
              <a:ext cx="36417" cy="2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0297" fill="norm" stroke="1" extrusionOk="0">
                  <a:moveTo>
                    <a:pt x="2084" y="20297"/>
                  </a:moveTo>
                  <a:cubicBezTo>
                    <a:pt x="356" y="11040"/>
                    <a:pt x="-1372" y="1783"/>
                    <a:pt x="1652" y="240"/>
                  </a:cubicBezTo>
                  <a:cubicBezTo>
                    <a:pt x="4676" y="-1303"/>
                    <a:pt x="12452" y="4868"/>
                    <a:pt x="20228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684643" y="172720"/>
              <a:ext cx="143869" cy="12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05" fill="norm" stroke="1" extrusionOk="0">
                  <a:moveTo>
                    <a:pt x="14360" y="1025"/>
                  </a:moveTo>
                  <a:cubicBezTo>
                    <a:pt x="13441" y="215"/>
                    <a:pt x="12522" y="-595"/>
                    <a:pt x="10224" y="620"/>
                  </a:cubicBezTo>
                  <a:cubicBezTo>
                    <a:pt x="7926" y="1835"/>
                    <a:pt x="4250" y="5075"/>
                    <a:pt x="2182" y="8180"/>
                  </a:cubicBezTo>
                  <a:cubicBezTo>
                    <a:pt x="114" y="11285"/>
                    <a:pt x="-346" y="14255"/>
                    <a:pt x="228" y="16685"/>
                  </a:cubicBezTo>
                  <a:cubicBezTo>
                    <a:pt x="803" y="19115"/>
                    <a:pt x="2411" y="21005"/>
                    <a:pt x="6088" y="21005"/>
                  </a:cubicBezTo>
                  <a:cubicBezTo>
                    <a:pt x="9765" y="21005"/>
                    <a:pt x="15509" y="19115"/>
                    <a:pt x="21254" y="17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4036526" y="-1"/>
              <a:ext cx="127961" cy="23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161" fill="norm" stroke="1" extrusionOk="0">
                  <a:moveTo>
                    <a:pt x="12519" y="6088"/>
                  </a:moveTo>
                  <a:cubicBezTo>
                    <a:pt x="12773" y="4667"/>
                    <a:pt x="13027" y="3246"/>
                    <a:pt x="13154" y="2180"/>
                  </a:cubicBezTo>
                  <a:cubicBezTo>
                    <a:pt x="13282" y="1114"/>
                    <a:pt x="13282" y="403"/>
                    <a:pt x="12646" y="119"/>
                  </a:cubicBezTo>
                  <a:cubicBezTo>
                    <a:pt x="12011" y="-165"/>
                    <a:pt x="10740" y="-23"/>
                    <a:pt x="8580" y="1469"/>
                  </a:cubicBezTo>
                  <a:cubicBezTo>
                    <a:pt x="6420" y="2961"/>
                    <a:pt x="3371" y="5803"/>
                    <a:pt x="1592" y="8717"/>
                  </a:cubicBezTo>
                  <a:cubicBezTo>
                    <a:pt x="-187" y="11630"/>
                    <a:pt x="-695" y="14614"/>
                    <a:pt x="1211" y="16817"/>
                  </a:cubicBezTo>
                  <a:cubicBezTo>
                    <a:pt x="3117" y="19019"/>
                    <a:pt x="7437" y="20440"/>
                    <a:pt x="11121" y="20938"/>
                  </a:cubicBezTo>
                  <a:cubicBezTo>
                    <a:pt x="14806" y="21435"/>
                    <a:pt x="17856" y="21009"/>
                    <a:pt x="20905" y="20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4243813" y="72852"/>
              <a:ext cx="107527" cy="32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71" fill="norm" stroke="1" extrusionOk="0">
                  <a:moveTo>
                    <a:pt x="0" y="6157"/>
                  </a:moveTo>
                  <a:cubicBezTo>
                    <a:pt x="1234" y="9496"/>
                    <a:pt x="2469" y="12835"/>
                    <a:pt x="3086" y="15235"/>
                  </a:cubicBezTo>
                  <a:cubicBezTo>
                    <a:pt x="3703" y="17635"/>
                    <a:pt x="3703" y="19096"/>
                    <a:pt x="3549" y="20087"/>
                  </a:cubicBezTo>
                  <a:cubicBezTo>
                    <a:pt x="3394" y="21078"/>
                    <a:pt x="3086" y="21600"/>
                    <a:pt x="2623" y="21443"/>
                  </a:cubicBezTo>
                  <a:cubicBezTo>
                    <a:pt x="2160" y="21287"/>
                    <a:pt x="1543" y="20452"/>
                    <a:pt x="1080" y="18052"/>
                  </a:cubicBezTo>
                  <a:cubicBezTo>
                    <a:pt x="617" y="15652"/>
                    <a:pt x="309" y="11687"/>
                    <a:pt x="1080" y="8661"/>
                  </a:cubicBezTo>
                  <a:cubicBezTo>
                    <a:pt x="1851" y="5635"/>
                    <a:pt x="3703" y="3548"/>
                    <a:pt x="5246" y="2296"/>
                  </a:cubicBezTo>
                  <a:cubicBezTo>
                    <a:pt x="6789" y="1043"/>
                    <a:pt x="8023" y="626"/>
                    <a:pt x="9411" y="365"/>
                  </a:cubicBezTo>
                  <a:cubicBezTo>
                    <a:pt x="10800" y="104"/>
                    <a:pt x="12343" y="0"/>
                    <a:pt x="13886" y="0"/>
                  </a:cubicBezTo>
                  <a:cubicBezTo>
                    <a:pt x="15429" y="0"/>
                    <a:pt x="16971" y="104"/>
                    <a:pt x="18514" y="678"/>
                  </a:cubicBezTo>
                  <a:cubicBezTo>
                    <a:pt x="20057" y="1252"/>
                    <a:pt x="21600" y="2296"/>
                    <a:pt x="21291" y="3652"/>
                  </a:cubicBezTo>
                  <a:cubicBezTo>
                    <a:pt x="20983" y="5009"/>
                    <a:pt x="18823" y="6678"/>
                    <a:pt x="16817" y="7670"/>
                  </a:cubicBezTo>
                  <a:cubicBezTo>
                    <a:pt x="14811" y="8661"/>
                    <a:pt x="12960" y="8974"/>
                    <a:pt x="11109" y="9183"/>
                  </a:cubicBezTo>
                  <a:cubicBezTo>
                    <a:pt x="9257" y="9391"/>
                    <a:pt x="7406" y="9496"/>
                    <a:pt x="6171" y="9183"/>
                  </a:cubicBezTo>
                  <a:cubicBezTo>
                    <a:pt x="4937" y="8870"/>
                    <a:pt x="4320" y="8139"/>
                    <a:pt x="3703" y="7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351139" y="7256"/>
              <a:ext cx="110555" cy="33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17" fill="norm" stroke="1" extrusionOk="0">
                  <a:moveTo>
                    <a:pt x="5400" y="1117"/>
                  </a:moveTo>
                  <a:cubicBezTo>
                    <a:pt x="6900" y="617"/>
                    <a:pt x="8400" y="117"/>
                    <a:pt x="9900" y="17"/>
                  </a:cubicBezTo>
                  <a:cubicBezTo>
                    <a:pt x="11400" y="-83"/>
                    <a:pt x="12900" y="217"/>
                    <a:pt x="15300" y="1867"/>
                  </a:cubicBezTo>
                  <a:cubicBezTo>
                    <a:pt x="17700" y="3517"/>
                    <a:pt x="21000" y="6517"/>
                    <a:pt x="21300" y="9467"/>
                  </a:cubicBezTo>
                  <a:cubicBezTo>
                    <a:pt x="21600" y="12417"/>
                    <a:pt x="18900" y="15317"/>
                    <a:pt x="14850" y="17317"/>
                  </a:cubicBezTo>
                  <a:cubicBezTo>
                    <a:pt x="10800" y="19317"/>
                    <a:pt x="5400" y="20417"/>
                    <a:pt x="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138191" y="941875"/>
              <a:ext cx="249834" cy="36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43" fill="norm" stroke="1" extrusionOk="0">
                  <a:moveTo>
                    <a:pt x="4242" y="21443"/>
                  </a:moveTo>
                  <a:cubicBezTo>
                    <a:pt x="3840" y="20428"/>
                    <a:pt x="3437" y="19412"/>
                    <a:pt x="2766" y="17289"/>
                  </a:cubicBezTo>
                  <a:cubicBezTo>
                    <a:pt x="2096" y="15166"/>
                    <a:pt x="1156" y="11935"/>
                    <a:pt x="620" y="9258"/>
                  </a:cubicBezTo>
                  <a:cubicBezTo>
                    <a:pt x="83" y="6581"/>
                    <a:pt x="-51" y="4458"/>
                    <a:pt x="16" y="3166"/>
                  </a:cubicBezTo>
                  <a:cubicBezTo>
                    <a:pt x="83" y="1874"/>
                    <a:pt x="351" y="1412"/>
                    <a:pt x="821" y="1228"/>
                  </a:cubicBezTo>
                  <a:cubicBezTo>
                    <a:pt x="1291" y="1043"/>
                    <a:pt x="1961" y="1135"/>
                    <a:pt x="2766" y="1735"/>
                  </a:cubicBezTo>
                  <a:cubicBezTo>
                    <a:pt x="3571" y="2335"/>
                    <a:pt x="4510" y="3443"/>
                    <a:pt x="5383" y="4458"/>
                  </a:cubicBezTo>
                  <a:cubicBezTo>
                    <a:pt x="6255" y="5474"/>
                    <a:pt x="7060" y="6397"/>
                    <a:pt x="7865" y="7043"/>
                  </a:cubicBezTo>
                  <a:cubicBezTo>
                    <a:pt x="8669" y="7689"/>
                    <a:pt x="9474" y="8058"/>
                    <a:pt x="10212" y="8012"/>
                  </a:cubicBezTo>
                  <a:cubicBezTo>
                    <a:pt x="10950" y="7966"/>
                    <a:pt x="11621" y="7505"/>
                    <a:pt x="12359" y="6397"/>
                  </a:cubicBezTo>
                  <a:cubicBezTo>
                    <a:pt x="13097" y="5289"/>
                    <a:pt x="13902" y="3535"/>
                    <a:pt x="14371" y="2289"/>
                  </a:cubicBezTo>
                  <a:cubicBezTo>
                    <a:pt x="14841" y="1043"/>
                    <a:pt x="14975" y="305"/>
                    <a:pt x="15378" y="74"/>
                  </a:cubicBezTo>
                  <a:cubicBezTo>
                    <a:pt x="15780" y="-157"/>
                    <a:pt x="16451" y="120"/>
                    <a:pt x="16988" y="1366"/>
                  </a:cubicBezTo>
                  <a:cubicBezTo>
                    <a:pt x="17524" y="2612"/>
                    <a:pt x="17927" y="4828"/>
                    <a:pt x="18329" y="7089"/>
                  </a:cubicBezTo>
                  <a:cubicBezTo>
                    <a:pt x="18732" y="9351"/>
                    <a:pt x="19134" y="11658"/>
                    <a:pt x="19671" y="12997"/>
                  </a:cubicBezTo>
                  <a:cubicBezTo>
                    <a:pt x="20207" y="14335"/>
                    <a:pt x="20878" y="14705"/>
                    <a:pt x="21549" y="15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455391" y="1026997"/>
              <a:ext cx="221946" cy="13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925" fill="norm" stroke="1" extrusionOk="0">
                  <a:moveTo>
                    <a:pt x="253" y="13098"/>
                  </a:moveTo>
                  <a:cubicBezTo>
                    <a:pt x="1003" y="13338"/>
                    <a:pt x="1753" y="13578"/>
                    <a:pt x="2953" y="12138"/>
                  </a:cubicBezTo>
                  <a:cubicBezTo>
                    <a:pt x="4153" y="10698"/>
                    <a:pt x="5803" y="7578"/>
                    <a:pt x="6553" y="5418"/>
                  </a:cubicBezTo>
                  <a:cubicBezTo>
                    <a:pt x="7303" y="3258"/>
                    <a:pt x="7153" y="2058"/>
                    <a:pt x="6628" y="1698"/>
                  </a:cubicBezTo>
                  <a:cubicBezTo>
                    <a:pt x="6103" y="1338"/>
                    <a:pt x="5203" y="1818"/>
                    <a:pt x="4003" y="3978"/>
                  </a:cubicBezTo>
                  <a:cubicBezTo>
                    <a:pt x="2803" y="6138"/>
                    <a:pt x="1303" y="9978"/>
                    <a:pt x="553" y="12858"/>
                  </a:cubicBezTo>
                  <a:cubicBezTo>
                    <a:pt x="-197" y="15738"/>
                    <a:pt x="-197" y="17658"/>
                    <a:pt x="628" y="19098"/>
                  </a:cubicBezTo>
                  <a:cubicBezTo>
                    <a:pt x="1453" y="20538"/>
                    <a:pt x="3103" y="21498"/>
                    <a:pt x="5428" y="20538"/>
                  </a:cubicBezTo>
                  <a:cubicBezTo>
                    <a:pt x="7753" y="19578"/>
                    <a:pt x="10753" y="16698"/>
                    <a:pt x="12778" y="13698"/>
                  </a:cubicBezTo>
                  <a:cubicBezTo>
                    <a:pt x="14803" y="10698"/>
                    <a:pt x="15853" y="7578"/>
                    <a:pt x="16303" y="5418"/>
                  </a:cubicBezTo>
                  <a:cubicBezTo>
                    <a:pt x="16753" y="3258"/>
                    <a:pt x="16603" y="2058"/>
                    <a:pt x="16153" y="1218"/>
                  </a:cubicBezTo>
                  <a:cubicBezTo>
                    <a:pt x="15703" y="378"/>
                    <a:pt x="14953" y="-102"/>
                    <a:pt x="14278" y="18"/>
                  </a:cubicBezTo>
                  <a:cubicBezTo>
                    <a:pt x="13603" y="138"/>
                    <a:pt x="13003" y="858"/>
                    <a:pt x="12403" y="2538"/>
                  </a:cubicBezTo>
                  <a:cubicBezTo>
                    <a:pt x="11803" y="4218"/>
                    <a:pt x="11203" y="6858"/>
                    <a:pt x="10903" y="9258"/>
                  </a:cubicBezTo>
                  <a:cubicBezTo>
                    <a:pt x="10603" y="11658"/>
                    <a:pt x="10603" y="13818"/>
                    <a:pt x="10828" y="15378"/>
                  </a:cubicBezTo>
                  <a:cubicBezTo>
                    <a:pt x="11053" y="16938"/>
                    <a:pt x="11503" y="17898"/>
                    <a:pt x="12103" y="18258"/>
                  </a:cubicBezTo>
                  <a:cubicBezTo>
                    <a:pt x="12703" y="18618"/>
                    <a:pt x="13453" y="18378"/>
                    <a:pt x="14053" y="17418"/>
                  </a:cubicBezTo>
                  <a:cubicBezTo>
                    <a:pt x="14653" y="16458"/>
                    <a:pt x="15103" y="14778"/>
                    <a:pt x="15403" y="13338"/>
                  </a:cubicBezTo>
                  <a:cubicBezTo>
                    <a:pt x="15703" y="11898"/>
                    <a:pt x="15853" y="10698"/>
                    <a:pt x="16153" y="10818"/>
                  </a:cubicBezTo>
                  <a:cubicBezTo>
                    <a:pt x="16453" y="10938"/>
                    <a:pt x="16903" y="12378"/>
                    <a:pt x="17503" y="13458"/>
                  </a:cubicBezTo>
                  <a:cubicBezTo>
                    <a:pt x="18103" y="14538"/>
                    <a:pt x="18853" y="15258"/>
                    <a:pt x="19528" y="15258"/>
                  </a:cubicBezTo>
                  <a:cubicBezTo>
                    <a:pt x="20203" y="15258"/>
                    <a:pt x="20803" y="14538"/>
                    <a:pt x="21403" y="1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685113" y="991259"/>
              <a:ext cx="76218" cy="12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1763" y="9142"/>
                  </a:moveTo>
                  <a:cubicBezTo>
                    <a:pt x="882" y="12228"/>
                    <a:pt x="0" y="15314"/>
                    <a:pt x="0" y="17628"/>
                  </a:cubicBezTo>
                  <a:cubicBezTo>
                    <a:pt x="0" y="19942"/>
                    <a:pt x="882" y="21485"/>
                    <a:pt x="1322" y="21485"/>
                  </a:cubicBezTo>
                  <a:cubicBezTo>
                    <a:pt x="1763" y="21485"/>
                    <a:pt x="1763" y="19942"/>
                    <a:pt x="2645" y="16471"/>
                  </a:cubicBezTo>
                  <a:cubicBezTo>
                    <a:pt x="3527" y="12999"/>
                    <a:pt x="5290" y="7599"/>
                    <a:pt x="6833" y="4385"/>
                  </a:cubicBezTo>
                  <a:cubicBezTo>
                    <a:pt x="8375" y="1171"/>
                    <a:pt x="9698" y="142"/>
                    <a:pt x="11241" y="14"/>
                  </a:cubicBezTo>
                  <a:cubicBezTo>
                    <a:pt x="12784" y="-115"/>
                    <a:pt x="14547" y="656"/>
                    <a:pt x="16090" y="3485"/>
                  </a:cubicBezTo>
                  <a:cubicBezTo>
                    <a:pt x="17633" y="6314"/>
                    <a:pt x="18955" y="11199"/>
                    <a:pt x="19837" y="14542"/>
                  </a:cubicBezTo>
                  <a:cubicBezTo>
                    <a:pt x="20718" y="17885"/>
                    <a:pt x="21159" y="19685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798660" y="1023226"/>
              <a:ext cx="23333" cy="9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821992" y="951434"/>
              <a:ext cx="14000" cy="4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21600" y="21030"/>
                  </a:moveTo>
                  <a:cubicBezTo>
                    <a:pt x="19200" y="16980"/>
                    <a:pt x="16800" y="12930"/>
                    <a:pt x="12000" y="8880"/>
                  </a:cubicBezTo>
                  <a:cubicBezTo>
                    <a:pt x="7200" y="4830"/>
                    <a:pt x="0" y="780"/>
                    <a:pt x="0" y="105"/>
                  </a:cubicBezTo>
                  <a:cubicBezTo>
                    <a:pt x="0" y="-570"/>
                    <a:pt x="7200" y="2130"/>
                    <a:pt x="14400" y="4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896653" y="982505"/>
              <a:ext cx="83995" cy="13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6283"/>
                  </a:moveTo>
                  <a:cubicBezTo>
                    <a:pt x="0" y="9163"/>
                    <a:pt x="0" y="12043"/>
                    <a:pt x="400" y="11203"/>
                  </a:cubicBezTo>
                  <a:cubicBezTo>
                    <a:pt x="800" y="10363"/>
                    <a:pt x="1600" y="5803"/>
                    <a:pt x="2800" y="3163"/>
                  </a:cubicBezTo>
                  <a:cubicBezTo>
                    <a:pt x="4000" y="523"/>
                    <a:pt x="5600" y="-197"/>
                    <a:pt x="8000" y="43"/>
                  </a:cubicBezTo>
                  <a:cubicBezTo>
                    <a:pt x="10400" y="283"/>
                    <a:pt x="13600" y="1483"/>
                    <a:pt x="16000" y="5203"/>
                  </a:cubicBezTo>
                  <a:cubicBezTo>
                    <a:pt x="18400" y="8923"/>
                    <a:pt x="20000" y="15163"/>
                    <a:pt x="21600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044713" y="947681"/>
              <a:ext cx="88368" cy="44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34" fill="norm" stroke="1" extrusionOk="0">
                  <a:moveTo>
                    <a:pt x="17060" y="496"/>
                  </a:moveTo>
                  <a:cubicBezTo>
                    <a:pt x="15571" y="269"/>
                    <a:pt x="14081" y="43"/>
                    <a:pt x="12405" y="5"/>
                  </a:cubicBezTo>
                  <a:cubicBezTo>
                    <a:pt x="10729" y="-33"/>
                    <a:pt x="8867" y="118"/>
                    <a:pt x="6633" y="1024"/>
                  </a:cubicBezTo>
                  <a:cubicBezTo>
                    <a:pt x="4398" y="1931"/>
                    <a:pt x="1791" y="3592"/>
                    <a:pt x="674" y="4612"/>
                  </a:cubicBezTo>
                  <a:cubicBezTo>
                    <a:pt x="-443" y="5631"/>
                    <a:pt x="-71" y="6009"/>
                    <a:pt x="1047" y="6198"/>
                  </a:cubicBezTo>
                  <a:cubicBezTo>
                    <a:pt x="2164" y="6387"/>
                    <a:pt x="4026" y="6387"/>
                    <a:pt x="6260" y="5820"/>
                  </a:cubicBezTo>
                  <a:cubicBezTo>
                    <a:pt x="8495" y="5254"/>
                    <a:pt x="11102" y="4121"/>
                    <a:pt x="12964" y="3328"/>
                  </a:cubicBezTo>
                  <a:cubicBezTo>
                    <a:pt x="14826" y="2535"/>
                    <a:pt x="15943" y="2082"/>
                    <a:pt x="16688" y="2044"/>
                  </a:cubicBezTo>
                  <a:cubicBezTo>
                    <a:pt x="17433" y="2006"/>
                    <a:pt x="17805" y="2384"/>
                    <a:pt x="18736" y="4045"/>
                  </a:cubicBezTo>
                  <a:cubicBezTo>
                    <a:pt x="19667" y="5707"/>
                    <a:pt x="21157" y="8652"/>
                    <a:pt x="21157" y="11522"/>
                  </a:cubicBezTo>
                  <a:cubicBezTo>
                    <a:pt x="21157" y="14392"/>
                    <a:pt x="19667" y="17187"/>
                    <a:pt x="18736" y="18773"/>
                  </a:cubicBezTo>
                  <a:cubicBezTo>
                    <a:pt x="17805" y="20359"/>
                    <a:pt x="17433" y="20736"/>
                    <a:pt x="16316" y="21038"/>
                  </a:cubicBezTo>
                  <a:cubicBezTo>
                    <a:pt x="15198" y="21340"/>
                    <a:pt x="13336" y="21567"/>
                    <a:pt x="11847" y="21529"/>
                  </a:cubicBezTo>
                  <a:cubicBezTo>
                    <a:pt x="10357" y="21491"/>
                    <a:pt x="9240" y="21189"/>
                    <a:pt x="8123" y="20170"/>
                  </a:cubicBezTo>
                  <a:cubicBezTo>
                    <a:pt x="7005" y="19150"/>
                    <a:pt x="5888" y="17413"/>
                    <a:pt x="5888" y="16318"/>
                  </a:cubicBezTo>
                  <a:cubicBezTo>
                    <a:pt x="5888" y="15223"/>
                    <a:pt x="7005" y="14770"/>
                    <a:pt x="8123" y="14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253891" y="1287090"/>
              <a:ext cx="768754" cy="13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91" fill="norm" stroke="1" extrusionOk="0">
                  <a:moveTo>
                    <a:pt x="2575" y="16701"/>
                  </a:moveTo>
                  <a:cubicBezTo>
                    <a:pt x="2183" y="16938"/>
                    <a:pt x="1792" y="17175"/>
                    <a:pt x="1314" y="17650"/>
                  </a:cubicBezTo>
                  <a:cubicBezTo>
                    <a:pt x="836" y="18125"/>
                    <a:pt x="271" y="18837"/>
                    <a:pt x="76" y="19549"/>
                  </a:cubicBezTo>
                  <a:cubicBezTo>
                    <a:pt x="-120" y="20261"/>
                    <a:pt x="54" y="20973"/>
                    <a:pt x="727" y="21211"/>
                  </a:cubicBezTo>
                  <a:cubicBezTo>
                    <a:pt x="1401" y="21448"/>
                    <a:pt x="2575" y="21211"/>
                    <a:pt x="3944" y="19786"/>
                  </a:cubicBezTo>
                  <a:cubicBezTo>
                    <a:pt x="5313" y="18362"/>
                    <a:pt x="6877" y="15751"/>
                    <a:pt x="8463" y="13140"/>
                  </a:cubicBezTo>
                  <a:cubicBezTo>
                    <a:pt x="10050" y="10529"/>
                    <a:pt x="11658" y="7918"/>
                    <a:pt x="13396" y="5782"/>
                  </a:cubicBezTo>
                  <a:cubicBezTo>
                    <a:pt x="15135" y="3646"/>
                    <a:pt x="17004" y="1984"/>
                    <a:pt x="18351" y="1035"/>
                  </a:cubicBezTo>
                  <a:cubicBezTo>
                    <a:pt x="19698" y="85"/>
                    <a:pt x="20524" y="-152"/>
                    <a:pt x="20958" y="85"/>
                  </a:cubicBezTo>
                  <a:cubicBezTo>
                    <a:pt x="21393" y="323"/>
                    <a:pt x="21437" y="1035"/>
                    <a:pt x="21480" y="1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439735" y="1321871"/>
              <a:ext cx="624907" cy="16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67" fill="norm" stroke="1" extrusionOk="0">
                  <a:moveTo>
                    <a:pt x="4328" y="13800"/>
                  </a:moveTo>
                  <a:cubicBezTo>
                    <a:pt x="3042" y="15800"/>
                    <a:pt x="1755" y="17800"/>
                    <a:pt x="978" y="19100"/>
                  </a:cubicBezTo>
                  <a:cubicBezTo>
                    <a:pt x="201" y="20400"/>
                    <a:pt x="-67" y="21000"/>
                    <a:pt x="13" y="21300"/>
                  </a:cubicBezTo>
                  <a:cubicBezTo>
                    <a:pt x="94" y="21600"/>
                    <a:pt x="523" y="21600"/>
                    <a:pt x="1729" y="20400"/>
                  </a:cubicBezTo>
                  <a:cubicBezTo>
                    <a:pt x="2934" y="19200"/>
                    <a:pt x="4918" y="16800"/>
                    <a:pt x="6901" y="14400"/>
                  </a:cubicBezTo>
                  <a:cubicBezTo>
                    <a:pt x="8884" y="12000"/>
                    <a:pt x="10867" y="9600"/>
                    <a:pt x="12984" y="7500"/>
                  </a:cubicBezTo>
                  <a:cubicBezTo>
                    <a:pt x="15101" y="5400"/>
                    <a:pt x="17352" y="3600"/>
                    <a:pt x="18799" y="2400"/>
                  </a:cubicBezTo>
                  <a:cubicBezTo>
                    <a:pt x="20247" y="1200"/>
                    <a:pt x="20890" y="600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2423948" y="1004561"/>
              <a:ext cx="23332" cy="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2437947" y="1111887"/>
              <a:ext cx="4667" cy="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843917" y="937451"/>
              <a:ext cx="46664" cy="25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640"/>
                  </a:moveTo>
                  <a:cubicBezTo>
                    <a:pt x="720" y="2993"/>
                    <a:pt x="1440" y="2346"/>
                    <a:pt x="2160" y="1635"/>
                  </a:cubicBezTo>
                  <a:cubicBezTo>
                    <a:pt x="2880" y="924"/>
                    <a:pt x="3600" y="148"/>
                    <a:pt x="5040" y="18"/>
                  </a:cubicBezTo>
                  <a:cubicBezTo>
                    <a:pt x="6480" y="-111"/>
                    <a:pt x="8640" y="406"/>
                    <a:pt x="10800" y="2217"/>
                  </a:cubicBezTo>
                  <a:cubicBezTo>
                    <a:pt x="12960" y="4028"/>
                    <a:pt x="15120" y="7132"/>
                    <a:pt x="15840" y="10301"/>
                  </a:cubicBezTo>
                  <a:cubicBezTo>
                    <a:pt x="16560" y="13470"/>
                    <a:pt x="15840" y="16703"/>
                    <a:pt x="15480" y="18708"/>
                  </a:cubicBezTo>
                  <a:cubicBezTo>
                    <a:pt x="15120" y="20713"/>
                    <a:pt x="15120" y="21489"/>
                    <a:pt x="15480" y="21489"/>
                  </a:cubicBezTo>
                  <a:cubicBezTo>
                    <a:pt x="15840" y="21489"/>
                    <a:pt x="16560" y="20713"/>
                    <a:pt x="17640" y="19937"/>
                  </a:cubicBezTo>
                  <a:cubicBezTo>
                    <a:pt x="18720" y="19161"/>
                    <a:pt x="20160" y="18385"/>
                    <a:pt x="21600" y="17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932577" y="929900"/>
              <a:ext cx="35776" cy="29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74" y="3200"/>
                    <a:pt x="13148" y="6400"/>
                    <a:pt x="16904" y="9714"/>
                  </a:cubicBezTo>
                  <a:cubicBezTo>
                    <a:pt x="20661" y="13029"/>
                    <a:pt x="21600" y="16457"/>
                    <a:pt x="21600" y="18457"/>
                  </a:cubicBezTo>
                  <a:cubicBezTo>
                    <a:pt x="21600" y="20457"/>
                    <a:pt x="20661" y="21029"/>
                    <a:pt x="197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787921" y="1037226"/>
              <a:ext cx="256649" cy="6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971"/>
                    <a:pt x="5760" y="12343"/>
                    <a:pt x="9360" y="8743"/>
                  </a:cubicBezTo>
                  <a:cubicBezTo>
                    <a:pt x="12960" y="5143"/>
                    <a:pt x="17280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773722" y="1125886"/>
              <a:ext cx="289513" cy="6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26" fill="norm" stroke="1" extrusionOk="0">
                  <a:moveTo>
                    <a:pt x="1054" y="14400"/>
                  </a:moveTo>
                  <a:cubicBezTo>
                    <a:pt x="477" y="16800"/>
                    <a:pt x="-101" y="19200"/>
                    <a:pt x="15" y="20400"/>
                  </a:cubicBezTo>
                  <a:cubicBezTo>
                    <a:pt x="130" y="21600"/>
                    <a:pt x="939" y="21600"/>
                    <a:pt x="3018" y="19680"/>
                  </a:cubicBezTo>
                  <a:cubicBezTo>
                    <a:pt x="5097" y="17760"/>
                    <a:pt x="8447" y="13920"/>
                    <a:pt x="11739" y="10320"/>
                  </a:cubicBezTo>
                  <a:cubicBezTo>
                    <a:pt x="15031" y="6720"/>
                    <a:pt x="18265" y="3360"/>
                    <a:pt x="21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324548" y="806957"/>
              <a:ext cx="74662" cy="38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4010"/>
                  </a:moveTo>
                  <a:cubicBezTo>
                    <a:pt x="21150" y="3139"/>
                    <a:pt x="20700" y="2268"/>
                    <a:pt x="19575" y="1614"/>
                  </a:cubicBezTo>
                  <a:cubicBezTo>
                    <a:pt x="18450" y="961"/>
                    <a:pt x="16650" y="526"/>
                    <a:pt x="14625" y="264"/>
                  </a:cubicBezTo>
                  <a:cubicBezTo>
                    <a:pt x="12600" y="3"/>
                    <a:pt x="10350" y="-84"/>
                    <a:pt x="8325" y="90"/>
                  </a:cubicBezTo>
                  <a:cubicBezTo>
                    <a:pt x="6300" y="264"/>
                    <a:pt x="4500" y="700"/>
                    <a:pt x="2925" y="2006"/>
                  </a:cubicBezTo>
                  <a:cubicBezTo>
                    <a:pt x="1350" y="3313"/>
                    <a:pt x="0" y="5490"/>
                    <a:pt x="0" y="7885"/>
                  </a:cubicBezTo>
                  <a:cubicBezTo>
                    <a:pt x="0" y="10281"/>
                    <a:pt x="1350" y="12893"/>
                    <a:pt x="2925" y="15027"/>
                  </a:cubicBezTo>
                  <a:cubicBezTo>
                    <a:pt x="4500" y="17161"/>
                    <a:pt x="6300" y="18816"/>
                    <a:pt x="6300" y="19818"/>
                  </a:cubicBezTo>
                  <a:cubicBezTo>
                    <a:pt x="6300" y="20819"/>
                    <a:pt x="4500" y="21168"/>
                    <a:pt x="270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263476" y="1004561"/>
              <a:ext cx="182397" cy="12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245" y="21600"/>
                  </a:moveTo>
                  <a:cubicBezTo>
                    <a:pt x="1696" y="20533"/>
                    <a:pt x="1146" y="19467"/>
                    <a:pt x="689" y="18267"/>
                  </a:cubicBezTo>
                  <a:cubicBezTo>
                    <a:pt x="231" y="17067"/>
                    <a:pt x="-135" y="15733"/>
                    <a:pt x="48" y="14667"/>
                  </a:cubicBezTo>
                  <a:cubicBezTo>
                    <a:pt x="231" y="13600"/>
                    <a:pt x="963" y="12800"/>
                    <a:pt x="4258" y="10800"/>
                  </a:cubicBezTo>
                  <a:cubicBezTo>
                    <a:pt x="7553" y="8800"/>
                    <a:pt x="13411" y="5600"/>
                    <a:pt x="16706" y="3600"/>
                  </a:cubicBezTo>
                  <a:cubicBezTo>
                    <a:pt x="20001" y="1600"/>
                    <a:pt x="20733" y="800"/>
                    <a:pt x="214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3476946" y="855972"/>
              <a:ext cx="48255" cy="3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549" fill="norm" stroke="1" extrusionOk="0">
                  <a:moveTo>
                    <a:pt x="4740" y="1585"/>
                  </a:moveTo>
                  <a:cubicBezTo>
                    <a:pt x="3390" y="822"/>
                    <a:pt x="2040" y="58"/>
                    <a:pt x="1027" y="4"/>
                  </a:cubicBezTo>
                  <a:cubicBezTo>
                    <a:pt x="15" y="-51"/>
                    <a:pt x="-660" y="604"/>
                    <a:pt x="1027" y="2404"/>
                  </a:cubicBezTo>
                  <a:cubicBezTo>
                    <a:pt x="2715" y="4204"/>
                    <a:pt x="6765" y="7149"/>
                    <a:pt x="9465" y="10204"/>
                  </a:cubicBezTo>
                  <a:cubicBezTo>
                    <a:pt x="12165" y="13258"/>
                    <a:pt x="13515" y="16422"/>
                    <a:pt x="15203" y="18331"/>
                  </a:cubicBezTo>
                  <a:cubicBezTo>
                    <a:pt x="16890" y="20240"/>
                    <a:pt x="18915" y="20894"/>
                    <a:pt x="2094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3539199" y="1055891"/>
              <a:ext cx="18666" cy="9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553198" y="976563"/>
              <a:ext cx="14000" cy="2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623193" y="977831"/>
              <a:ext cx="72946" cy="21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0491" fill="norm" stroke="1" extrusionOk="0">
                  <a:moveTo>
                    <a:pt x="0" y="7528"/>
                  </a:moveTo>
                  <a:cubicBezTo>
                    <a:pt x="441" y="13228"/>
                    <a:pt x="882" y="18928"/>
                    <a:pt x="1102" y="20203"/>
                  </a:cubicBezTo>
                  <a:cubicBezTo>
                    <a:pt x="1322" y="21478"/>
                    <a:pt x="1322" y="18328"/>
                    <a:pt x="1322" y="14503"/>
                  </a:cubicBezTo>
                  <a:cubicBezTo>
                    <a:pt x="1322" y="10678"/>
                    <a:pt x="1322" y="6178"/>
                    <a:pt x="1543" y="3553"/>
                  </a:cubicBezTo>
                  <a:cubicBezTo>
                    <a:pt x="1763" y="928"/>
                    <a:pt x="2204" y="178"/>
                    <a:pt x="3527" y="28"/>
                  </a:cubicBezTo>
                  <a:cubicBezTo>
                    <a:pt x="4849" y="-122"/>
                    <a:pt x="7053" y="328"/>
                    <a:pt x="10580" y="1603"/>
                  </a:cubicBezTo>
                  <a:cubicBezTo>
                    <a:pt x="14106" y="2878"/>
                    <a:pt x="18955" y="4978"/>
                    <a:pt x="20278" y="7078"/>
                  </a:cubicBezTo>
                  <a:cubicBezTo>
                    <a:pt x="21600" y="9178"/>
                    <a:pt x="19396" y="11278"/>
                    <a:pt x="16751" y="12478"/>
                  </a:cubicBezTo>
                  <a:cubicBezTo>
                    <a:pt x="14106" y="13678"/>
                    <a:pt x="11020" y="13978"/>
                    <a:pt x="8596" y="13903"/>
                  </a:cubicBezTo>
                  <a:cubicBezTo>
                    <a:pt x="6171" y="13828"/>
                    <a:pt x="4408" y="13378"/>
                    <a:pt x="2645" y="12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769535" y="951093"/>
              <a:ext cx="62376" cy="17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4" h="21477" fill="norm" stroke="1" extrusionOk="0">
                  <a:moveTo>
                    <a:pt x="13018" y="3215"/>
                  </a:moveTo>
                  <a:cubicBezTo>
                    <a:pt x="14023" y="2233"/>
                    <a:pt x="15027" y="1252"/>
                    <a:pt x="14274" y="662"/>
                  </a:cubicBezTo>
                  <a:cubicBezTo>
                    <a:pt x="13520" y="73"/>
                    <a:pt x="11009" y="-123"/>
                    <a:pt x="8497" y="73"/>
                  </a:cubicBezTo>
                  <a:cubicBezTo>
                    <a:pt x="5986" y="270"/>
                    <a:pt x="3474" y="859"/>
                    <a:pt x="1716" y="2233"/>
                  </a:cubicBezTo>
                  <a:cubicBezTo>
                    <a:pt x="-42" y="3608"/>
                    <a:pt x="-1047" y="5768"/>
                    <a:pt x="1716" y="8222"/>
                  </a:cubicBezTo>
                  <a:cubicBezTo>
                    <a:pt x="4479" y="10677"/>
                    <a:pt x="11009" y="13426"/>
                    <a:pt x="15027" y="15292"/>
                  </a:cubicBezTo>
                  <a:cubicBezTo>
                    <a:pt x="19046" y="17157"/>
                    <a:pt x="20553" y="18139"/>
                    <a:pt x="20051" y="18924"/>
                  </a:cubicBezTo>
                  <a:cubicBezTo>
                    <a:pt x="19548" y="19710"/>
                    <a:pt x="17037" y="20299"/>
                    <a:pt x="13772" y="20692"/>
                  </a:cubicBezTo>
                  <a:cubicBezTo>
                    <a:pt x="10507" y="21084"/>
                    <a:pt x="6488" y="21281"/>
                    <a:pt x="2469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225460" y="887903"/>
              <a:ext cx="111680" cy="15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99" fill="norm" stroke="1" extrusionOk="0">
                  <a:moveTo>
                    <a:pt x="840" y="0"/>
                  </a:moveTo>
                  <a:cubicBezTo>
                    <a:pt x="540" y="4968"/>
                    <a:pt x="240" y="9936"/>
                    <a:pt x="90" y="13068"/>
                  </a:cubicBezTo>
                  <a:cubicBezTo>
                    <a:pt x="-60" y="16200"/>
                    <a:pt x="-60" y="17496"/>
                    <a:pt x="390" y="18792"/>
                  </a:cubicBezTo>
                  <a:cubicBezTo>
                    <a:pt x="840" y="20088"/>
                    <a:pt x="1740" y="21384"/>
                    <a:pt x="2640" y="21492"/>
                  </a:cubicBezTo>
                  <a:cubicBezTo>
                    <a:pt x="3540" y="21600"/>
                    <a:pt x="4440" y="20520"/>
                    <a:pt x="5940" y="18036"/>
                  </a:cubicBezTo>
                  <a:cubicBezTo>
                    <a:pt x="7440" y="15552"/>
                    <a:pt x="9540" y="11664"/>
                    <a:pt x="11040" y="9180"/>
                  </a:cubicBezTo>
                  <a:cubicBezTo>
                    <a:pt x="12540" y="6696"/>
                    <a:pt x="13440" y="5616"/>
                    <a:pt x="13890" y="5940"/>
                  </a:cubicBezTo>
                  <a:cubicBezTo>
                    <a:pt x="14340" y="6264"/>
                    <a:pt x="14340" y="7992"/>
                    <a:pt x="14340" y="9720"/>
                  </a:cubicBezTo>
                  <a:cubicBezTo>
                    <a:pt x="14340" y="11448"/>
                    <a:pt x="14340" y="13176"/>
                    <a:pt x="14790" y="14904"/>
                  </a:cubicBezTo>
                  <a:cubicBezTo>
                    <a:pt x="15240" y="16632"/>
                    <a:pt x="16140" y="18360"/>
                    <a:pt x="17340" y="19116"/>
                  </a:cubicBezTo>
                  <a:cubicBezTo>
                    <a:pt x="18540" y="19872"/>
                    <a:pt x="20040" y="19656"/>
                    <a:pt x="2154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360471" y="901538"/>
              <a:ext cx="67870" cy="13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12" fill="norm" stroke="1" extrusionOk="0">
                  <a:moveTo>
                    <a:pt x="0" y="4476"/>
                  </a:moveTo>
                  <a:cubicBezTo>
                    <a:pt x="491" y="7176"/>
                    <a:pt x="982" y="9876"/>
                    <a:pt x="1227" y="12330"/>
                  </a:cubicBezTo>
                  <a:cubicBezTo>
                    <a:pt x="1473" y="14785"/>
                    <a:pt x="1473" y="16994"/>
                    <a:pt x="1473" y="16994"/>
                  </a:cubicBezTo>
                  <a:cubicBezTo>
                    <a:pt x="1473" y="16994"/>
                    <a:pt x="1473" y="14785"/>
                    <a:pt x="2455" y="11717"/>
                  </a:cubicBezTo>
                  <a:cubicBezTo>
                    <a:pt x="3436" y="8648"/>
                    <a:pt x="5400" y="4721"/>
                    <a:pt x="7609" y="2512"/>
                  </a:cubicBezTo>
                  <a:cubicBezTo>
                    <a:pt x="9818" y="303"/>
                    <a:pt x="12273" y="-188"/>
                    <a:pt x="14236" y="57"/>
                  </a:cubicBezTo>
                  <a:cubicBezTo>
                    <a:pt x="16200" y="303"/>
                    <a:pt x="17673" y="1285"/>
                    <a:pt x="18900" y="4107"/>
                  </a:cubicBezTo>
                  <a:cubicBezTo>
                    <a:pt x="20127" y="6930"/>
                    <a:pt x="21109" y="11594"/>
                    <a:pt x="21355" y="14785"/>
                  </a:cubicBezTo>
                  <a:cubicBezTo>
                    <a:pt x="21600" y="17976"/>
                    <a:pt x="21109" y="19694"/>
                    <a:pt x="20618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510265" y="775911"/>
              <a:ext cx="55526" cy="2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4" fill="norm" stroke="1" extrusionOk="0">
                  <a:moveTo>
                    <a:pt x="14218" y="0"/>
                  </a:moveTo>
                  <a:cubicBezTo>
                    <a:pt x="10618" y="2427"/>
                    <a:pt x="7018" y="4854"/>
                    <a:pt x="4618" y="7888"/>
                  </a:cubicBezTo>
                  <a:cubicBezTo>
                    <a:pt x="2218" y="10921"/>
                    <a:pt x="1018" y="14562"/>
                    <a:pt x="418" y="16685"/>
                  </a:cubicBezTo>
                  <a:cubicBezTo>
                    <a:pt x="-182" y="18809"/>
                    <a:pt x="-182" y="19416"/>
                    <a:pt x="718" y="20022"/>
                  </a:cubicBezTo>
                  <a:cubicBezTo>
                    <a:pt x="1618" y="20629"/>
                    <a:pt x="3418" y="21236"/>
                    <a:pt x="5818" y="21418"/>
                  </a:cubicBezTo>
                  <a:cubicBezTo>
                    <a:pt x="8218" y="21600"/>
                    <a:pt x="11218" y="21357"/>
                    <a:pt x="13918" y="20447"/>
                  </a:cubicBezTo>
                  <a:cubicBezTo>
                    <a:pt x="16618" y="19537"/>
                    <a:pt x="19018" y="17960"/>
                    <a:pt x="21418" y="16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494239" y="915901"/>
              <a:ext cx="90217" cy="1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3724" y="10800"/>
                  </a:moveTo>
                  <a:cubicBezTo>
                    <a:pt x="1862" y="14400"/>
                    <a:pt x="0" y="18000"/>
                    <a:pt x="0" y="19800"/>
                  </a:cubicBezTo>
                  <a:cubicBezTo>
                    <a:pt x="0" y="21600"/>
                    <a:pt x="1862" y="21600"/>
                    <a:pt x="5772" y="18000"/>
                  </a:cubicBezTo>
                  <a:cubicBezTo>
                    <a:pt x="9683" y="14400"/>
                    <a:pt x="1564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617119" y="920567"/>
              <a:ext cx="9334" cy="9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4635785" y="850573"/>
              <a:ext cx="27998" cy="6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710445" y="757246"/>
              <a:ext cx="32666" cy="34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648"/>
                    <a:pt x="19543" y="7296"/>
                    <a:pt x="16971" y="10656"/>
                  </a:cubicBezTo>
                  <a:cubicBezTo>
                    <a:pt x="14400" y="14016"/>
                    <a:pt x="10286" y="17088"/>
                    <a:pt x="7200" y="18864"/>
                  </a:cubicBezTo>
                  <a:cubicBezTo>
                    <a:pt x="4114" y="20640"/>
                    <a:pt x="2057" y="211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5027755" y="883237"/>
              <a:ext cx="121326" cy="12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23"/>
                  </a:moveTo>
                  <a:cubicBezTo>
                    <a:pt x="277" y="1561"/>
                    <a:pt x="554" y="0"/>
                    <a:pt x="692" y="0"/>
                  </a:cubicBezTo>
                  <a:cubicBezTo>
                    <a:pt x="831" y="0"/>
                    <a:pt x="831" y="1561"/>
                    <a:pt x="969" y="5075"/>
                  </a:cubicBezTo>
                  <a:cubicBezTo>
                    <a:pt x="1108" y="8588"/>
                    <a:pt x="1385" y="14053"/>
                    <a:pt x="1938" y="17306"/>
                  </a:cubicBezTo>
                  <a:cubicBezTo>
                    <a:pt x="2492" y="20559"/>
                    <a:pt x="3323" y="21600"/>
                    <a:pt x="4154" y="21600"/>
                  </a:cubicBezTo>
                  <a:cubicBezTo>
                    <a:pt x="4985" y="21600"/>
                    <a:pt x="5815" y="20559"/>
                    <a:pt x="6508" y="18737"/>
                  </a:cubicBezTo>
                  <a:cubicBezTo>
                    <a:pt x="7200" y="16916"/>
                    <a:pt x="7754" y="14313"/>
                    <a:pt x="8169" y="13793"/>
                  </a:cubicBezTo>
                  <a:cubicBezTo>
                    <a:pt x="8585" y="13272"/>
                    <a:pt x="8862" y="14834"/>
                    <a:pt x="9415" y="16135"/>
                  </a:cubicBezTo>
                  <a:cubicBezTo>
                    <a:pt x="9969" y="17436"/>
                    <a:pt x="10800" y="18477"/>
                    <a:pt x="11908" y="18998"/>
                  </a:cubicBezTo>
                  <a:cubicBezTo>
                    <a:pt x="13015" y="19518"/>
                    <a:pt x="14400" y="19518"/>
                    <a:pt x="15923" y="18087"/>
                  </a:cubicBezTo>
                  <a:cubicBezTo>
                    <a:pt x="17446" y="16655"/>
                    <a:pt x="19108" y="13793"/>
                    <a:pt x="20077" y="10800"/>
                  </a:cubicBezTo>
                  <a:cubicBezTo>
                    <a:pt x="21046" y="7807"/>
                    <a:pt x="21323" y="4684"/>
                    <a:pt x="21600" y="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5178795" y="865906"/>
              <a:ext cx="105609" cy="14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96" fill="norm" stroke="1" extrusionOk="0">
                  <a:moveTo>
                    <a:pt x="1511" y="14038"/>
                  </a:moveTo>
                  <a:cubicBezTo>
                    <a:pt x="5214" y="10477"/>
                    <a:pt x="8917" y="6917"/>
                    <a:pt x="10768" y="4543"/>
                  </a:cubicBezTo>
                  <a:cubicBezTo>
                    <a:pt x="12620" y="2170"/>
                    <a:pt x="12620" y="983"/>
                    <a:pt x="11848" y="389"/>
                  </a:cubicBezTo>
                  <a:cubicBezTo>
                    <a:pt x="11077" y="-204"/>
                    <a:pt x="9534" y="-204"/>
                    <a:pt x="7528" y="983"/>
                  </a:cubicBezTo>
                  <a:cubicBezTo>
                    <a:pt x="5522" y="2170"/>
                    <a:pt x="3054" y="4543"/>
                    <a:pt x="1511" y="7748"/>
                  </a:cubicBezTo>
                  <a:cubicBezTo>
                    <a:pt x="-32" y="10952"/>
                    <a:pt x="-649" y="14987"/>
                    <a:pt x="894" y="17598"/>
                  </a:cubicBezTo>
                  <a:cubicBezTo>
                    <a:pt x="2437" y="20209"/>
                    <a:pt x="6140" y="21396"/>
                    <a:pt x="9842" y="21396"/>
                  </a:cubicBezTo>
                  <a:cubicBezTo>
                    <a:pt x="13545" y="21396"/>
                    <a:pt x="17248" y="20209"/>
                    <a:pt x="20951" y="19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563697" y="862238"/>
              <a:ext cx="112678" cy="28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191" fill="norm" stroke="1" extrusionOk="0">
                  <a:moveTo>
                    <a:pt x="21145" y="2228"/>
                  </a:moveTo>
                  <a:cubicBezTo>
                    <a:pt x="20561" y="1543"/>
                    <a:pt x="19978" y="857"/>
                    <a:pt x="18080" y="400"/>
                  </a:cubicBezTo>
                  <a:cubicBezTo>
                    <a:pt x="16183" y="-57"/>
                    <a:pt x="12972" y="-286"/>
                    <a:pt x="9615" y="628"/>
                  </a:cubicBezTo>
                  <a:cubicBezTo>
                    <a:pt x="6259" y="1543"/>
                    <a:pt x="2756" y="3600"/>
                    <a:pt x="1150" y="5028"/>
                  </a:cubicBezTo>
                  <a:cubicBezTo>
                    <a:pt x="-455" y="6457"/>
                    <a:pt x="-163" y="7257"/>
                    <a:pt x="713" y="7714"/>
                  </a:cubicBezTo>
                  <a:cubicBezTo>
                    <a:pt x="1588" y="8171"/>
                    <a:pt x="3048" y="8285"/>
                    <a:pt x="5821" y="7657"/>
                  </a:cubicBezTo>
                  <a:cubicBezTo>
                    <a:pt x="8594" y="7028"/>
                    <a:pt x="12680" y="5657"/>
                    <a:pt x="15015" y="4685"/>
                  </a:cubicBezTo>
                  <a:cubicBezTo>
                    <a:pt x="17350" y="3714"/>
                    <a:pt x="17934" y="3143"/>
                    <a:pt x="17934" y="3200"/>
                  </a:cubicBezTo>
                  <a:cubicBezTo>
                    <a:pt x="17934" y="3257"/>
                    <a:pt x="17350" y="3943"/>
                    <a:pt x="17496" y="6000"/>
                  </a:cubicBezTo>
                  <a:cubicBezTo>
                    <a:pt x="17642" y="8057"/>
                    <a:pt x="18518" y="11485"/>
                    <a:pt x="19102" y="13943"/>
                  </a:cubicBezTo>
                  <a:cubicBezTo>
                    <a:pt x="19686" y="16400"/>
                    <a:pt x="19978" y="17885"/>
                    <a:pt x="20124" y="18914"/>
                  </a:cubicBezTo>
                  <a:cubicBezTo>
                    <a:pt x="20269" y="19943"/>
                    <a:pt x="20269" y="20514"/>
                    <a:pt x="19540" y="20857"/>
                  </a:cubicBezTo>
                  <a:cubicBezTo>
                    <a:pt x="18810" y="21200"/>
                    <a:pt x="17350" y="21314"/>
                    <a:pt x="15307" y="21028"/>
                  </a:cubicBezTo>
                  <a:cubicBezTo>
                    <a:pt x="13264" y="20743"/>
                    <a:pt x="10637" y="20057"/>
                    <a:pt x="8740" y="18628"/>
                  </a:cubicBezTo>
                  <a:cubicBezTo>
                    <a:pt x="6842" y="17200"/>
                    <a:pt x="5675" y="15028"/>
                    <a:pt x="6550" y="13257"/>
                  </a:cubicBezTo>
                  <a:cubicBezTo>
                    <a:pt x="7426" y="11485"/>
                    <a:pt x="10345" y="10114"/>
                    <a:pt x="13264" y="8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713705" y="868107"/>
              <a:ext cx="121325" cy="11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2" fill="norm" stroke="1" extrusionOk="0">
                  <a:moveTo>
                    <a:pt x="0" y="12662"/>
                  </a:moveTo>
                  <a:cubicBezTo>
                    <a:pt x="1385" y="12939"/>
                    <a:pt x="2769" y="13216"/>
                    <a:pt x="4569" y="11832"/>
                  </a:cubicBezTo>
                  <a:cubicBezTo>
                    <a:pt x="6369" y="10447"/>
                    <a:pt x="8585" y="7401"/>
                    <a:pt x="9692" y="5047"/>
                  </a:cubicBezTo>
                  <a:cubicBezTo>
                    <a:pt x="10800" y="2693"/>
                    <a:pt x="10800" y="1032"/>
                    <a:pt x="9969" y="339"/>
                  </a:cubicBezTo>
                  <a:cubicBezTo>
                    <a:pt x="9138" y="-353"/>
                    <a:pt x="7477" y="-76"/>
                    <a:pt x="5815" y="2001"/>
                  </a:cubicBezTo>
                  <a:cubicBezTo>
                    <a:pt x="4154" y="4078"/>
                    <a:pt x="2492" y="7955"/>
                    <a:pt x="2215" y="11555"/>
                  </a:cubicBezTo>
                  <a:cubicBezTo>
                    <a:pt x="1938" y="15155"/>
                    <a:pt x="3046" y="18478"/>
                    <a:pt x="5261" y="19862"/>
                  </a:cubicBezTo>
                  <a:cubicBezTo>
                    <a:pt x="7477" y="21247"/>
                    <a:pt x="10800" y="20693"/>
                    <a:pt x="13708" y="18755"/>
                  </a:cubicBezTo>
                  <a:cubicBezTo>
                    <a:pt x="16615" y="16816"/>
                    <a:pt x="19108" y="13493"/>
                    <a:pt x="21600" y="10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863969" y="682585"/>
              <a:ext cx="59721" cy="27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50" fill="norm" stroke="1" extrusionOk="0">
                  <a:moveTo>
                    <a:pt x="9633" y="0"/>
                  </a:moveTo>
                  <a:cubicBezTo>
                    <a:pt x="6310" y="3826"/>
                    <a:pt x="2987" y="7653"/>
                    <a:pt x="1326" y="10923"/>
                  </a:cubicBezTo>
                  <a:cubicBezTo>
                    <a:pt x="-336" y="14194"/>
                    <a:pt x="-336" y="16910"/>
                    <a:pt x="772" y="18638"/>
                  </a:cubicBezTo>
                  <a:cubicBezTo>
                    <a:pt x="1879" y="20366"/>
                    <a:pt x="4095" y="21106"/>
                    <a:pt x="6587" y="21353"/>
                  </a:cubicBezTo>
                  <a:cubicBezTo>
                    <a:pt x="9080" y="21600"/>
                    <a:pt x="11849" y="21353"/>
                    <a:pt x="14341" y="20859"/>
                  </a:cubicBezTo>
                  <a:cubicBezTo>
                    <a:pt x="16833" y="20366"/>
                    <a:pt x="19049" y="19625"/>
                    <a:pt x="21264" y="18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5834838" y="794577"/>
              <a:ext cx="126183" cy="6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3984" y="21600"/>
                  </a:moveTo>
                  <a:cubicBezTo>
                    <a:pt x="2140" y="21046"/>
                    <a:pt x="296" y="20492"/>
                    <a:pt x="32" y="19385"/>
                  </a:cubicBezTo>
                  <a:cubicBezTo>
                    <a:pt x="-231" y="18277"/>
                    <a:pt x="1086" y="16615"/>
                    <a:pt x="4906" y="13292"/>
                  </a:cubicBezTo>
                  <a:cubicBezTo>
                    <a:pt x="8725" y="9969"/>
                    <a:pt x="15047" y="4985"/>
                    <a:pt x="213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348324" y="681030"/>
              <a:ext cx="298646" cy="25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363" y="524"/>
                  </a:moveTo>
                  <a:cubicBezTo>
                    <a:pt x="1913" y="5629"/>
                    <a:pt x="1463" y="10735"/>
                    <a:pt x="1181" y="13680"/>
                  </a:cubicBezTo>
                  <a:cubicBezTo>
                    <a:pt x="900" y="16625"/>
                    <a:pt x="788" y="17411"/>
                    <a:pt x="731" y="18327"/>
                  </a:cubicBezTo>
                  <a:cubicBezTo>
                    <a:pt x="675" y="19244"/>
                    <a:pt x="675" y="20291"/>
                    <a:pt x="956" y="20880"/>
                  </a:cubicBezTo>
                  <a:cubicBezTo>
                    <a:pt x="1238" y="21469"/>
                    <a:pt x="1800" y="21600"/>
                    <a:pt x="2306" y="20945"/>
                  </a:cubicBezTo>
                  <a:cubicBezTo>
                    <a:pt x="2813" y="20291"/>
                    <a:pt x="3263" y="18851"/>
                    <a:pt x="3375" y="17411"/>
                  </a:cubicBezTo>
                  <a:cubicBezTo>
                    <a:pt x="3488" y="15971"/>
                    <a:pt x="3263" y="14531"/>
                    <a:pt x="2869" y="13615"/>
                  </a:cubicBezTo>
                  <a:cubicBezTo>
                    <a:pt x="2475" y="12698"/>
                    <a:pt x="1913" y="12305"/>
                    <a:pt x="1294" y="12240"/>
                  </a:cubicBezTo>
                  <a:cubicBezTo>
                    <a:pt x="675" y="12175"/>
                    <a:pt x="0" y="12436"/>
                    <a:pt x="0" y="12633"/>
                  </a:cubicBezTo>
                  <a:cubicBezTo>
                    <a:pt x="0" y="12829"/>
                    <a:pt x="675" y="12960"/>
                    <a:pt x="2025" y="11913"/>
                  </a:cubicBezTo>
                  <a:cubicBezTo>
                    <a:pt x="3375" y="10865"/>
                    <a:pt x="5400" y="8640"/>
                    <a:pt x="6750" y="6676"/>
                  </a:cubicBezTo>
                  <a:cubicBezTo>
                    <a:pt x="8100" y="4713"/>
                    <a:pt x="8775" y="3011"/>
                    <a:pt x="9281" y="1833"/>
                  </a:cubicBezTo>
                  <a:cubicBezTo>
                    <a:pt x="9788" y="655"/>
                    <a:pt x="10125" y="0"/>
                    <a:pt x="10294" y="0"/>
                  </a:cubicBezTo>
                  <a:cubicBezTo>
                    <a:pt x="10463" y="0"/>
                    <a:pt x="10463" y="655"/>
                    <a:pt x="10181" y="2945"/>
                  </a:cubicBezTo>
                  <a:cubicBezTo>
                    <a:pt x="9900" y="5236"/>
                    <a:pt x="9338" y="9164"/>
                    <a:pt x="9000" y="11585"/>
                  </a:cubicBezTo>
                  <a:cubicBezTo>
                    <a:pt x="8663" y="14007"/>
                    <a:pt x="8550" y="14924"/>
                    <a:pt x="8325" y="15644"/>
                  </a:cubicBezTo>
                  <a:cubicBezTo>
                    <a:pt x="8100" y="16364"/>
                    <a:pt x="7763" y="16887"/>
                    <a:pt x="7538" y="16756"/>
                  </a:cubicBezTo>
                  <a:cubicBezTo>
                    <a:pt x="7313" y="16625"/>
                    <a:pt x="7200" y="15840"/>
                    <a:pt x="7313" y="14596"/>
                  </a:cubicBezTo>
                  <a:cubicBezTo>
                    <a:pt x="7425" y="13353"/>
                    <a:pt x="7763" y="11651"/>
                    <a:pt x="8156" y="10604"/>
                  </a:cubicBezTo>
                  <a:cubicBezTo>
                    <a:pt x="8550" y="9556"/>
                    <a:pt x="9000" y="9164"/>
                    <a:pt x="9450" y="9229"/>
                  </a:cubicBezTo>
                  <a:cubicBezTo>
                    <a:pt x="9900" y="9295"/>
                    <a:pt x="10350" y="9818"/>
                    <a:pt x="10913" y="11324"/>
                  </a:cubicBezTo>
                  <a:cubicBezTo>
                    <a:pt x="11475" y="12829"/>
                    <a:pt x="12150" y="15316"/>
                    <a:pt x="12656" y="16822"/>
                  </a:cubicBezTo>
                  <a:cubicBezTo>
                    <a:pt x="13163" y="18327"/>
                    <a:pt x="13500" y="18851"/>
                    <a:pt x="13950" y="18916"/>
                  </a:cubicBezTo>
                  <a:cubicBezTo>
                    <a:pt x="14400" y="18982"/>
                    <a:pt x="14963" y="18589"/>
                    <a:pt x="15581" y="17215"/>
                  </a:cubicBezTo>
                  <a:cubicBezTo>
                    <a:pt x="16200" y="15840"/>
                    <a:pt x="16875" y="13484"/>
                    <a:pt x="17213" y="11978"/>
                  </a:cubicBezTo>
                  <a:cubicBezTo>
                    <a:pt x="17550" y="10473"/>
                    <a:pt x="17550" y="9818"/>
                    <a:pt x="17213" y="9556"/>
                  </a:cubicBezTo>
                  <a:cubicBezTo>
                    <a:pt x="16875" y="9295"/>
                    <a:pt x="16200" y="9425"/>
                    <a:pt x="15638" y="10211"/>
                  </a:cubicBezTo>
                  <a:cubicBezTo>
                    <a:pt x="15075" y="10996"/>
                    <a:pt x="14625" y="12436"/>
                    <a:pt x="14400" y="13876"/>
                  </a:cubicBezTo>
                  <a:cubicBezTo>
                    <a:pt x="14175" y="15316"/>
                    <a:pt x="14175" y="16756"/>
                    <a:pt x="14344" y="17738"/>
                  </a:cubicBezTo>
                  <a:cubicBezTo>
                    <a:pt x="14513" y="18720"/>
                    <a:pt x="14850" y="19244"/>
                    <a:pt x="16088" y="19113"/>
                  </a:cubicBezTo>
                  <a:cubicBezTo>
                    <a:pt x="17325" y="18982"/>
                    <a:pt x="19463" y="18196"/>
                    <a:pt x="21600" y="17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7050399" y="653775"/>
              <a:ext cx="39872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08" fill="norm" stroke="1" extrusionOk="0">
                  <a:moveTo>
                    <a:pt x="1357" y="2150"/>
                  </a:moveTo>
                  <a:cubicBezTo>
                    <a:pt x="526" y="1105"/>
                    <a:pt x="-305" y="60"/>
                    <a:pt x="110" y="2"/>
                  </a:cubicBezTo>
                  <a:cubicBezTo>
                    <a:pt x="526" y="-56"/>
                    <a:pt x="2187" y="873"/>
                    <a:pt x="4264" y="3486"/>
                  </a:cubicBezTo>
                  <a:cubicBezTo>
                    <a:pt x="6341" y="6099"/>
                    <a:pt x="8833" y="10396"/>
                    <a:pt x="10079" y="13357"/>
                  </a:cubicBezTo>
                  <a:cubicBezTo>
                    <a:pt x="11326" y="16318"/>
                    <a:pt x="11326" y="17944"/>
                    <a:pt x="11741" y="19163"/>
                  </a:cubicBezTo>
                  <a:cubicBezTo>
                    <a:pt x="12156" y="20383"/>
                    <a:pt x="12987" y="21196"/>
                    <a:pt x="14649" y="21370"/>
                  </a:cubicBezTo>
                  <a:cubicBezTo>
                    <a:pt x="16310" y="21544"/>
                    <a:pt x="18803" y="21079"/>
                    <a:pt x="21295" y="20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131546" y="771245"/>
              <a:ext cx="63901" cy="18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324" fill="norm" stroke="1" extrusionOk="0">
                  <a:moveTo>
                    <a:pt x="12289" y="1062"/>
                  </a:moveTo>
                  <a:cubicBezTo>
                    <a:pt x="10279" y="531"/>
                    <a:pt x="8270" y="0"/>
                    <a:pt x="6261" y="0"/>
                  </a:cubicBezTo>
                  <a:cubicBezTo>
                    <a:pt x="4251" y="0"/>
                    <a:pt x="2242" y="531"/>
                    <a:pt x="986" y="1859"/>
                  </a:cubicBezTo>
                  <a:cubicBezTo>
                    <a:pt x="-270" y="3187"/>
                    <a:pt x="-772" y="5311"/>
                    <a:pt x="2242" y="7613"/>
                  </a:cubicBezTo>
                  <a:cubicBezTo>
                    <a:pt x="5256" y="9915"/>
                    <a:pt x="11786" y="12393"/>
                    <a:pt x="15554" y="14252"/>
                  </a:cubicBezTo>
                  <a:cubicBezTo>
                    <a:pt x="19321" y="16111"/>
                    <a:pt x="20326" y="17351"/>
                    <a:pt x="20577" y="18413"/>
                  </a:cubicBezTo>
                  <a:cubicBezTo>
                    <a:pt x="20828" y="19475"/>
                    <a:pt x="20326" y="20361"/>
                    <a:pt x="18316" y="20892"/>
                  </a:cubicBezTo>
                  <a:cubicBezTo>
                    <a:pt x="16307" y="21423"/>
                    <a:pt x="12791" y="21600"/>
                    <a:pt x="10028" y="20626"/>
                  </a:cubicBezTo>
                  <a:cubicBezTo>
                    <a:pt x="7265" y="19652"/>
                    <a:pt x="5256" y="17528"/>
                    <a:pt x="3247" y="15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7263313" y="691918"/>
              <a:ext cx="46275" cy="24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89" fill="norm" stroke="1" extrusionOk="0">
                  <a:moveTo>
                    <a:pt x="4140" y="0"/>
                  </a:moveTo>
                  <a:cubicBezTo>
                    <a:pt x="2700" y="3532"/>
                    <a:pt x="1260" y="7064"/>
                    <a:pt x="540" y="10392"/>
                  </a:cubicBezTo>
                  <a:cubicBezTo>
                    <a:pt x="-180" y="13721"/>
                    <a:pt x="-180" y="16845"/>
                    <a:pt x="540" y="18747"/>
                  </a:cubicBezTo>
                  <a:cubicBezTo>
                    <a:pt x="1260" y="20649"/>
                    <a:pt x="2700" y="21328"/>
                    <a:pt x="5220" y="21464"/>
                  </a:cubicBezTo>
                  <a:cubicBezTo>
                    <a:pt x="7740" y="21600"/>
                    <a:pt x="11340" y="21192"/>
                    <a:pt x="14220" y="20038"/>
                  </a:cubicBezTo>
                  <a:cubicBezTo>
                    <a:pt x="17100" y="18883"/>
                    <a:pt x="19260" y="16981"/>
                    <a:pt x="21420" y="15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7253591" y="775911"/>
              <a:ext cx="107327" cy="4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7659561" y="765699"/>
              <a:ext cx="84021" cy="164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114" fill="norm" stroke="1" extrusionOk="0">
                  <a:moveTo>
                    <a:pt x="17052" y="3113"/>
                  </a:moveTo>
                  <a:cubicBezTo>
                    <a:pt x="15916" y="2113"/>
                    <a:pt x="14779" y="1113"/>
                    <a:pt x="12316" y="513"/>
                  </a:cubicBezTo>
                  <a:cubicBezTo>
                    <a:pt x="9853" y="-87"/>
                    <a:pt x="6063" y="-287"/>
                    <a:pt x="3410" y="613"/>
                  </a:cubicBezTo>
                  <a:cubicBezTo>
                    <a:pt x="758" y="1513"/>
                    <a:pt x="-758" y="3513"/>
                    <a:pt x="1516" y="6113"/>
                  </a:cubicBezTo>
                  <a:cubicBezTo>
                    <a:pt x="3789" y="8713"/>
                    <a:pt x="9852" y="11913"/>
                    <a:pt x="13452" y="13913"/>
                  </a:cubicBezTo>
                  <a:cubicBezTo>
                    <a:pt x="17052" y="15913"/>
                    <a:pt x="18189" y="16713"/>
                    <a:pt x="19137" y="17613"/>
                  </a:cubicBezTo>
                  <a:cubicBezTo>
                    <a:pt x="20084" y="18513"/>
                    <a:pt x="20842" y="19513"/>
                    <a:pt x="20274" y="20213"/>
                  </a:cubicBezTo>
                  <a:cubicBezTo>
                    <a:pt x="19705" y="20913"/>
                    <a:pt x="17810" y="21313"/>
                    <a:pt x="14400" y="21013"/>
                  </a:cubicBezTo>
                  <a:cubicBezTo>
                    <a:pt x="10989" y="20713"/>
                    <a:pt x="6063" y="19713"/>
                    <a:pt x="3410" y="18713"/>
                  </a:cubicBezTo>
                  <a:cubicBezTo>
                    <a:pt x="758" y="17713"/>
                    <a:pt x="379" y="16713"/>
                    <a:pt x="0" y="15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7797995" y="789910"/>
              <a:ext cx="108881" cy="12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1234" y="0"/>
                  </a:moveTo>
                  <a:cubicBezTo>
                    <a:pt x="617" y="6092"/>
                    <a:pt x="0" y="12185"/>
                    <a:pt x="0" y="15923"/>
                  </a:cubicBezTo>
                  <a:cubicBezTo>
                    <a:pt x="0" y="19662"/>
                    <a:pt x="617" y="21046"/>
                    <a:pt x="1851" y="21323"/>
                  </a:cubicBezTo>
                  <a:cubicBezTo>
                    <a:pt x="3086" y="21600"/>
                    <a:pt x="4937" y="20769"/>
                    <a:pt x="6789" y="18692"/>
                  </a:cubicBezTo>
                  <a:cubicBezTo>
                    <a:pt x="8640" y="16615"/>
                    <a:pt x="10491" y="13292"/>
                    <a:pt x="11726" y="10662"/>
                  </a:cubicBezTo>
                  <a:cubicBezTo>
                    <a:pt x="12960" y="8031"/>
                    <a:pt x="13577" y="6092"/>
                    <a:pt x="14040" y="5815"/>
                  </a:cubicBezTo>
                  <a:cubicBezTo>
                    <a:pt x="14503" y="5538"/>
                    <a:pt x="14811" y="6923"/>
                    <a:pt x="16046" y="9277"/>
                  </a:cubicBezTo>
                  <a:cubicBezTo>
                    <a:pt x="17280" y="11631"/>
                    <a:pt x="19440" y="14954"/>
                    <a:pt x="2160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7927097" y="799305"/>
              <a:ext cx="63774" cy="11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20019" y="3312"/>
                  </a:moveTo>
                  <a:cubicBezTo>
                    <a:pt x="20546" y="1927"/>
                    <a:pt x="21073" y="543"/>
                    <a:pt x="20019" y="127"/>
                  </a:cubicBezTo>
                  <a:cubicBezTo>
                    <a:pt x="18966" y="-288"/>
                    <a:pt x="16332" y="266"/>
                    <a:pt x="12907" y="2481"/>
                  </a:cubicBezTo>
                  <a:cubicBezTo>
                    <a:pt x="9483" y="4697"/>
                    <a:pt x="5268" y="8574"/>
                    <a:pt x="2898" y="11481"/>
                  </a:cubicBezTo>
                  <a:cubicBezTo>
                    <a:pt x="527" y="14389"/>
                    <a:pt x="0" y="16327"/>
                    <a:pt x="0" y="17989"/>
                  </a:cubicBezTo>
                  <a:cubicBezTo>
                    <a:pt x="0" y="19650"/>
                    <a:pt x="527" y="21035"/>
                    <a:pt x="4215" y="21174"/>
                  </a:cubicBezTo>
                  <a:cubicBezTo>
                    <a:pt x="7902" y="21312"/>
                    <a:pt x="14751" y="20204"/>
                    <a:pt x="21600" y="19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8015068" y="803909"/>
              <a:ext cx="55130" cy="11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57" fill="norm" stroke="1" extrusionOk="0">
                  <a:moveTo>
                    <a:pt x="21266" y="1800"/>
                  </a:moveTo>
                  <a:cubicBezTo>
                    <a:pt x="18866" y="900"/>
                    <a:pt x="16466" y="0"/>
                    <a:pt x="14066" y="0"/>
                  </a:cubicBezTo>
                  <a:cubicBezTo>
                    <a:pt x="11666" y="0"/>
                    <a:pt x="9266" y="900"/>
                    <a:pt x="6866" y="3150"/>
                  </a:cubicBezTo>
                  <a:cubicBezTo>
                    <a:pt x="4466" y="5400"/>
                    <a:pt x="2066" y="9000"/>
                    <a:pt x="866" y="12300"/>
                  </a:cubicBezTo>
                  <a:cubicBezTo>
                    <a:pt x="-334" y="15600"/>
                    <a:pt x="-334" y="18600"/>
                    <a:pt x="1166" y="20100"/>
                  </a:cubicBezTo>
                  <a:cubicBezTo>
                    <a:pt x="2666" y="21600"/>
                    <a:pt x="5666" y="21600"/>
                    <a:pt x="9266" y="21300"/>
                  </a:cubicBezTo>
                  <a:cubicBezTo>
                    <a:pt x="12866" y="21000"/>
                    <a:pt x="17066" y="20400"/>
                    <a:pt x="21266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8099676" y="792438"/>
              <a:ext cx="110511" cy="11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040" fill="norm" stroke="1" extrusionOk="0">
                  <a:moveTo>
                    <a:pt x="1514" y="12012"/>
                  </a:moveTo>
                  <a:cubicBezTo>
                    <a:pt x="3014" y="12289"/>
                    <a:pt x="4514" y="12565"/>
                    <a:pt x="6614" y="11319"/>
                  </a:cubicBezTo>
                  <a:cubicBezTo>
                    <a:pt x="8714" y="10073"/>
                    <a:pt x="11414" y="7304"/>
                    <a:pt x="12764" y="5227"/>
                  </a:cubicBezTo>
                  <a:cubicBezTo>
                    <a:pt x="14114" y="3150"/>
                    <a:pt x="14114" y="1765"/>
                    <a:pt x="13064" y="935"/>
                  </a:cubicBezTo>
                  <a:cubicBezTo>
                    <a:pt x="12014" y="104"/>
                    <a:pt x="9914" y="-173"/>
                    <a:pt x="8264" y="104"/>
                  </a:cubicBezTo>
                  <a:cubicBezTo>
                    <a:pt x="6614" y="381"/>
                    <a:pt x="5414" y="1212"/>
                    <a:pt x="4064" y="3842"/>
                  </a:cubicBezTo>
                  <a:cubicBezTo>
                    <a:pt x="2714" y="6473"/>
                    <a:pt x="1214" y="10904"/>
                    <a:pt x="464" y="13950"/>
                  </a:cubicBezTo>
                  <a:cubicBezTo>
                    <a:pt x="-286" y="16996"/>
                    <a:pt x="-286" y="18658"/>
                    <a:pt x="1664" y="19765"/>
                  </a:cubicBezTo>
                  <a:cubicBezTo>
                    <a:pt x="3614" y="20873"/>
                    <a:pt x="7514" y="21427"/>
                    <a:pt x="11114" y="20735"/>
                  </a:cubicBezTo>
                  <a:cubicBezTo>
                    <a:pt x="14714" y="20042"/>
                    <a:pt x="18014" y="18104"/>
                    <a:pt x="21314" y="16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8228020" y="786248"/>
              <a:ext cx="61495" cy="12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061" fill="norm" stroke="1" extrusionOk="0">
                  <a:moveTo>
                    <a:pt x="21349" y="3648"/>
                  </a:moveTo>
                  <a:cubicBezTo>
                    <a:pt x="19189" y="2631"/>
                    <a:pt x="17029" y="1615"/>
                    <a:pt x="14599" y="853"/>
                  </a:cubicBezTo>
                  <a:cubicBezTo>
                    <a:pt x="12169" y="90"/>
                    <a:pt x="9469" y="-418"/>
                    <a:pt x="6499" y="471"/>
                  </a:cubicBezTo>
                  <a:cubicBezTo>
                    <a:pt x="3529" y="1361"/>
                    <a:pt x="289" y="3648"/>
                    <a:pt x="19" y="5935"/>
                  </a:cubicBezTo>
                  <a:cubicBezTo>
                    <a:pt x="-251" y="8222"/>
                    <a:pt x="2449" y="10509"/>
                    <a:pt x="4879" y="12034"/>
                  </a:cubicBezTo>
                  <a:cubicBezTo>
                    <a:pt x="7309" y="13558"/>
                    <a:pt x="9469" y="14321"/>
                    <a:pt x="11089" y="15337"/>
                  </a:cubicBezTo>
                  <a:cubicBezTo>
                    <a:pt x="12709" y="16354"/>
                    <a:pt x="13789" y="17624"/>
                    <a:pt x="13249" y="18641"/>
                  </a:cubicBezTo>
                  <a:cubicBezTo>
                    <a:pt x="12709" y="19657"/>
                    <a:pt x="10549" y="20420"/>
                    <a:pt x="7849" y="20801"/>
                  </a:cubicBezTo>
                  <a:cubicBezTo>
                    <a:pt x="5149" y="21182"/>
                    <a:pt x="1909" y="21182"/>
                    <a:pt x="1639" y="20547"/>
                  </a:cubicBezTo>
                  <a:cubicBezTo>
                    <a:pt x="1369" y="19911"/>
                    <a:pt x="4069" y="18641"/>
                    <a:pt x="6769" y="17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8317513" y="786800"/>
              <a:ext cx="74066" cy="14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13" fill="norm" stroke="1" extrusionOk="0">
                  <a:moveTo>
                    <a:pt x="14547" y="1838"/>
                  </a:moveTo>
                  <a:cubicBezTo>
                    <a:pt x="13224" y="919"/>
                    <a:pt x="11902" y="0"/>
                    <a:pt x="10139" y="0"/>
                  </a:cubicBezTo>
                  <a:cubicBezTo>
                    <a:pt x="8375" y="0"/>
                    <a:pt x="6171" y="919"/>
                    <a:pt x="5069" y="1953"/>
                  </a:cubicBezTo>
                  <a:cubicBezTo>
                    <a:pt x="3967" y="2987"/>
                    <a:pt x="3967" y="4136"/>
                    <a:pt x="5510" y="6319"/>
                  </a:cubicBezTo>
                  <a:cubicBezTo>
                    <a:pt x="7053" y="8502"/>
                    <a:pt x="10139" y="11719"/>
                    <a:pt x="12784" y="13787"/>
                  </a:cubicBezTo>
                  <a:cubicBezTo>
                    <a:pt x="15429" y="15855"/>
                    <a:pt x="17633" y="16774"/>
                    <a:pt x="19176" y="17809"/>
                  </a:cubicBezTo>
                  <a:cubicBezTo>
                    <a:pt x="20718" y="18843"/>
                    <a:pt x="21600" y="19991"/>
                    <a:pt x="20498" y="20681"/>
                  </a:cubicBezTo>
                  <a:cubicBezTo>
                    <a:pt x="19396" y="21370"/>
                    <a:pt x="16310" y="21600"/>
                    <a:pt x="12563" y="21485"/>
                  </a:cubicBezTo>
                  <a:cubicBezTo>
                    <a:pt x="8816" y="21370"/>
                    <a:pt x="4408" y="20911"/>
                    <a:pt x="0" y="20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364176" y="948565"/>
              <a:ext cx="93327" cy="7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949835" y="1466527"/>
              <a:ext cx="27999" cy="9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949835" y="1387199"/>
              <a:ext cx="18666" cy="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024496" y="1425917"/>
              <a:ext cx="83995" cy="10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690"/>
                  </a:moveTo>
                  <a:cubicBezTo>
                    <a:pt x="1200" y="5599"/>
                    <a:pt x="2400" y="10508"/>
                    <a:pt x="3200" y="13944"/>
                  </a:cubicBezTo>
                  <a:cubicBezTo>
                    <a:pt x="4000" y="17381"/>
                    <a:pt x="4400" y="19344"/>
                    <a:pt x="4400" y="19344"/>
                  </a:cubicBezTo>
                  <a:cubicBezTo>
                    <a:pt x="4400" y="19344"/>
                    <a:pt x="4000" y="17381"/>
                    <a:pt x="3400" y="14599"/>
                  </a:cubicBezTo>
                  <a:cubicBezTo>
                    <a:pt x="2800" y="11817"/>
                    <a:pt x="2000" y="8217"/>
                    <a:pt x="2000" y="5599"/>
                  </a:cubicBezTo>
                  <a:cubicBezTo>
                    <a:pt x="2000" y="2981"/>
                    <a:pt x="2800" y="1344"/>
                    <a:pt x="4200" y="526"/>
                  </a:cubicBezTo>
                  <a:cubicBezTo>
                    <a:pt x="5600" y="-292"/>
                    <a:pt x="7600" y="-292"/>
                    <a:pt x="10600" y="1508"/>
                  </a:cubicBezTo>
                  <a:cubicBezTo>
                    <a:pt x="13600" y="3308"/>
                    <a:pt x="17600" y="6908"/>
                    <a:pt x="19600" y="10508"/>
                  </a:cubicBezTo>
                  <a:cubicBezTo>
                    <a:pt x="21600" y="14108"/>
                    <a:pt x="21600" y="17708"/>
                    <a:pt x="21600" y="21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157668" y="1405914"/>
              <a:ext cx="95479" cy="116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702" fill="norm" stroke="1" extrusionOk="0">
                  <a:moveTo>
                    <a:pt x="9888" y="3314"/>
                  </a:moveTo>
                  <a:cubicBezTo>
                    <a:pt x="9888" y="1929"/>
                    <a:pt x="9888" y="545"/>
                    <a:pt x="9017" y="129"/>
                  </a:cubicBezTo>
                  <a:cubicBezTo>
                    <a:pt x="8146" y="-286"/>
                    <a:pt x="6404" y="268"/>
                    <a:pt x="4837" y="2206"/>
                  </a:cubicBezTo>
                  <a:cubicBezTo>
                    <a:pt x="3269" y="4145"/>
                    <a:pt x="1875" y="7468"/>
                    <a:pt x="1004" y="10514"/>
                  </a:cubicBezTo>
                  <a:cubicBezTo>
                    <a:pt x="133" y="13560"/>
                    <a:pt x="-215" y="16329"/>
                    <a:pt x="133" y="18268"/>
                  </a:cubicBezTo>
                  <a:cubicBezTo>
                    <a:pt x="482" y="20206"/>
                    <a:pt x="1527" y="21314"/>
                    <a:pt x="5185" y="20345"/>
                  </a:cubicBezTo>
                  <a:cubicBezTo>
                    <a:pt x="8843" y="19376"/>
                    <a:pt x="15114" y="16329"/>
                    <a:pt x="21385" y="13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4323141" y="1279874"/>
              <a:ext cx="18666" cy="20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40"/>
                    <a:pt x="0" y="10880"/>
                    <a:pt x="3600" y="14480"/>
                  </a:cubicBezTo>
                  <a:cubicBezTo>
                    <a:pt x="7200" y="18080"/>
                    <a:pt x="14400" y="19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371359" y="1377867"/>
              <a:ext cx="133769" cy="10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2" y="0"/>
                  </a:moveTo>
                  <a:cubicBezTo>
                    <a:pt x="251" y="5009"/>
                    <a:pt x="0" y="10017"/>
                    <a:pt x="0" y="13304"/>
                  </a:cubicBezTo>
                  <a:cubicBezTo>
                    <a:pt x="0" y="16591"/>
                    <a:pt x="251" y="18157"/>
                    <a:pt x="879" y="19409"/>
                  </a:cubicBezTo>
                  <a:cubicBezTo>
                    <a:pt x="1507" y="20661"/>
                    <a:pt x="2512" y="21600"/>
                    <a:pt x="4521" y="18939"/>
                  </a:cubicBezTo>
                  <a:cubicBezTo>
                    <a:pt x="6530" y="16278"/>
                    <a:pt x="9544" y="10017"/>
                    <a:pt x="11302" y="6104"/>
                  </a:cubicBezTo>
                  <a:cubicBezTo>
                    <a:pt x="13060" y="2191"/>
                    <a:pt x="13563" y="626"/>
                    <a:pt x="13688" y="939"/>
                  </a:cubicBezTo>
                  <a:cubicBezTo>
                    <a:pt x="13814" y="1252"/>
                    <a:pt x="13563" y="3443"/>
                    <a:pt x="13688" y="6261"/>
                  </a:cubicBezTo>
                  <a:cubicBezTo>
                    <a:pt x="13814" y="9078"/>
                    <a:pt x="14316" y="12522"/>
                    <a:pt x="15698" y="15183"/>
                  </a:cubicBezTo>
                  <a:cubicBezTo>
                    <a:pt x="17079" y="17843"/>
                    <a:pt x="19340" y="19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4529084" y="1226758"/>
              <a:ext cx="92702" cy="26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18" fill="norm" stroke="1" extrusionOk="0">
                  <a:moveTo>
                    <a:pt x="11735" y="14213"/>
                  </a:moveTo>
                  <a:cubicBezTo>
                    <a:pt x="11375" y="13596"/>
                    <a:pt x="11015" y="12978"/>
                    <a:pt x="9935" y="12485"/>
                  </a:cubicBezTo>
                  <a:cubicBezTo>
                    <a:pt x="8855" y="11991"/>
                    <a:pt x="7055" y="11621"/>
                    <a:pt x="5615" y="11682"/>
                  </a:cubicBezTo>
                  <a:cubicBezTo>
                    <a:pt x="4175" y="11744"/>
                    <a:pt x="3095" y="12238"/>
                    <a:pt x="2195" y="13596"/>
                  </a:cubicBezTo>
                  <a:cubicBezTo>
                    <a:pt x="1295" y="14953"/>
                    <a:pt x="575" y="17175"/>
                    <a:pt x="215" y="18594"/>
                  </a:cubicBezTo>
                  <a:cubicBezTo>
                    <a:pt x="-145" y="20014"/>
                    <a:pt x="-145" y="20631"/>
                    <a:pt x="935" y="21001"/>
                  </a:cubicBezTo>
                  <a:cubicBezTo>
                    <a:pt x="2015" y="21372"/>
                    <a:pt x="4175" y="21495"/>
                    <a:pt x="6335" y="20940"/>
                  </a:cubicBezTo>
                  <a:cubicBezTo>
                    <a:pt x="8495" y="20384"/>
                    <a:pt x="10655" y="19150"/>
                    <a:pt x="12995" y="16743"/>
                  </a:cubicBezTo>
                  <a:cubicBezTo>
                    <a:pt x="15335" y="14336"/>
                    <a:pt x="17855" y="10757"/>
                    <a:pt x="19115" y="7918"/>
                  </a:cubicBezTo>
                  <a:cubicBezTo>
                    <a:pt x="20375" y="5079"/>
                    <a:pt x="20375" y="2981"/>
                    <a:pt x="19835" y="1685"/>
                  </a:cubicBezTo>
                  <a:cubicBezTo>
                    <a:pt x="19295" y="389"/>
                    <a:pt x="18215" y="-105"/>
                    <a:pt x="17135" y="18"/>
                  </a:cubicBezTo>
                  <a:cubicBezTo>
                    <a:pt x="16055" y="142"/>
                    <a:pt x="14975" y="882"/>
                    <a:pt x="14615" y="3351"/>
                  </a:cubicBezTo>
                  <a:cubicBezTo>
                    <a:pt x="14255" y="5820"/>
                    <a:pt x="14615" y="10016"/>
                    <a:pt x="14795" y="12423"/>
                  </a:cubicBezTo>
                  <a:cubicBezTo>
                    <a:pt x="14975" y="14830"/>
                    <a:pt x="14975" y="15447"/>
                    <a:pt x="16055" y="16249"/>
                  </a:cubicBezTo>
                  <a:cubicBezTo>
                    <a:pt x="17135" y="17052"/>
                    <a:pt x="19295" y="18039"/>
                    <a:pt x="21455" y="19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4667550" y="1396532"/>
              <a:ext cx="10232" cy="7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00"/>
                    <a:pt x="-1303" y="10800"/>
                    <a:pt x="240" y="14400"/>
                  </a:cubicBezTo>
                  <a:cubicBezTo>
                    <a:pt x="1783" y="18000"/>
                    <a:pt x="11040" y="198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4687114" y="1331204"/>
              <a:ext cx="18667" cy="6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4722223" y="1368534"/>
              <a:ext cx="67551" cy="10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701" y="0"/>
                  </a:moveTo>
                  <a:cubicBezTo>
                    <a:pt x="701" y="4696"/>
                    <a:pt x="701" y="9391"/>
                    <a:pt x="701" y="12835"/>
                  </a:cubicBezTo>
                  <a:cubicBezTo>
                    <a:pt x="701" y="16278"/>
                    <a:pt x="701" y="18470"/>
                    <a:pt x="455" y="18313"/>
                  </a:cubicBezTo>
                  <a:cubicBezTo>
                    <a:pt x="210" y="18157"/>
                    <a:pt x="-281" y="15652"/>
                    <a:pt x="210" y="13304"/>
                  </a:cubicBezTo>
                  <a:cubicBezTo>
                    <a:pt x="701" y="10957"/>
                    <a:pt x="2174" y="8765"/>
                    <a:pt x="3892" y="7043"/>
                  </a:cubicBezTo>
                  <a:cubicBezTo>
                    <a:pt x="5610" y="5322"/>
                    <a:pt x="7574" y="4070"/>
                    <a:pt x="9783" y="3443"/>
                  </a:cubicBezTo>
                  <a:cubicBezTo>
                    <a:pt x="11992" y="2817"/>
                    <a:pt x="14446" y="2817"/>
                    <a:pt x="16410" y="5948"/>
                  </a:cubicBezTo>
                  <a:cubicBezTo>
                    <a:pt x="18374" y="9078"/>
                    <a:pt x="19846" y="15339"/>
                    <a:pt x="213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828167" y="1385067"/>
              <a:ext cx="82931" cy="32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44" fill="norm" stroke="1" extrusionOk="0">
                  <a:moveTo>
                    <a:pt x="9327" y="3535"/>
                  </a:moveTo>
                  <a:cubicBezTo>
                    <a:pt x="10127" y="3021"/>
                    <a:pt x="10927" y="2506"/>
                    <a:pt x="11327" y="1838"/>
                  </a:cubicBezTo>
                  <a:cubicBezTo>
                    <a:pt x="11727" y="1169"/>
                    <a:pt x="11727" y="346"/>
                    <a:pt x="10927" y="89"/>
                  </a:cubicBezTo>
                  <a:cubicBezTo>
                    <a:pt x="10127" y="-168"/>
                    <a:pt x="8527" y="141"/>
                    <a:pt x="6527" y="861"/>
                  </a:cubicBezTo>
                  <a:cubicBezTo>
                    <a:pt x="4527" y="1581"/>
                    <a:pt x="2127" y="2712"/>
                    <a:pt x="927" y="3535"/>
                  </a:cubicBezTo>
                  <a:cubicBezTo>
                    <a:pt x="-273" y="4358"/>
                    <a:pt x="-273" y="4872"/>
                    <a:pt x="727" y="5026"/>
                  </a:cubicBezTo>
                  <a:cubicBezTo>
                    <a:pt x="1727" y="5181"/>
                    <a:pt x="3727" y="4975"/>
                    <a:pt x="5327" y="4666"/>
                  </a:cubicBezTo>
                  <a:cubicBezTo>
                    <a:pt x="6927" y="4358"/>
                    <a:pt x="8127" y="3946"/>
                    <a:pt x="9527" y="3381"/>
                  </a:cubicBezTo>
                  <a:cubicBezTo>
                    <a:pt x="10927" y="2815"/>
                    <a:pt x="12527" y="2095"/>
                    <a:pt x="13727" y="2043"/>
                  </a:cubicBezTo>
                  <a:cubicBezTo>
                    <a:pt x="14927" y="1992"/>
                    <a:pt x="15727" y="2609"/>
                    <a:pt x="17127" y="4409"/>
                  </a:cubicBezTo>
                  <a:cubicBezTo>
                    <a:pt x="18527" y="6209"/>
                    <a:pt x="20527" y="9192"/>
                    <a:pt x="20727" y="11815"/>
                  </a:cubicBezTo>
                  <a:cubicBezTo>
                    <a:pt x="20927" y="14438"/>
                    <a:pt x="19327" y="16701"/>
                    <a:pt x="17327" y="18243"/>
                  </a:cubicBezTo>
                  <a:cubicBezTo>
                    <a:pt x="15327" y="19786"/>
                    <a:pt x="12927" y="20609"/>
                    <a:pt x="10727" y="21021"/>
                  </a:cubicBezTo>
                  <a:cubicBezTo>
                    <a:pt x="8527" y="21432"/>
                    <a:pt x="6527" y="21432"/>
                    <a:pt x="5127" y="21123"/>
                  </a:cubicBezTo>
                  <a:cubicBezTo>
                    <a:pt x="3727" y="20815"/>
                    <a:pt x="2927" y="20198"/>
                    <a:pt x="4127" y="19323"/>
                  </a:cubicBezTo>
                  <a:cubicBezTo>
                    <a:pt x="5327" y="18449"/>
                    <a:pt x="8527" y="17318"/>
                    <a:pt x="11727" y="16546"/>
                  </a:cubicBezTo>
                  <a:cubicBezTo>
                    <a:pt x="14927" y="15775"/>
                    <a:pt x="18127" y="15363"/>
                    <a:pt x="21327" y="14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015164" y="1643847"/>
              <a:ext cx="727947" cy="8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4" y="20084"/>
                    <a:pt x="3508" y="18568"/>
                    <a:pt x="5262" y="16674"/>
                  </a:cubicBezTo>
                  <a:cubicBezTo>
                    <a:pt x="7015" y="14779"/>
                    <a:pt x="8769" y="12505"/>
                    <a:pt x="10685" y="10232"/>
                  </a:cubicBezTo>
                  <a:cubicBezTo>
                    <a:pt x="12600" y="7958"/>
                    <a:pt x="14677" y="5684"/>
                    <a:pt x="16523" y="3979"/>
                  </a:cubicBezTo>
                  <a:cubicBezTo>
                    <a:pt x="18369" y="2274"/>
                    <a:pt x="19985" y="11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278033" y="1690510"/>
              <a:ext cx="479077" cy="6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4138" y="12644"/>
                  </a:moveTo>
                  <a:cubicBezTo>
                    <a:pt x="3086" y="13698"/>
                    <a:pt x="2034" y="14751"/>
                    <a:pt x="1262" y="16068"/>
                  </a:cubicBezTo>
                  <a:cubicBezTo>
                    <a:pt x="491" y="17385"/>
                    <a:pt x="0" y="18966"/>
                    <a:pt x="0" y="20020"/>
                  </a:cubicBezTo>
                  <a:cubicBezTo>
                    <a:pt x="0" y="21073"/>
                    <a:pt x="491" y="21600"/>
                    <a:pt x="1823" y="21073"/>
                  </a:cubicBezTo>
                  <a:cubicBezTo>
                    <a:pt x="3156" y="20546"/>
                    <a:pt x="5330" y="18966"/>
                    <a:pt x="7925" y="16332"/>
                  </a:cubicBezTo>
                  <a:cubicBezTo>
                    <a:pt x="10519" y="13698"/>
                    <a:pt x="13535" y="10010"/>
                    <a:pt x="15884" y="7112"/>
                  </a:cubicBezTo>
                  <a:cubicBezTo>
                    <a:pt x="18234" y="4215"/>
                    <a:pt x="19917" y="210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330235" y="1317205"/>
              <a:ext cx="364805" cy="20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5840" y="0"/>
                  </a:moveTo>
                  <a:cubicBezTo>
                    <a:pt x="5472" y="2598"/>
                    <a:pt x="5104" y="5197"/>
                    <a:pt x="4874" y="8120"/>
                  </a:cubicBezTo>
                  <a:cubicBezTo>
                    <a:pt x="4645" y="11044"/>
                    <a:pt x="4553" y="14292"/>
                    <a:pt x="4507" y="16322"/>
                  </a:cubicBezTo>
                  <a:cubicBezTo>
                    <a:pt x="4461" y="18352"/>
                    <a:pt x="4461" y="19164"/>
                    <a:pt x="4645" y="19976"/>
                  </a:cubicBezTo>
                  <a:cubicBezTo>
                    <a:pt x="4829" y="20788"/>
                    <a:pt x="5196" y="21600"/>
                    <a:pt x="5472" y="21600"/>
                  </a:cubicBezTo>
                  <a:cubicBezTo>
                    <a:pt x="5748" y="21600"/>
                    <a:pt x="5931" y="20788"/>
                    <a:pt x="5610" y="19651"/>
                  </a:cubicBezTo>
                  <a:cubicBezTo>
                    <a:pt x="5288" y="18514"/>
                    <a:pt x="4461" y="17053"/>
                    <a:pt x="3588" y="16078"/>
                  </a:cubicBezTo>
                  <a:cubicBezTo>
                    <a:pt x="2714" y="15104"/>
                    <a:pt x="1795" y="14617"/>
                    <a:pt x="1106" y="14454"/>
                  </a:cubicBezTo>
                  <a:cubicBezTo>
                    <a:pt x="417" y="14292"/>
                    <a:pt x="-43" y="14454"/>
                    <a:pt x="3" y="14454"/>
                  </a:cubicBezTo>
                  <a:cubicBezTo>
                    <a:pt x="49" y="14454"/>
                    <a:pt x="600" y="14292"/>
                    <a:pt x="1795" y="13074"/>
                  </a:cubicBezTo>
                  <a:cubicBezTo>
                    <a:pt x="2990" y="11856"/>
                    <a:pt x="4828" y="9582"/>
                    <a:pt x="6069" y="7714"/>
                  </a:cubicBezTo>
                  <a:cubicBezTo>
                    <a:pt x="7310" y="5847"/>
                    <a:pt x="7954" y="4385"/>
                    <a:pt x="8413" y="2923"/>
                  </a:cubicBezTo>
                  <a:cubicBezTo>
                    <a:pt x="8873" y="1462"/>
                    <a:pt x="9149" y="0"/>
                    <a:pt x="9332" y="0"/>
                  </a:cubicBezTo>
                  <a:cubicBezTo>
                    <a:pt x="9516" y="0"/>
                    <a:pt x="9608" y="1462"/>
                    <a:pt x="9746" y="4304"/>
                  </a:cubicBezTo>
                  <a:cubicBezTo>
                    <a:pt x="9884" y="7146"/>
                    <a:pt x="10068" y="11368"/>
                    <a:pt x="10160" y="13886"/>
                  </a:cubicBezTo>
                  <a:cubicBezTo>
                    <a:pt x="10251" y="16403"/>
                    <a:pt x="10251" y="17215"/>
                    <a:pt x="10068" y="17377"/>
                  </a:cubicBezTo>
                  <a:cubicBezTo>
                    <a:pt x="9884" y="17540"/>
                    <a:pt x="9516" y="17053"/>
                    <a:pt x="9332" y="16322"/>
                  </a:cubicBezTo>
                  <a:cubicBezTo>
                    <a:pt x="9149" y="15591"/>
                    <a:pt x="9149" y="14617"/>
                    <a:pt x="9332" y="13561"/>
                  </a:cubicBezTo>
                  <a:cubicBezTo>
                    <a:pt x="9516" y="12505"/>
                    <a:pt x="9884" y="11368"/>
                    <a:pt x="10343" y="10800"/>
                  </a:cubicBezTo>
                  <a:cubicBezTo>
                    <a:pt x="10803" y="10232"/>
                    <a:pt x="11354" y="10232"/>
                    <a:pt x="11768" y="10638"/>
                  </a:cubicBezTo>
                  <a:cubicBezTo>
                    <a:pt x="12182" y="11044"/>
                    <a:pt x="12457" y="11856"/>
                    <a:pt x="12641" y="12668"/>
                  </a:cubicBezTo>
                  <a:cubicBezTo>
                    <a:pt x="12825" y="13480"/>
                    <a:pt x="12917" y="14292"/>
                    <a:pt x="13009" y="15104"/>
                  </a:cubicBezTo>
                  <a:cubicBezTo>
                    <a:pt x="13101" y="15916"/>
                    <a:pt x="13193" y="16728"/>
                    <a:pt x="13331" y="17540"/>
                  </a:cubicBezTo>
                  <a:cubicBezTo>
                    <a:pt x="13468" y="18352"/>
                    <a:pt x="13652" y="19164"/>
                    <a:pt x="13974" y="19408"/>
                  </a:cubicBezTo>
                  <a:cubicBezTo>
                    <a:pt x="14296" y="19651"/>
                    <a:pt x="14755" y="19326"/>
                    <a:pt x="15169" y="18352"/>
                  </a:cubicBezTo>
                  <a:cubicBezTo>
                    <a:pt x="15583" y="17377"/>
                    <a:pt x="15950" y="15753"/>
                    <a:pt x="16088" y="14535"/>
                  </a:cubicBezTo>
                  <a:cubicBezTo>
                    <a:pt x="16226" y="13317"/>
                    <a:pt x="16134" y="12505"/>
                    <a:pt x="15858" y="12424"/>
                  </a:cubicBezTo>
                  <a:cubicBezTo>
                    <a:pt x="15583" y="12343"/>
                    <a:pt x="15123" y="12992"/>
                    <a:pt x="14847" y="13886"/>
                  </a:cubicBezTo>
                  <a:cubicBezTo>
                    <a:pt x="14571" y="14779"/>
                    <a:pt x="14480" y="15916"/>
                    <a:pt x="15123" y="16809"/>
                  </a:cubicBezTo>
                  <a:cubicBezTo>
                    <a:pt x="15766" y="17702"/>
                    <a:pt x="17145" y="18352"/>
                    <a:pt x="18340" y="18514"/>
                  </a:cubicBezTo>
                  <a:cubicBezTo>
                    <a:pt x="19535" y="18677"/>
                    <a:pt x="20546" y="18352"/>
                    <a:pt x="21557" y="18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6073012" y="1251876"/>
              <a:ext cx="23332" cy="24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5760" y="2769"/>
                    <a:pt x="2880" y="5538"/>
                    <a:pt x="1440" y="8515"/>
                  </a:cubicBezTo>
                  <a:cubicBezTo>
                    <a:pt x="0" y="11492"/>
                    <a:pt x="0" y="14677"/>
                    <a:pt x="0" y="16685"/>
                  </a:cubicBezTo>
                  <a:cubicBezTo>
                    <a:pt x="0" y="18692"/>
                    <a:pt x="0" y="19523"/>
                    <a:pt x="3600" y="20146"/>
                  </a:cubicBezTo>
                  <a:cubicBezTo>
                    <a:pt x="7200" y="20769"/>
                    <a:pt x="14400" y="211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6092418" y="1394977"/>
              <a:ext cx="97252" cy="5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25" fill="norm" stroke="1" extrusionOk="0">
                  <a:moveTo>
                    <a:pt x="12180" y="11400"/>
                  </a:moveTo>
                  <a:cubicBezTo>
                    <a:pt x="12523" y="8400"/>
                    <a:pt x="12866" y="5400"/>
                    <a:pt x="12180" y="3300"/>
                  </a:cubicBezTo>
                  <a:cubicBezTo>
                    <a:pt x="11494" y="1200"/>
                    <a:pt x="9780" y="0"/>
                    <a:pt x="8066" y="0"/>
                  </a:cubicBezTo>
                  <a:cubicBezTo>
                    <a:pt x="6351" y="0"/>
                    <a:pt x="4637" y="1200"/>
                    <a:pt x="3265" y="3300"/>
                  </a:cubicBezTo>
                  <a:cubicBezTo>
                    <a:pt x="1894" y="5400"/>
                    <a:pt x="866" y="8400"/>
                    <a:pt x="351" y="11400"/>
                  </a:cubicBezTo>
                  <a:cubicBezTo>
                    <a:pt x="-163" y="14400"/>
                    <a:pt x="-163" y="17400"/>
                    <a:pt x="694" y="19200"/>
                  </a:cubicBezTo>
                  <a:cubicBezTo>
                    <a:pt x="1551" y="21000"/>
                    <a:pt x="3266" y="21600"/>
                    <a:pt x="4808" y="21000"/>
                  </a:cubicBezTo>
                  <a:cubicBezTo>
                    <a:pt x="6351" y="20400"/>
                    <a:pt x="7723" y="18600"/>
                    <a:pt x="10466" y="16500"/>
                  </a:cubicBezTo>
                  <a:cubicBezTo>
                    <a:pt x="13208" y="14400"/>
                    <a:pt x="17323" y="12000"/>
                    <a:pt x="21437" y="9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6193441" y="1369787"/>
              <a:ext cx="74548" cy="10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849" fill="norm" stroke="1" extrusionOk="0">
                  <a:moveTo>
                    <a:pt x="14801" y="5231"/>
                  </a:moveTo>
                  <a:cubicBezTo>
                    <a:pt x="13037" y="4014"/>
                    <a:pt x="11274" y="2797"/>
                    <a:pt x="9070" y="1732"/>
                  </a:cubicBezTo>
                  <a:cubicBezTo>
                    <a:pt x="6866" y="668"/>
                    <a:pt x="4221" y="-245"/>
                    <a:pt x="2458" y="59"/>
                  </a:cubicBezTo>
                  <a:cubicBezTo>
                    <a:pt x="695" y="363"/>
                    <a:pt x="-187" y="1885"/>
                    <a:pt x="33" y="3254"/>
                  </a:cubicBezTo>
                  <a:cubicBezTo>
                    <a:pt x="254" y="4623"/>
                    <a:pt x="1576" y="5840"/>
                    <a:pt x="4442" y="7513"/>
                  </a:cubicBezTo>
                  <a:cubicBezTo>
                    <a:pt x="7307" y="9186"/>
                    <a:pt x="11715" y="11316"/>
                    <a:pt x="14801" y="12837"/>
                  </a:cubicBezTo>
                  <a:cubicBezTo>
                    <a:pt x="17886" y="14358"/>
                    <a:pt x="19650" y="15270"/>
                    <a:pt x="20531" y="16487"/>
                  </a:cubicBezTo>
                  <a:cubicBezTo>
                    <a:pt x="21413" y="17704"/>
                    <a:pt x="21413" y="19225"/>
                    <a:pt x="19870" y="20138"/>
                  </a:cubicBezTo>
                  <a:cubicBezTo>
                    <a:pt x="18327" y="21051"/>
                    <a:pt x="15242" y="21355"/>
                    <a:pt x="11715" y="19378"/>
                  </a:cubicBezTo>
                  <a:cubicBezTo>
                    <a:pt x="8188" y="17400"/>
                    <a:pt x="4221" y="13141"/>
                    <a:pt x="254" y="8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6318127" y="1270541"/>
              <a:ext cx="44197" cy="19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12" fill="norm" stroke="1" extrusionOk="0">
                  <a:moveTo>
                    <a:pt x="1054" y="0"/>
                  </a:moveTo>
                  <a:cubicBezTo>
                    <a:pt x="309" y="4856"/>
                    <a:pt x="-436" y="9712"/>
                    <a:pt x="309" y="13144"/>
                  </a:cubicBezTo>
                  <a:cubicBezTo>
                    <a:pt x="1054" y="16577"/>
                    <a:pt x="3288" y="18586"/>
                    <a:pt x="6268" y="19842"/>
                  </a:cubicBezTo>
                  <a:cubicBezTo>
                    <a:pt x="9247" y="21098"/>
                    <a:pt x="12971" y="21600"/>
                    <a:pt x="15578" y="21349"/>
                  </a:cubicBezTo>
                  <a:cubicBezTo>
                    <a:pt x="18185" y="21098"/>
                    <a:pt x="19674" y="20093"/>
                    <a:pt x="21164" y="19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6282165" y="1340536"/>
              <a:ext cx="173486" cy="4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839" y="21600"/>
                  </a:moveTo>
                  <a:cubicBezTo>
                    <a:pt x="874" y="21600"/>
                    <a:pt x="-90" y="21600"/>
                    <a:pt x="6" y="21200"/>
                  </a:cubicBezTo>
                  <a:cubicBezTo>
                    <a:pt x="103" y="20800"/>
                    <a:pt x="1260" y="20000"/>
                    <a:pt x="5021" y="16400"/>
                  </a:cubicBezTo>
                  <a:cubicBezTo>
                    <a:pt x="8781" y="12800"/>
                    <a:pt x="15146" y="6400"/>
                    <a:pt x="21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798831" y="1152182"/>
              <a:ext cx="95454" cy="29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96" fill="norm" stroke="1" extrusionOk="0">
                  <a:moveTo>
                    <a:pt x="21380" y="4607"/>
                  </a:moveTo>
                  <a:cubicBezTo>
                    <a:pt x="19638" y="3458"/>
                    <a:pt x="17896" y="2309"/>
                    <a:pt x="16328" y="1505"/>
                  </a:cubicBezTo>
                  <a:cubicBezTo>
                    <a:pt x="14761" y="700"/>
                    <a:pt x="13367" y="241"/>
                    <a:pt x="11799" y="68"/>
                  </a:cubicBezTo>
                  <a:cubicBezTo>
                    <a:pt x="10232" y="-104"/>
                    <a:pt x="8490" y="11"/>
                    <a:pt x="6574" y="873"/>
                  </a:cubicBezTo>
                  <a:cubicBezTo>
                    <a:pt x="4657" y="1734"/>
                    <a:pt x="2567" y="3343"/>
                    <a:pt x="1348" y="6158"/>
                  </a:cubicBezTo>
                  <a:cubicBezTo>
                    <a:pt x="128" y="8973"/>
                    <a:pt x="-220" y="12994"/>
                    <a:pt x="128" y="15751"/>
                  </a:cubicBezTo>
                  <a:cubicBezTo>
                    <a:pt x="477" y="18509"/>
                    <a:pt x="1522" y="20002"/>
                    <a:pt x="2567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772960" y="1298539"/>
              <a:ext cx="181987" cy="6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8" y="16457"/>
                    <a:pt x="7015" y="11314"/>
                    <a:pt x="10615" y="7714"/>
                  </a:cubicBezTo>
                  <a:cubicBezTo>
                    <a:pt x="14215" y="4114"/>
                    <a:pt x="17908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6977380" y="1200547"/>
              <a:ext cx="10232" cy="22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00"/>
                    <a:pt x="-1303" y="9000"/>
                    <a:pt x="240" y="12600"/>
                  </a:cubicBezTo>
                  <a:cubicBezTo>
                    <a:pt x="1783" y="16200"/>
                    <a:pt x="11040" y="189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7024941" y="1331204"/>
              <a:ext cx="1" cy="79328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034274" y="1275208"/>
              <a:ext cx="14000" cy="3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7062743" y="1303255"/>
              <a:ext cx="86259" cy="27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416" fill="norm" stroke="1" extrusionOk="0">
                  <a:moveTo>
                    <a:pt x="8825" y="2205"/>
                  </a:moveTo>
                  <a:cubicBezTo>
                    <a:pt x="8825" y="6991"/>
                    <a:pt x="8825" y="11778"/>
                    <a:pt x="8639" y="14784"/>
                  </a:cubicBezTo>
                  <a:cubicBezTo>
                    <a:pt x="8453" y="17791"/>
                    <a:pt x="8080" y="19018"/>
                    <a:pt x="7335" y="19939"/>
                  </a:cubicBezTo>
                  <a:cubicBezTo>
                    <a:pt x="6591" y="20859"/>
                    <a:pt x="5473" y="21473"/>
                    <a:pt x="4542" y="21412"/>
                  </a:cubicBezTo>
                  <a:cubicBezTo>
                    <a:pt x="3611" y="21350"/>
                    <a:pt x="2866" y="20614"/>
                    <a:pt x="2122" y="17975"/>
                  </a:cubicBezTo>
                  <a:cubicBezTo>
                    <a:pt x="1377" y="15337"/>
                    <a:pt x="632" y="10796"/>
                    <a:pt x="259" y="7728"/>
                  </a:cubicBezTo>
                  <a:cubicBezTo>
                    <a:pt x="-113" y="4659"/>
                    <a:pt x="-113" y="3064"/>
                    <a:pt x="446" y="1959"/>
                  </a:cubicBezTo>
                  <a:cubicBezTo>
                    <a:pt x="1004" y="855"/>
                    <a:pt x="2122" y="241"/>
                    <a:pt x="3797" y="57"/>
                  </a:cubicBezTo>
                  <a:cubicBezTo>
                    <a:pt x="5473" y="-127"/>
                    <a:pt x="7708" y="118"/>
                    <a:pt x="10501" y="978"/>
                  </a:cubicBezTo>
                  <a:cubicBezTo>
                    <a:pt x="13294" y="1837"/>
                    <a:pt x="16646" y="3309"/>
                    <a:pt x="18694" y="4475"/>
                  </a:cubicBezTo>
                  <a:cubicBezTo>
                    <a:pt x="20742" y="5641"/>
                    <a:pt x="21487" y="6500"/>
                    <a:pt x="19439" y="7421"/>
                  </a:cubicBezTo>
                  <a:cubicBezTo>
                    <a:pt x="17390" y="8341"/>
                    <a:pt x="12549" y="9323"/>
                    <a:pt x="9011" y="9753"/>
                  </a:cubicBezTo>
                  <a:cubicBezTo>
                    <a:pt x="5473" y="10182"/>
                    <a:pt x="3239" y="10059"/>
                    <a:pt x="1004" y="9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7174264" y="1368534"/>
              <a:ext cx="41997" cy="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420688" y="1976740"/>
              <a:ext cx="835273" cy="45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451"/>
                  </a:moveTo>
                  <a:cubicBezTo>
                    <a:pt x="1327" y="21081"/>
                    <a:pt x="2655" y="20711"/>
                    <a:pt x="4063" y="20415"/>
                  </a:cubicBezTo>
                  <a:cubicBezTo>
                    <a:pt x="5470" y="20119"/>
                    <a:pt x="6959" y="19898"/>
                    <a:pt x="7864" y="19750"/>
                  </a:cubicBezTo>
                  <a:cubicBezTo>
                    <a:pt x="8769" y="19602"/>
                    <a:pt x="9091" y="19528"/>
                    <a:pt x="9352" y="19380"/>
                  </a:cubicBezTo>
                  <a:cubicBezTo>
                    <a:pt x="9613" y="19232"/>
                    <a:pt x="9815" y="19010"/>
                    <a:pt x="9855" y="18714"/>
                  </a:cubicBezTo>
                  <a:cubicBezTo>
                    <a:pt x="9895" y="18418"/>
                    <a:pt x="9774" y="18048"/>
                    <a:pt x="9513" y="17198"/>
                  </a:cubicBezTo>
                  <a:cubicBezTo>
                    <a:pt x="9251" y="16347"/>
                    <a:pt x="8849" y="15015"/>
                    <a:pt x="8588" y="13462"/>
                  </a:cubicBezTo>
                  <a:cubicBezTo>
                    <a:pt x="8326" y="11909"/>
                    <a:pt x="8206" y="10133"/>
                    <a:pt x="8447" y="8432"/>
                  </a:cubicBezTo>
                  <a:cubicBezTo>
                    <a:pt x="8688" y="6730"/>
                    <a:pt x="9292" y="5103"/>
                    <a:pt x="10156" y="3735"/>
                  </a:cubicBezTo>
                  <a:cubicBezTo>
                    <a:pt x="11021" y="2366"/>
                    <a:pt x="12147" y="1256"/>
                    <a:pt x="12992" y="628"/>
                  </a:cubicBezTo>
                  <a:cubicBezTo>
                    <a:pt x="13837" y="-1"/>
                    <a:pt x="14400" y="-149"/>
                    <a:pt x="14822" y="147"/>
                  </a:cubicBezTo>
                  <a:cubicBezTo>
                    <a:pt x="15245" y="443"/>
                    <a:pt x="15526" y="1183"/>
                    <a:pt x="15627" y="2292"/>
                  </a:cubicBezTo>
                  <a:cubicBezTo>
                    <a:pt x="15727" y="3402"/>
                    <a:pt x="15647" y="4881"/>
                    <a:pt x="15245" y="6693"/>
                  </a:cubicBezTo>
                  <a:cubicBezTo>
                    <a:pt x="14842" y="8506"/>
                    <a:pt x="14118" y="10651"/>
                    <a:pt x="13596" y="12093"/>
                  </a:cubicBezTo>
                  <a:cubicBezTo>
                    <a:pt x="13073" y="13536"/>
                    <a:pt x="12751" y="14276"/>
                    <a:pt x="12550" y="14830"/>
                  </a:cubicBezTo>
                  <a:cubicBezTo>
                    <a:pt x="12349" y="15385"/>
                    <a:pt x="12268" y="15755"/>
                    <a:pt x="12328" y="16014"/>
                  </a:cubicBezTo>
                  <a:cubicBezTo>
                    <a:pt x="12389" y="16273"/>
                    <a:pt x="12590" y="16421"/>
                    <a:pt x="13334" y="16458"/>
                  </a:cubicBezTo>
                  <a:cubicBezTo>
                    <a:pt x="14078" y="16495"/>
                    <a:pt x="15365" y="16421"/>
                    <a:pt x="16834" y="16384"/>
                  </a:cubicBezTo>
                  <a:cubicBezTo>
                    <a:pt x="18302" y="16347"/>
                    <a:pt x="19951" y="16347"/>
                    <a:pt x="21600" y="16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2395950" y="2168031"/>
              <a:ext cx="181988" cy="1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8" y="10800"/>
                    <a:pt x="6277" y="0"/>
                    <a:pt x="9877" y="0"/>
                  </a:cubicBezTo>
                  <a:cubicBezTo>
                    <a:pt x="13477" y="0"/>
                    <a:pt x="17538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2428614" y="2265160"/>
              <a:ext cx="237984" cy="1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682" y="10932"/>
                    <a:pt x="5365" y="1332"/>
                    <a:pt x="8965" y="132"/>
                  </a:cubicBezTo>
                  <a:cubicBezTo>
                    <a:pt x="12565" y="-1068"/>
                    <a:pt x="17082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2877970" y="2008516"/>
              <a:ext cx="203930" cy="53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72" fill="norm" stroke="1" extrusionOk="0">
                  <a:moveTo>
                    <a:pt x="16054" y="3383"/>
                  </a:moveTo>
                  <a:cubicBezTo>
                    <a:pt x="14418" y="2435"/>
                    <a:pt x="12781" y="1488"/>
                    <a:pt x="11063" y="888"/>
                  </a:cubicBezTo>
                  <a:cubicBezTo>
                    <a:pt x="9345" y="288"/>
                    <a:pt x="7545" y="35"/>
                    <a:pt x="5827" y="4"/>
                  </a:cubicBezTo>
                  <a:cubicBezTo>
                    <a:pt x="4109" y="-28"/>
                    <a:pt x="2472" y="161"/>
                    <a:pt x="1654" y="730"/>
                  </a:cubicBezTo>
                  <a:cubicBezTo>
                    <a:pt x="836" y="1298"/>
                    <a:pt x="836" y="2246"/>
                    <a:pt x="2718" y="3477"/>
                  </a:cubicBezTo>
                  <a:cubicBezTo>
                    <a:pt x="4599" y="4709"/>
                    <a:pt x="8363" y="6225"/>
                    <a:pt x="10572" y="7172"/>
                  </a:cubicBezTo>
                  <a:cubicBezTo>
                    <a:pt x="12781" y="8119"/>
                    <a:pt x="13436" y="8498"/>
                    <a:pt x="13763" y="8940"/>
                  </a:cubicBezTo>
                  <a:cubicBezTo>
                    <a:pt x="14090" y="9383"/>
                    <a:pt x="14090" y="9888"/>
                    <a:pt x="13763" y="10235"/>
                  </a:cubicBezTo>
                  <a:cubicBezTo>
                    <a:pt x="13436" y="10583"/>
                    <a:pt x="12781" y="10772"/>
                    <a:pt x="10736" y="10961"/>
                  </a:cubicBezTo>
                  <a:cubicBezTo>
                    <a:pt x="8690" y="11151"/>
                    <a:pt x="5254" y="11340"/>
                    <a:pt x="3045" y="11498"/>
                  </a:cubicBezTo>
                  <a:cubicBezTo>
                    <a:pt x="836" y="11656"/>
                    <a:pt x="-146" y="11783"/>
                    <a:pt x="18" y="12004"/>
                  </a:cubicBezTo>
                  <a:cubicBezTo>
                    <a:pt x="181" y="12225"/>
                    <a:pt x="1490" y="12540"/>
                    <a:pt x="3209" y="13046"/>
                  </a:cubicBezTo>
                  <a:cubicBezTo>
                    <a:pt x="4927" y="13551"/>
                    <a:pt x="7054" y="14246"/>
                    <a:pt x="7954" y="15004"/>
                  </a:cubicBezTo>
                  <a:cubicBezTo>
                    <a:pt x="8854" y="15761"/>
                    <a:pt x="8527" y="16583"/>
                    <a:pt x="7790" y="17246"/>
                  </a:cubicBezTo>
                  <a:cubicBezTo>
                    <a:pt x="7054" y="17909"/>
                    <a:pt x="5909" y="18414"/>
                    <a:pt x="4927" y="18761"/>
                  </a:cubicBezTo>
                  <a:cubicBezTo>
                    <a:pt x="3945" y="19109"/>
                    <a:pt x="3127" y="19298"/>
                    <a:pt x="2554" y="19551"/>
                  </a:cubicBezTo>
                  <a:cubicBezTo>
                    <a:pt x="1981" y="19804"/>
                    <a:pt x="1654" y="20119"/>
                    <a:pt x="2309" y="20340"/>
                  </a:cubicBezTo>
                  <a:cubicBezTo>
                    <a:pt x="2963" y="20561"/>
                    <a:pt x="4599" y="20688"/>
                    <a:pt x="7954" y="20877"/>
                  </a:cubicBezTo>
                  <a:cubicBezTo>
                    <a:pt x="11309" y="21067"/>
                    <a:pt x="16381" y="21319"/>
                    <a:pt x="21454" y="21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7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035128" y="1688699"/>
              <a:ext cx="973905" cy="135837"/>
            </a:xfrm>
            <a:prstGeom prst="rect">
              <a:avLst/>
            </a:prstGeom>
            <a:effectLst/>
          </p:spPr>
        </p:pic>
        <p:sp>
          <p:nvSpPr>
            <p:cNvPr id="2174" name="Line"/>
            <p:cNvSpPr/>
            <p:nvPr/>
          </p:nvSpPr>
          <p:spPr>
            <a:xfrm>
              <a:off x="3277885" y="2166475"/>
              <a:ext cx="29554" cy="25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133"/>
                    <a:pt x="11369" y="267"/>
                    <a:pt x="15347" y="733"/>
                  </a:cubicBezTo>
                  <a:cubicBezTo>
                    <a:pt x="19326" y="1200"/>
                    <a:pt x="21600" y="2000"/>
                    <a:pt x="21600" y="4333"/>
                  </a:cubicBezTo>
                  <a:cubicBezTo>
                    <a:pt x="21600" y="6667"/>
                    <a:pt x="19326" y="10533"/>
                    <a:pt x="17621" y="13667"/>
                  </a:cubicBezTo>
                  <a:cubicBezTo>
                    <a:pt x="15916" y="16800"/>
                    <a:pt x="14779" y="19200"/>
                    <a:pt x="136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3380544" y="2362461"/>
              <a:ext cx="135324" cy="13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7" y="3600"/>
                    <a:pt x="19614" y="7200"/>
                    <a:pt x="16014" y="10800"/>
                  </a:cubicBezTo>
                  <a:cubicBezTo>
                    <a:pt x="12414" y="14400"/>
                    <a:pt x="6207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3609193" y="2150104"/>
              <a:ext cx="191321" cy="25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6368"/>
                  </a:moveTo>
                  <a:cubicBezTo>
                    <a:pt x="1405" y="4825"/>
                    <a:pt x="2810" y="3282"/>
                    <a:pt x="5180" y="2060"/>
                  </a:cubicBezTo>
                  <a:cubicBezTo>
                    <a:pt x="7551" y="839"/>
                    <a:pt x="10888" y="-61"/>
                    <a:pt x="13346" y="3"/>
                  </a:cubicBezTo>
                  <a:cubicBezTo>
                    <a:pt x="15805" y="68"/>
                    <a:pt x="17385" y="1096"/>
                    <a:pt x="17298" y="3539"/>
                  </a:cubicBezTo>
                  <a:cubicBezTo>
                    <a:pt x="17210" y="5982"/>
                    <a:pt x="15454" y="9839"/>
                    <a:pt x="12907" y="12860"/>
                  </a:cubicBezTo>
                  <a:cubicBezTo>
                    <a:pt x="10361" y="15882"/>
                    <a:pt x="7024" y="18068"/>
                    <a:pt x="4917" y="19418"/>
                  </a:cubicBezTo>
                  <a:cubicBezTo>
                    <a:pt x="2810" y="20768"/>
                    <a:pt x="1932" y="21282"/>
                    <a:pt x="2371" y="21410"/>
                  </a:cubicBezTo>
                  <a:cubicBezTo>
                    <a:pt x="2810" y="21539"/>
                    <a:pt x="4566" y="21282"/>
                    <a:pt x="7990" y="21153"/>
                  </a:cubicBezTo>
                  <a:cubicBezTo>
                    <a:pt x="11415" y="21025"/>
                    <a:pt x="16507" y="21025"/>
                    <a:pt x="21600" y="21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3865841" y="2395125"/>
              <a:ext cx="83995" cy="10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635"/>
                    <a:pt x="8800" y="11270"/>
                    <a:pt x="5200" y="14870"/>
                  </a:cubicBezTo>
                  <a:cubicBezTo>
                    <a:pt x="1600" y="18470"/>
                    <a:pt x="800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099157" y="2460417"/>
              <a:ext cx="79329" cy="1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271" y="11670"/>
                    <a:pt x="2541" y="3363"/>
                    <a:pt x="6141" y="870"/>
                  </a:cubicBezTo>
                  <a:cubicBezTo>
                    <a:pt x="9741" y="-1622"/>
                    <a:pt x="15671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4318475" y="2460454"/>
              <a:ext cx="60663" cy="1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486462" y="2460454"/>
              <a:ext cx="88661" cy="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055754" y="2124183"/>
              <a:ext cx="237101" cy="50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80" fill="norm" stroke="1" extrusionOk="0">
                  <a:moveTo>
                    <a:pt x="7995" y="1603"/>
                  </a:moveTo>
                  <a:cubicBezTo>
                    <a:pt x="8977" y="1073"/>
                    <a:pt x="9958" y="543"/>
                    <a:pt x="11712" y="244"/>
                  </a:cubicBezTo>
                  <a:cubicBezTo>
                    <a:pt x="13465" y="-54"/>
                    <a:pt x="15990" y="-120"/>
                    <a:pt x="17883" y="278"/>
                  </a:cubicBezTo>
                  <a:cubicBezTo>
                    <a:pt x="19777" y="675"/>
                    <a:pt x="21039" y="1536"/>
                    <a:pt x="21319" y="2597"/>
                  </a:cubicBezTo>
                  <a:cubicBezTo>
                    <a:pt x="21600" y="3657"/>
                    <a:pt x="20899" y="4916"/>
                    <a:pt x="19426" y="6009"/>
                  </a:cubicBezTo>
                  <a:cubicBezTo>
                    <a:pt x="17953" y="7102"/>
                    <a:pt x="15709" y="8030"/>
                    <a:pt x="14236" y="8593"/>
                  </a:cubicBezTo>
                  <a:cubicBezTo>
                    <a:pt x="12764" y="9156"/>
                    <a:pt x="12062" y="9355"/>
                    <a:pt x="11501" y="9587"/>
                  </a:cubicBezTo>
                  <a:cubicBezTo>
                    <a:pt x="10940" y="9819"/>
                    <a:pt x="10519" y="10084"/>
                    <a:pt x="10940" y="10216"/>
                  </a:cubicBezTo>
                  <a:cubicBezTo>
                    <a:pt x="11361" y="10349"/>
                    <a:pt x="12623" y="10349"/>
                    <a:pt x="13605" y="10415"/>
                  </a:cubicBezTo>
                  <a:cubicBezTo>
                    <a:pt x="14587" y="10481"/>
                    <a:pt x="15288" y="10614"/>
                    <a:pt x="15709" y="10846"/>
                  </a:cubicBezTo>
                  <a:cubicBezTo>
                    <a:pt x="16130" y="11078"/>
                    <a:pt x="16270" y="11409"/>
                    <a:pt x="16270" y="12138"/>
                  </a:cubicBezTo>
                  <a:cubicBezTo>
                    <a:pt x="16270" y="12866"/>
                    <a:pt x="16130" y="13993"/>
                    <a:pt x="16481" y="14987"/>
                  </a:cubicBezTo>
                  <a:cubicBezTo>
                    <a:pt x="16831" y="15981"/>
                    <a:pt x="17673" y="16842"/>
                    <a:pt x="18093" y="17438"/>
                  </a:cubicBezTo>
                  <a:cubicBezTo>
                    <a:pt x="18514" y="18035"/>
                    <a:pt x="18514" y="18366"/>
                    <a:pt x="18444" y="18697"/>
                  </a:cubicBezTo>
                  <a:cubicBezTo>
                    <a:pt x="18374" y="19028"/>
                    <a:pt x="18234" y="19360"/>
                    <a:pt x="17392" y="19625"/>
                  </a:cubicBezTo>
                  <a:cubicBezTo>
                    <a:pt x="16551" y="19890"/>
                    <a:pt x="15008" y="20089"/>
                    <a:pt x="11992" y="20387"/>
                  </a:cubicBezTo>
                  <a:cubicBezTo>
                    <a:pt x="8977" y="20685"/>
                    <a:pt x="4488" y="21082"/>
                    <a:pt x="0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075381" y="3093819"/>
              <a:ext cx="151695" cy="40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83" fill="norm" stroke="1" extrusionOk="0">
                  <a:moveTo>
                    <a:pt x="0" y="6025"/>
                  </a:moveTo>
                  <a:cubicBezTo>
                    <a:pt x="661" y="8425"/>
                    <a:pt x="1322" y="10825"/>
                    <a:pt x="1873" y="13059"/>
                  </a:cubicBezTo>
                  <a:cubicBezTo>
                    <a:pt x="2424" y="15294"/>
                    <a:pt x="2865" y="17363"/>
                    <a:pt x="3086" y="18811"/>
                  </a:cubicBezTo>
                  <a:cubicBezTo>
                    <a:pt x="3306" y="20259"/>
                    <a:pt x="3306" y="21087"/>
                    <a:pt x="3306" y="21252"/>
                  </a:cubicBezTo>
                  <a:cubicBezTo>
                    <a:pt x="3306" y="21418"/>
                    <a:pt x="3306" y="20921"/>
                    <a:pt x="3527" y="19184"/>
                  </a:cubicBezTo>
                  <a:cubicBezTo>
                    <a:pt x="3747" y="17446"/>
                    <a:pt x="4188" y="14466"/>
                    <a:pt x="4629" y="11446"/>
                  </a:cubicBezTo>
                  <a:cubicBezTo>
                    <a:pt x="5069" y="8425"/>
                    <a:pt x="5510" y="5363"/>
                    <a:pt x="6392" y="3377"/>
                  </a:cubicBezTo>
                  <a:cubicBezTo>
                    <a:pt x="7273" y="1390"/>
                    <a:pt x="8596" y="480"/>
                    <a:pt x="10690" y="149"/>
                  </a:cubicBezTo>
                  <a:cubicBezTo>
                    <a:pt x="12784" y="-182"/>
                    <a:pt x="15649" y="66"/>
                    <a:pt x="17853" y="604"/>
                  </a:cubicBezTo>
                  <a:cubicBezTo>
                    <a:pt x="20057" y="1142"/>
                    <a:pt x="21600" y="1970"/>
                    <a:pt x="21490" y="3004"/>
                  </a:cubicBezTo>
                  <a:cubicBezTo>
                    <a:pt x="21380" y="4039"/>
                    <a:pt x="19616" y="5280"/>
                    <a:pt x="16200" y="6439"/>
                  </a:cubicBezTo>
                  <a:cubicBezTo>
                    <a:pt x="12784" y="7597"/>
                    <a:pt x="7714" y="8673"/>
                    <a:pt x="2645" y="9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280290" y="3100995"/>
              <a:ext cx="173064" cy="134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00" fill="norm" stroke="1" extrusionOk="0">
                  <a:moveTo>
                    <a:pt x="1787" y="5014"/>
                  </a:moveTo>
                  <a:cubicBezTo>
                    <a:pt x="1015" y="7497"/>
                    <a:pt x="244" y="9979"/>
                    <a:pt x="51" y="10103"/>
                  </a:cubicBezTo>
                  <a:cubicBezTo>
                    <a:pt x="-142" y="10228"/>
                    <a:pt x="244" y="7993"/>
                    <a:pt x="726" y="6131"/>
                  </a:cubicBezTo>
                  <a:cubicBezTo>
                    <a:pt x="1208" y="4269"/>
                    <a:pt x="1787" y="2779"/>
                    <a:pt x="2462" y="1662"/>
                  </a:cubicBezTo>
                  <a:cubicBezTo>
                    <a:pt x="3137" y="545"/>
                    <a:pt x="3908" y="-200"/>
                    <a:pt x="4679" y="48"/>
                  </a:cubicBezTo>
                  <a:cubicBezTo>
                    <a:pt x="5451" y="297"/>
                    <a:pt x="6222" y="1538"/>
                    <a:pt x="6897" y="2779"/>
                  </a:cubicBezTo>
                  <a:cubicBezTo>
                    <a:pt x="7572" y="4021"/>
                    <a:pt x="8151" y="5262"/>
                    <a:pt x="8826" y="6752"/>
                  </a:cubicBezTo>
                  <a:cubicBezTo>
                    <a:pt x="9501" y="8241"/>
                    <a:pt x="10272" y="9979"/>
                    <a:pt x="10947" y="10352"/>
                  </a:cubicBezTo>
                  <a:cubicBezTo>
                    <a:pt x="11622" y="10724"/>
                    <a:pt x="12201" y="9731"/>
                    <a:pt x="13069" y="7993"/>
                  </a:cubicBezTo>
                  <a:cubicBezTo>
                    <a:pt x="13937" y="6255"/>
                    <a:pt x="15094" y="3772"/>
                    <a:pt x="16058" y="2159"/>
                  </a:cubicBezTo>
                  <a:cubicBezTo>
                    <a:pt x="17022" y="545"/>
                    <a:pt x="17794" y="-200"/>
                    <a:pt x="18276" y="48"/>
                  </a:cubicBezTo>
                  <a:cubicBezTo>
                    <a:pt x="18758" y="297"/>
                    <a:pt x="18951" y="1538"/>
                    <a:pt x="19047" y="4393"/>
                  </a:cubicBezTo>
                  <a:cubicBezTo>
                    <a:pt x="19144" y="7248"/>
                    <a:pt x="19144" y="11717"/>
                    <a:pt x="19529" y="14821"/>
                  </a:cubicBezTo>
                  <a:cubicBezTo>
                    <a:pt x="19915" y="17924"/>
                    <a:pt x="20687" y="19662"/>
                    <a:pt x="21458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514015" y="2877077"/>
              <a:ext cx="158656" cy="35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2737"/>
                  </a:moveTo>
                  <a:cubicBezTo>
                    <a:pt x="21600" y="2174"/>
                    <a:pt x="21600" y="1610"/>
                    <a:pt x="21176" y="1141"/>
                  </a:cubicBezTo>
                  <a:cubicBezTo>
                    <a:pt x="20753" y="671"/>
                    <a:pt x="19906" y="296"/>
                    <a:pt x="18847" y="108"/>
                  </a:cubicBezTo>
                  <a:cubicBezTo>
                    <a:pt x="17788" y="-80"/>
                    <a:pt x="16518" y="-80"/>
                    <a:pt x="14294" y="577"/>
                  </a:cubicBezTo>
                  <a:cubicBezTo>
                    <a:pt x="12071" y="1235"/>
                    <a:pt x="8894" y="2550"/>
                    <a:pt x="6247" y="4663"/>
                  </a:cubicBezTo>
                  <a:cubicBezTo>
                    <a:pt x="3600" y="6776"/>
                    <a:pt x="1482" y="9687"/>
                    <a:pt x="953" y="12410"/>
                  </a:cubicBezTo>
                  <a:cubicBezTo>
                    <a:pt x="424" y="15134"/>
                    <a:pt x="1482" y="17670"/>
                    <a:pt x="2224" y="19219"/>
                  </a:cubicBezTo>
                  <a:cubicBezTo>
                    <a:pt x="2965" y="20769"/>
                    <a:pt x="3388" y="21332"/>
                    <a:pt x="2965" y="21426"/>
                  </a:cubicBezTo>
                  <a:cubicBezTo>
                    <a:pt x="2541" y="21520"/>
                    <a:pt x="1271" y="21144"/>
                    <a:pt x="0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454634" y="3095073"/>
              <a:ext cx="180706" cy="7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063" y="21600"/>
                  </a:moveTo>
                  <a:cubicBezTo>
                    <a:pt x="1140" y="19059"/>
                    <a:pt x="217" y="16518"/>
                    <a:pt x="33" y="14400"/>
                  </a:cubicBezTo>
                  <a:cubicBezTo>
                    <a:pt x="-152" y="12282"/>
                    <a:pt x="402" y="10588"/>
                    <a:pt x="2894" y="8471"/>
                  </a:cubicBezTo>
                  <a:cubicBezTo>
                    <a:pt x="5386" y="6353"/>
                    <a:pt x="9817" y="3812"/>
                    <a:pt x="13233" y="2329"/>
                  </a:cubicBezTo>
                  <a:cubicBezTo>
                    <a:pt x="16648" y="847"/>
                    <a:pt x="19048" y="424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728666" y="3076408"/>
              <a:ext cx="23332" cy="1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765996" y="3193066"/>
              <a:ext cx="4668" cy="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2526607" y="3127879"/>
              <a:ext cx="210317" cy="65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69" fill="norm" stroke="1" extrusionOk="0">
                  <a:moveTo>
                    <a:pt x="3784" y="5216"/>
                  </a:moveTo>
                  <a:cubicBezTo>
                    <a:pt x="3626" y="6854"/>
                    <a:pt x="3469" y="8492"/>
                    <a:pt x="3469" y="10258"/>
                  </a:cubicBezTo>
                  <a:cubicBezTo>
                    <a:pt x="3469" y="12024"/>
                    <a:pt x="3626" y="13918"/>
                    <a:pt x="3547" y="15684"/>
                  </a:cubicBezTo>
                  <a:cubicBezTo>
                    <a:pt x="3469" y="17449"/>
                    <a:pt x="3153" y="19087"/>
                    <a:pt x="2996" y="20085"/>
                  </a:cubicBezTo>
                  <a:cubicBezTo>
                    <a:pt x="2838" y="21084"/>
                    <a:pt x="2838" y="21442"/>
                    <a:pt x="2917" y="21467"/>
                  </a:cubicBezTo>
                  <a:cubicBezTo>
                    <a:pt x="2996" y="21493"/>
                    <a:pt x="3153" y="21186"/>
                    <a:pt x="2680" y="20111"/>
                  </a:cubicBezTo>
                  <a:cubicBezTo>
                    <a:pt x="2207" y="19036"/>
                    <a:pt x="1104" y="17193"/>
                    <a:pt x="552" y="15223"/>
                  </a:cubicBezTo>
                  <a:cubicBezTo>
                    <a:pt x="0" y="13252"/>
                    <a:pt x="0" y="11154"/>
                    <a:pt x="552" y="9106"/>
                  </a:cubicBezTo>
                  <a:cubicBezTo>
                    <a:pt x="1104" y="7059"/>
                    <a:pt x="2207" y="5063"/>
                    <a:pt x="3784" y="3553"/>
                  </a:cubicBezTo>
                  <a:cubicBezTo>
                    <a:pt x="5361" y="2043"/>
                    <a:pt x="7410" y="1019"/>
                    <a:pt x="9775" y="482"/>
                  </a:cubicBezTo>
                  <a:cubicBezTo>
                    <a:pt x="12140" y="-56"/>
                    <a:pt x="14820" y="-107"/>
                    <a:pt x="16870" y="149"/>
                  </a:cubicBezTo>
                  <a:cubicBezTo>
                    <a:pt x="18920" y="405"/>
                    <a:pt x="20339" y="968"/>
                    <a:pt x="20969" y="1812"/>
                  </a:cubicBezTo>
                  <a:cubicBezTo>
                    <a:pt x="21600" y="2657"/>
                    <a:pt x="21442" y="3783"/>
                    <a:pt x="19945" y="4730"/>
                  </a:cubicBezTo>
                  <a:cubicBezTo>
                    <a:pt x="18447" y="5677"/>
                    <a:pt x="15609" y="6445"/>
                    <a:pt x="12061" y="7084"/>
                  </a:cubicBezTo>
                  <a:cubicBezTo>
                    <a:pt x="8514" y="7724"/>
                    <a:pt x="4257" y="8236"/>
                    <a:pt x="0" y="8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717926" y="3356387"/>
              <a:ext cx="144657" cy="15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1964"/>
                    <a:pt x="5574" y="3927"/>
                    <a:pt x="9174" y="7527"/>
                  </a:cubicBezTo>
                  <a:cubicBezTo>
                    <a:pt x="12774" y="11127"/>
                    <a:pt x="17187" y="163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736591" y="3351721"/>
              <a:ext cx="125992" cy="16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400" y="1800"/>
                  </a:cubicBezTo>
                  <a:cubicBezTo>
                    <a:pt x="13867" y="3600"/>
                    <a:pt x="10133" y="7200"/>
                    <a:pt x="7200" y="10800"/>
                  </a:cubicBezTo>
                  <a:cubicBezTo>
                    <a:pt x="4267" y="14400"/>
                    <a:pt x="2133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933024" y="3173716"/>
              <a:ext cx="158209" cy="23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83" fill="norm" stroke="1" extrusionOk="0">
                  <a:moveTo>
                    <a:pt x="21125" y="2152"/>
                  </a:moveTo>
                  <a:cubicBezTo>
                    <a:pt x="20710" y="1455"/>
                    <a:pt x="20294" y="758"/>
                    <a:pt x="19567" y="340"/>
                  </a:cubicBezTo>
                  <a:cubicBezTo>
                    <a:pt x="18840" y="-78"/>
                    <a:pt x="17802" y="-217"/>
                    <a:pt x="15413" y="549"/>
                  </a:cubicBezTo>
                  <a:cubicBezTo>
                    <a:pt x="13025" y="1316"/>
                    <a:pt x="9287" y="2988"/>
                    <a:pt x="6275" y="5009"/>
                  </a:cubicBezTo>
                  <a:cubicBezTo>
                    <a:pt x="3263" y="7029"/>
                    <a:pt x="979" y="9398"/>
                    <a:pt x="252" y="11907"/>
                  </a:cubicBezTo>
                  <a:cubicBezTo>
                    <a:pt x="-475" y="14415"/>
                    <a:pt x="356" y="17063"/>
                    <a:pt x="2952" y="18666"/>
                  </a:cubicBezTo>
                  <a:cubicBezTo>
                    <a:pt x="5548" y="20268"/>
                    <a:pt x="9910" y="20826"/>
                    <a:pt x="14271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3142561" y="3323723"/>
              <a:ext cx="4668" cy="9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3133229" y="3258395"/>
              <a:ext cx="4667" cy="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249887" y="3174401"/>
              <a:ext cx="103647" cy="28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600" fill="norm" stroke="1" extrusionOk="0">
                  <a:moveTo>
                    <a:pt x="0" y="0"/>
                  </a:moveTo>
                  <a:cubicBezTo>
                    <a:pt x="1521" y="0"/>
                    <a:pt x="3042" y="0"/>
                    <a:pt x="5932" y="767"/>
                  </a:cubicBezTo>
                  <a:cubicBezTo>
                    <a:pt x="8823" y="1534"/>
                    <a:pt x="13082" y="3069"/>
                    <a:pt x="16276" y="5252"/>
                  </a:cubicBezTo>
                  <a:cubicBezTo>
                    <a:pt x="19470" y="7436"/>
                    <a:pt x="21600" y="10269"/>
                    <a:pt x="19318" y="13102"/>
                  </a:cubicBezTo>
                  <a:cubicBezTo>
                    <a:pt x="17037" y="15934"/>
                    <a:pt x="10344" y="18767"/>
                    <a:pt x="36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553198" y="3315168"/>
              <a:ext cx="144656" cy="1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697" y="13500"/>
                    <a:pt x="1394" y="6300"/>
                    <a:pt x="4065" y="2700"/>
                  </a:cubicBezTo>
                  <a:cubicBezTo>
                    <a:pt x="6736" y="-900"/>
                    <a:pt x="11381" y="-900"/>
                    <a:pt x="14632" y="2700"/>
                  </a:cubicBezTo>
                  <a:cubicBezTo>
                    <a:pt x="17884" y="6300"/>
                    <a:pt x="19742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555699" y="3422105"/>
              <a:ext cx="174820" cy="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700" fill="norm" stroke="1" extrusionOk="0">
                  <a:moveTo>
                    <a:pt x="1969" y="20700"/>
                  </a:moveTo>
                  <a:cubicBezTo>
                    <a:pt x="832" y="13500"/>
                    <a:pt x="-305" y="6300"/>
                    <a:pt x="74" y="2700"/>
                  </a:cubicBezTo>
                  <a:cubicBezTo>
                    <a:pt x="453" y="-900"/>
                    <a:pt x="2348" y="-900"/>
                    <a:pt x="6137" y="2700"/>
                  </a:cubicBezTo>
                  <a:cubicBezTo>
                    <a:pt x="9927" y="6300"/>
                    <a:pt x="15611" y="13500"/>
                    <a:pt x="21295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038495" y="3008081"/>
              <a:ext cx="168241" cy="48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26" fill="norm" stroke="1" extrusionOk="0">
                  <a:moveTo>
                    <a:pt x="0" y="6157"/>
                  </a:moveTo>
                  <a:cubicBezTo>
                    <a:pt x="785" y="7472"/>
                    <a:pt x="1571" y="8788"/>
                    <a:pt x="2258" y="10622"/>
                  </a:cubicBezTo>
                  <a:cubicBezTo>
                    <a:pt x="2945" y="12457"/>
                    <a:pt x="3535" y="14811"/>
                    <a:pt x="4025" y="16576"/>
                  </a:cubicBezTo>
                  <a:cubicBezTo>
                    <a:pt x="4516" y="18341"/>
                    <a:pt x="4909" y="19518"/>
                    <a:pt x="5302" y="20314"/>
                  </a:cubicBezTo>
                  <a:cubicBezTo>
                    <a:pt x="5695" y="21111"/>
                    <a:pt x="6087" y="21526"/>
                    <a:pt x="6382" y="21526"/>
                  </a:cubicBezTo>
                  <a:cubicBezTo>
                    <a:pt x="6676" y="21526"/>
                    <a:pt x="6873" y="21111"/>
                    <a:pt x="6971" y="19518"/>
                  </a:cubicBezTo>
                  <a:cubicBezTo>
                    <a:pt x="7069" y="17926"/>
                    <a:pt x="7069" y="15157"/>
                    <a:pt x="7364" y="12491"/>
                  </a:cubicBezTo>
                  <a:cubicBezTo>
                    <a:pt x="7658" y="9826"/>
                    <a:pt x="8247" y="7264"/>
                    <a:pt x="8738" y="5361"/>
                  </a:cubicBezTo>
                  <a:cubicBezTo>
                    <a:pt x="9229" y="3457"/>
                    <a:pt x="9622" y="2211"/>
                    <a:pt x="10015" y="1414"/>
                  </a:cubicBezTo>
                  <a:cubicBezTo>
                    <a:pt x="10407" y="618"/>
                    <a:pt x="10800" y="272"/>
                    <a:pt x="11487" y="99"/>
                  </a:cubicBezTo>
                  <a:cubicBezTo>
                    <a:pt x="12175" y="-74"/>
                    <a:pt x="13156" y="-74"/>
                    <a:pt x="14825" y="549"/>
                  </a:cubicBezTo>
                  <a:cubicBezTo>
                    <a:pt x="16495" y="1172"/>
                    <a:pt x="18851" y="2418"/>
                    <a:pt x="20127" y="3768"/>
                  </a:cubicBezTo>
                  <a:cubicBezTo>
                    <a:pt x="21404" y="5118"/>
                    <a:pt x="21600" y="6572"/>
                    <a:pt x="20618" y="7576"/>
                  </a:cubicBezTo>
                  <a:cubicBezTo>
                    <a:pt x="19636" y="8580"/>
                    <a:pt x="17476" y="9134"/>
                    <a:pt x="14138" y="9688"/>
                  </a:cubicBezTo>
                  <a:cubicBezTo>
                    <a:pt x="10800" y="10241"/>
                    <a:pt x="6284" y="10795"/>
                    <a:pt x="3731" y="11245"/>
                  </a:cubicBezTo>
                  <a:cubicBezTo>
                    <a:pt x="1178" y="11695"/>
                    <a:pt x="589" y="12041"/>
                    <a:pt x="0" y="12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229385" y="3267727"/>
              <a:ext cx="168418" cy="20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1232" y="5441"/>
                  </a:moveTo>
                  <a:cubicBezTo>
                    <a:pt x="446" y="4287"/>
                    <a:pt x="-339" y="3133"/>
                    <a:pt x="152" y="2556"/>
                  </a:cubicBezTo>
                  <a:cubicBezTo>
                    <a:pt x="643" y="1979"/>
                    <a:pt x="2410" y="1979"/>
                    <a:pt x="4668" y="3215"/>
                  </a:cubicBezTo>
                  <a:cubicBezTo>
                    <a:pt x="6926" y="4452"/>
                    <a:pt x="9676" y="6925"/>
                    <a:pt x="11443" y="9976"/>
                  </a:cubicBezTo>
                  <a:cubicBezTo>
                    <a:pt x="13210" y="13026"/>
                    <a:pt x="13996" y="16653"/>
                    <a:pt x="13996" y="18797"/>
                  </a:cubicBezTo>
                  <a:cubicBezTo>
                    <a:pt x="13996" y="20940"/>
                    <a:pt x="13210" y="21600"/>
                    <a:pt x="12425" y="21600"/>
                  </a:cubicBezTo>
                  <a:cubicBezTo>
                    <a:pt x="11639" y="21600"/>
                    <a:pt x="10854" y="20940"/>
                    <a:pt x="9970" y="18879"/>
                  </a:cubicBezTo>
                  <a:cubicBezTo>
                    <a:pt x="9086" y="16818"/>
                    <a:pt x="8105" y="13356"/>
                    <a:pt x="8301" y="10305"/>
                  </a:cubicBezTo>
                  <a:cubicBezTo>
                    <a:pt x="8497" y="7255"/>
                    <a:pt x="9872" y="4617"/>
                    <a:pt x="12228" y="2968"/>
                  </a:cubicBezTo>
                  <a:cubicBezTo>
                    <a:pt x="14585" y="1319"/>
                    <a:pt x="17923" y="660"/>
                    <a:pt x="212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444090" y="3126383"/>
              <a:ext cx="182363" cy="41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22" fill="norm" stroke="1" extrusionOk="0">
                  <a:moveTo>
                    <a:pt x="21103" y="1756"/>
                  </a:moveTo>
                  <a:cubicBezTo>
                    <a:pt x="20383" y="1274"/>
                    <a:pt x="19663" y="793"/>
                    <a:pt x="18943" y="431"/>
                  </a:cubicBezTo>
                  <a:cubicBezTo>
                    <a:pt x="18223" y="70"/>
                    <a:pt x="17503" y="-171"/>
                    <a:pt x="15883" y="150"/>
                  </a:cubicBezTo>
                  <a:cubicBezTo>
                    <a:pt x="14263" y="471"/>
                    <a:pt x="11743" y="1355"/>
                    <a:pt x="9043" y="2961"/>
                  </a:cubicBezTo>
                  <a:cubicBezTo>
                    <a:pt x="6343" y="4567"/>
                    <a:pt x="3463" y="6895"/>
                    <a:pt x="1753" y="9425"/>
                  </a:cubicBezTo>
                  <a:cubicBezTo>
                    <a:pt x="43" y="11954"/>
                    <a:pt x="-497" y="14684"/>
                    <a:pt x="493" y="16732"/>
                  </a:cubicBezTo>
                  <a:cubicBezTo>
                    <a:pt x="1483" y="18779"/>
                    <a:pt x="4003" y="20144"/>
                    <a:pt x="7243" y="20787"/>
                  </a:cubicBezTo>
                  <a:cubicBezTo>
                    <a:pt x="10483" y="21429"/>
                    <a:pt x="14443" y="21349"/>
                    <a:pt x="18403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4677781" y="3245951"/>
              <a:ext cx="256649" cy="2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5"/>
                  </a:moveTo>
                  <a:cubicBezTo>
                    <a:pt x="393" y="557"/>
                    <a:pt x="785" y="0"/>
                    <a:pt x="1375" y="0"/>
                  </a:cubicBezTo>
                  <a:cubicBezTo>
                    <a:pt x="1964" y="0"/>
                    <a:pt x="2749" y="557"/>
                    <a:pt x="4778" y="2578"/>
                  </a:cubicBezTo>
                  <a:cubicBezTo>
                    <a:pt x="6807" y="4599"/>
                    <a:pt x="10080" y="8083"/>
                    <a:pt x="12764" y="11357"/>
                  </a:cubicBezTo>
                  <a:cubicBezTo>
                    <a:pt x="15447" y="14632"/>
                    <a:pt x="17542" y="17698"/>
                    <a:pt x="18916" y="19370"/>
                  </a:cubicBezTo>
                  <a:cubicBezTo>
                    <a:pt x="20291" y="21043"/>
                    <a:pt x="20945" y="213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718741" y="3240428"/>
              <a:ext cx="197023" cy="26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3" fill="norm" stroke="1" extrusionOk="0">
                  <a:moveTo>
                    <a:pt x="21375" y="1080"/>
                  </a:moveTo>
                  <a:cubicBezTo>
                    <a:pt x="20869" y="575"/>
                    <a:pt x="20362" y="69"/>
                    <a:pt x="19687" y="6"/>
                  </a:cubicBezTo>
                  <a:cubicBezTo>
                    <a:pt x="19013" y="-57"/>
                    <a:pt x="18169" y="322"/>
                    <a:pt x="16228" y="2090"/>
                  </a:cubicBezTo>
                  <a:cubicBezTo>
                    <a:pt x="14288" y="3859"/>
                    <a:pt x="11250" y="7017"/>
                    <a:pt x="8297" y="10111"/>
                  </a:cubicBezTo>
                  <a:cubicBezTo>
                    <a:pt x="5344" y="13206"/>
                    <a:pt x="2475" y="16238"/>
                    <a:pt x="1125" y="18132"/>
                  </a:cubicBezTo>
                  <a:cubicBezTo>
                    <a:pt x="-225" y="20027"/>
                    <a:pt x="-56" y="20785"/>
                    <a:pt x="113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055754" y="3330516"/>
              <a:ext cx="177321" cy="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253" y="11375"/>
                    <a:pt x="12505" y="2735"/>
                    <a:pt x="16105" y="575"/>
                  </a:cubicBezTo>
                  <a:cubicBezTo>
                    <a:pt x="19705" y="-1585"/>
                    <a:pt x="2065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5084653" y="3403051"/>
              <a:ext cx="232415" cy="1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921" y="0"/>
                  </a:moveTo>
                  <a:cubicBezTo>
                    <a:pt x="1634" y="5400"/>
                    <a:pt x="346" y="10800"/>
                    <a:pt x="60" y="14850"/>
                  </a:cubicBezTo>
                  <a:cubicBezTo>
                    <a:pt x="-226" y="18900"/>
                    <a:pt x="489" y="21600"/>
                    <a:pt x="2635" y="21600"/>
                  </a:cubicBezTo>
                  <a:cubicBezTo>
                    <a:pt x="4781" y="21600"/>
                    <a:pt x="8357" y="18900"/>
                    <a:pt x="11718" y="14850"/>
                  </a:cubicBezTo>
                  <a:cubicBezTo>
                    <a:pt x="15080" y="10800"/>
                    <a:pt x="18227" y="5400"/>
                    <a:pt x="213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531718" y="3289503"/>
              <a:ext cx="6223" cy="17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9"/>
                  </a:moveTo>
                  <a:cubicBezTo>
                    <a:pt x="0" y="964"/>
                    <a:pt x="0" y="0"/>
                    <a:pt x="5400" y="0"/>
                  </a:cubicBezTo>
                  <a:cubicBezTo>
                    <a:pt x="10800" y="0"/>
                    <a:pt x="21600" y="964"/>
                    <a:pt x="21600" y="4725"/>
                  </a:cubicBezTo>
                  <a:cubicBezTo>
                    <a:pt x="21600" y="8486"/>
                    <a:pt x="10800" y="150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5508380" y="3190503"/>
              <a:ext cx="46670" cy="2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18371" fill="norm" stroke="1" extrusionOk="0">
                  <a:moveTo>
                    <a:pt x="20906" y="17341"/>
                  </a:moveTo>
                  <a:cubicBezTo>
                    <a:pt x="18119" y="13529"/>
                    <a:pt x="15332" y="9717"/>
                    <a:pt x="12196" y="6541"/>
                  </a:cubicBezTo>
                  <a:cubicBezTo>
                    <a:pt x="9061" y="3364"/>
                    <a:pt x="5577" y="823"/>
                    <a:pt x="3138" y="2729"/>
                  </a:cubicBezTo>
                  <a:cubicBezTo>
                    <a:pt x="700" y="4635"/>
                    <a:pt x="-694" y="10988"/>
                    <a:pt x="351" y="14800"/>
                  </a:cubicBezTo>
                  <a:cubicBezTo>
                    <a:pt x="1396" y="18611"/>
                    <a:pt x="4880" y="19882"/>
                    <a:pt x="6971" y="16070"/>
                  </a:cubicBezTo>
                  <a:cubicBezTo>
                    <a:pt x="9061" y="12258"/>
                    <a:pt x="9758" y="3364"/>
                    <a:pt x="8713" y="823"/>
                  </a:cubicBezTo>
                  <a:cubicBezTo>
                    <a:pt x="7667" y="-1718"/>
                    <a:pt x="4880" y="2094"/>
                    <a:pt x="2093" y="5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5573715" y="3136172"/>
              <a:ext cx="167329" cy="40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65" fill="norm" stroke="1" extrusionOk="0">
                  <a:moveTo>
                    <a:pt x="8836" y="299"/>
                  </a:moveTo>
                  <a:cubicBezTo>
                    <a:pt x="10015" y="132"/>
                    <a:pt x="11193" y="-35"/>
                    <a:pt x="12175" y="7"/>
                  </a:cubicBezTo>
                  <a:cubicBezTo>
                    <a:pt x="13156" y="48"/>
                    <a:pt x="13942" y="299"/>
                    <a:pt x="15415" y="1591"/>
                  </a:cubicBezTo>
                  <a:cubicBezTo>
                    <a:pt x="16887" y="2884"/>
                    <a:pt x="19047" y="5219"/>
                    <a:pt x="20225" y="7471"/>
                  </a:cubicBezTo>
                  <a:cubicBezTo>
                    <a:pt x="21404" y="9723"/>
                    <a:pt x="21600" y="11891"/>
                    <a:pt x="19735" y="13851"/>
                  </a:cubicBezTo>
                  <a:cubicBezTo>
                    <a:pt x="17869" y="15811"/>
                    <a:pt x="13942" y="17562"/>
                    <a:pt x="10309" y="18813"/>
                  </a:cubicBezTo>
                  <a:cubicBezTo>
                    <a:pt x="6676" y="20064"/>
                    <a:pt x="3338" y="20814"/>
                    <a:pt x="0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683855" y="3972342"/>
              <a:ext cx="172655" cy="1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49" y="2400"/>
                    <a:pt x="10897" y="4800"/>
                    <a:pt x="14497" y="8400"/>
                  </a:cubicBezTo>
                  <a:cubicBezTo>
                    <a:pt x="18097" y="12000"/>
                    <a:pt x="19849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729686" y="4042337"/>
              <a:ext cx="187486" cy="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702" y="21600"/>
                  </a:moveTo>
                  <a:cubicBezTo>
                    <a:pt x="810" y="19800"/>
                    <a:pt x="-83" y="18000"/>
                    <a:pt x="6" y="18000"/>
                  </a:cubicBezTo>
                  <a:cubicBezTo>
                    <a:pt x="96" y="18000"/>
                    <a:pt x="1167" y="19800"/>
                    <a:pt x="4469" y="18000"/>
                  </a:cubicBezTo>
                  <a:cubicBezTo>
                    <a:pt x="7772" y="16200"/>
                    <a:pt x="13305" y="10800"/>
                    <a:pt x="16519" y="7200"/>
                  </a:cubicBezTo>
                  <a:cubicBezTo>
                    <a:pt x="19732" y="3600"/>
                    <a:pt x="20624" y="1800"/>
                    <a:pt x="215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197150" y="3773375"/>
              <a:ext cx="120021" cy="41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75" fill="norm" stroke="1" extrusionOk="0">
                  <a:moveTo>
                    <a:pt x="4050" y="9343"/>
                  </a:moveTo>
                  <a:cubicBezTo>
                    <a:pt x="3240" y="8859"/>
                    <a:pt x="2430" y="8376"/>
                    <a:pt x="2025" y="8497"/>
                  </a:cubicBezTo>
                  <a:cubicBezTo>
                    <a:pt x="1620" y="8617"/>
                    <a:pt x="1620" y="9343"/>
                    <a:pt x="1890" y="11116"/>
                  </a:cubicBezTo>
                  <a:cubicBezTo>
                    <a:pt x="2160" y="12889"/>
                    <a:pt x="2700" y="15710"/>
                    <a:pt x="2970" y="17483"/>
                  </a:cubicBezTo>
                  <a:cubicBezTo>
                    <a:pt x="3240" y="19256"/>
                    <a:pt x="3240" y="19982"/>
                    <a:pt x="3240" y="20546"/>
                  </a:cubicBezTo>
                  <a:cubicBezTo>
                    <a:pt x="3240" y="21110"/>
                    <a:pt x="3240" y="21513"/>
                    <a:pt x="2970" y="21473"/>
                  </a:cubicBezTo>
                  <a:cubicBezTo>
                    <a:pt x="2700" y="21432"/>
                    <a:pt x="2160" y="20949"/>
                    <a:pt x="1620" y="19337"/>
                  </a:cubicBezTo>
                  <a:cubicBezTo>
                    <a:pt x="1080" y="17725"/>
                    <a:pt x="540" y="14985"/>
                    <a:pt x="810" y="12043"/>
                  </a:cubicBezTo>
                  <a:cubicBezTo>
                    <a:pt x="1080" y="9101"/>
                    <a:pt x="2160" y="5958"/>
                    <a:pt x="2970" y="4185"/>
                  </a:cubicBezTo>
                  <a:cubicBezTo>
                    <a:pt x="3780" y="2412"/>
                    <a:pt x="4320" y="2009"/>
                    <a:pt x="4995" y="1525"/>
                  </a:cubicBezTo>
                  <a:cubicBezTo>
                    <a:pt x="5670" y="1041"/>
                    <a:pt x="6480" y="477"/>
                    <a:pt x="7560" y="195"/>
                  </a:cubicBezTo>
                  <a:cubicBezTo>
                    <a:pt x="8640" y="-87"/>
                    <a:pt x="9990" y="-87"/>
                    <a:pt x="12285" y="356"/>
                  </a:cubicBezTo>
                  <a:cubicBezTo>
                    <a:pt x="14580" y="800"/>
                    <a:pt x="17820" y="1686"/>
                    <a:pt x="19575" y="2814"/>
                  </a:cubicBezTo>
                  <a:cubicBezTo>
                    <a:pt x="21330" y="3943"/>
                    <a:pt x="21600" y="5313"/>
                    <a:pt x="18090" y="6562"/>
                  </a:cubicBezTo>
                  <a:cubicBezTo>
                    <a:pt x="14580" y="7811"/>
                    <a:pt x="7290" y="8940"/>
                    <a:pt x="0" y="10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304475" y="4009673"/>
              <a:ext cx="111993" cy="13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6480"/>
                  </a:moveTo>
                  <a:cubicBezTo>
                    <a:pt x="900" y="5520"/>
                    <a:pt x="1800" y="4560"/>
                    <a:pt x="3150" y="4680"/>
                  </a:cubicBezTo>
                  <a:cubicBezTo>
                    <a:pt x="4500" y="4800"/>
                    <a:pt x="6300" y="6000"/>
                    <a:pt x="8250" y="8280"/>
                  </a:cubicBezTo>
                  <a:cubicBezTo>
                    <a:pt x="10200" y="10560"/>
                    <a:pt x="12300" y="13920"/>
                    <a:pt x="13200" y="16320"/>
                  </a:cubicBezTo>
                  <a:cubicBezTo>
                    <a:pt x="14100" y="18720"/>
                    <a:pt x="13800" y="20160"/>
                    <a:pt x="12750" y="20880"/>
                  </a:cubicBezTo>
                  <a:cubicBezTo>
                    <a:pt x="11700" y="21600"/>
                    <a:pt x="9900" y="21600"/>
                    <a:pt x="8250" y="19560"/>
                  </a:cubicBezTo>
                  <a:cubicBezTo>
                    <a:pt x="6600" y="17520"/>
                    <a:pt x="5100" y="13440"/>
                    <a:pt x="6150" y="9840"/>
                  </a:cubicBezTo>
                  <a:cubicBezTo>
                    <a:pt x="7200" y="6240"/>
                    <a:pt x="10800" y="3120"/>
                    <a:pt x="13800" y="156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490206" y="3874004"/>
              <a:ext cx="117581" cy="35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527" fill="norm" stroke="1" extrusionOk="0">
                  <a:moveTo>
                    <a:pt x="20933" y="870"/>
                  </a:moveTo>
                  <a:cubicBezTo>
                    <a:pt x="19825" y="493"/>
                    <a:pt x="18718" y="116"/>
                    <a:pt x="17471" y="21"/>
                  </a:cubicBezTo>
                  <a:cubicBezTo>
                    <a:pt x="16225" y="-73"/>
                    <a:pt x="14841" y="116"/>
                    <a:pt x="11795" y="1342"/>
                  </a:cubicBezTo>
                  <a:cubicBezTo>
                    <a:pt x="8748" y="2568"/>
                    <a:pt x="4041" y="4832"/>
                    <a:pt x="1687" y="7567"/>
                  </a:cubicBezTo>
                  <a:cubicBezTo>
                    <a:pt x="-667" y="10303"/>
                    <a:pt x="-667" y="13510"/>
                    <a:pt x="2379" y="15915"/>
                  </a:cubicBezTo>
                  <a:cubicBezTo>
                    <a:pt x="5425" y="18320"/>
                    <a:pt x="11518" y="19924"/>
                    <a:pt x="1761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705780" y="4042337"/>
              <a:ext cx="4666" cy="9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705780" y="3977008"/>
              <a:ext cx="1" cy="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804513" y="3860350"/>
              <a:ext cx="64588" cy="27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4384" y="0"/>
                  </a:moveTo>
                  <a:cubicBezTo>
                    <a:pt x="2841" y="2110"/>
                    <a:pt x="1298" y="4221"/>
                    <a:pt x="526" y="7014"/>
                  </a:cubicBezTo>
                  <a:cubicBezTo>
                    <a:pt x="-245" y="9807"/>
                    <a:pt x="-245" y="13283"/>
                    <a:pt x="1041" y="15641"/>
                  </a:cubicBezTo>
                  <a:cubicBezTo>
                    <a:pt x="2326" y="18000"/>
                    <a:pt x="4898" y="19241"/>
                    <a:pt x="8498" y="20048"/>
                  </a:cubicBezTo>
                  <a:cubicBezTo>
                    <a:pt x="12098" y="20855"/>
                    <a:pt x="16726" y="21228"/>
                    <a:pt x="213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780440" y="4014339"/>
              <a:ext cx="125992" cy="4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5239295" y="3841685"/>
              <a:ext cx="49775" cy="31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7425" y="0"/>
                  </a:moveTo>
                  <a:cubicBezTo>
                    <a:pt x="5400" y="3192"/>
                    <a:pt x="3375" y="6384"/>
                    <a:pt x="2025" y="9576"/>
                  </a:cubicBezTo>
                  <a:cubicBezTo>
                    <a:pt x="675" y="12768"/>
                    <a:pt x="0" y="15961"/>
                    <a:pt x="0" y="17823"/>
                  </a:cubicBezTo>
                  <a:cubicBezTo>
                    <a:pt x="0" y="19685"/>
                    <a:pt x="675" y="20217"/>
                    <a:pt x="2025" y="20696"/>
                  </a:cubicBezTo>
                  <a:cubicBezTo>
                    <a:pt x="3375" y="21174"/>
                    <a:pt x="5400" y="21600"/>
                    <a:pt x="8775" y="21494"/>
                  </a:cubicBezTo>
                  <a:cubicBezTo>
                    <a:pt x="12150" y="21387"/>
                    <a:pt x="16875" y="20749"/>
                    <a:pt x="2160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198010" y="4047003"/>
              <a:ext cx="156389" cy="4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4821" y="21600"/>
                  </a:moveTo>
                  <a:cubicBezTo>
                    <a:pt x="3752" y="20000"/>
                    <a:pt x="2682" y="18400"/>
                    <a:pt x="1720" y="16000"/>
                  </a:cubicBezTo>
                  <a:cubicBezTo>
                    <a:pt x="757" y="13600"/>
                    <a:pt x="-98" y="10400"/>
                    <a:pt x="9" y="8000"/>
                  </a:cubicBezTo>
                  <a:cubicBezTo>
                    <a:pt x="116" y="5600"/>
                    <a:pt x="1185" y="4000"/>
                    <a:pt x="4928" y="2800"/>
                  </a:cubicBezTo>
                  <a:cubicBezTo>
                    <a:pt x="8670" y="1600"/>
                    <a:pt x="15086" y="800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324974" y="4021884"/>
              <a:ext cx="118085" cy="10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017" fill="norm" stroke="1" extrusionOk="0">
                  <a:moveTo>
                    <a:pt x="17088" y="4117"/>
                  </a:moveTo>
                  <a:cubicBezTo>
                    <a:pt x="15686" y="2238"/>
                    <a:pt x="14283" y="360"/>
                    <a:pt x="12179" y="47"/>
                  </a:cubicBezTo>
                  <a:cubicBezTo>
                    <a:pt x="10075" y="-266"/>
                    <a:pt x="7270" y="986"/>
                    <a:pt x="5026" y="4117"/>
                  </a:cubicBezTo>
                  <a:cubicBezTo>
                    <a:pt x="2782" y="7247"/>
                    <a:pt x="1099" y="12256"/>
                    <a:pt x="397" y="15543"/>
                  </a:cubicBezTo>
                  <a:cubicBezTo>
                    <a:pt x="-304" y="18830"/>
                    <a:pt x="-23" y="20395"/>
                    <a:pt x="818" y="20864"/>
                  </a:cubicBezTo>
                  <a:cubicBezTo>
                    <a:pt x="1660" y="21334"/>
                    <a:pt x="3062" y="20708"/>
                    <a:pt x="4745" y="19143"/>
                  </a:cubicBezTo>
                  <a:cubicBezTo>
                    <a:pt x="6429" y="17577"/>
                    <a:pt x="8392" y="15073"/>
                    <a:pt x="9795" y="13038"/>
                  </a:cubicBezTo>
                  <a:cubicBezTo>
                    <a:pt x="11197" y="11004"/>
                    <a:pt x="12039" y="9438"/>
                    <a:pt x="13021" y="9438"/>
                  </a:cubicBezTo>
                  <a:cubicBezTo>
                    <a:pt x="14003" y="9438"/>
                    <a:pt x="15125" y="11004"/>
                    <a:pt x="16527" y="12412"/>
                  </a:cubicBezTo>
                  <a:cubicBezTo>
                    <a:pt x="17930" y="13821"/>
                    <a:pt x="19613" y="15073"/>
                    <a:pt x="21296" y="16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477849" y="3823020"/>
              <a:ext cx="21206" cy="33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1034" y="0"/>
                  </a:moveTo>
                  <a:cubicBezTo>
                    <a:pt x="16406" y="3448"/>
                    <a:pt x="11777" y="6896"/>
                    <a:pt x="7920" y="10242"/>
                  </a:cubicBezTo>
                  <a:cubicBezTo>
                    <a:pt x="4063" y="13589"/>
                    <a:pt x="977" y="16834"/>
                    <a:pt x="205" y="18710"/>
                  </a:cubicBezTo>
                  <a:cubicBezTo>
                    <a:pt x="-566" y="20586"/>
                    <a:pt x="977" y="21093"/>
                    <a:pt x="2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467933" y="3958343"/>
              <a:ext cx="96450" cy="19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1260" y="0"/>
                  </a:moveTo>
                  <a:cubicBezTo>
                    <a:pt x="17831" y="2459"/>
                    <a:pt x="14403" y="4917"/>
                    <a:pt x="11831" y="6322"/>
                  </a:cubicBezTo>
                  <a:cubicBezTo>
                    <a:pt x="9260" y="7727"/>
                    <a:pt x="7546" y="8078"/>
                    <a:pt x="5660" y="8254"/>
                  </a:cubicBezTo>
                  <a:cubicBezTo>
                    <a:pt x="3774" y="8429"/>
                    <a:pt x="1717" y="8429"/>
                    <a:pt x="689" y="8868"/>
                  </a:cubicBezTo>
                  <a:cubicBezTo>
                    <a:pt x="-340" y="9307"/>
                    <a:pt x="-340" y="10185"/>
                    <a:pt x="1546" y="12380"/>
                  </a:cubicBezTo>
                  <a:cubicBezTo>
                    <a:pt x="3431" y="14576"/>
                    <a:pt x="7203" y="18088"/>
                    <a:pt x="109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5587714" y="4022464"/>
              <a:ext cx="74274" cy="11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57" fill="norm" stroke="1" extrusionOk="0">
                  <a:moveTo>
                    <a:pt x="0" y="6109"/>
                  </a:moveTo>
                  <a:cubicBezTo>
                    <a:pt x="2204" y="6951"/>
                    <a:pt x="4408" y="7792"/>
                    <a:pt x="7714" y="7652"/>
                  </a:cubicBezTo>
                  <a:cubicBezTo>
                    <a:pt x="11020" y="7512"/>
                    <a:pt x="15429" y="6389"/>
                    <a:pt x="18073" y="4987"/>
                  </a:cubicBezTo>
                  <a:cubicBezTo>
                    <a:pt x="20718" y="3584"/>
                    <a:pt x="21600" y="1901"/>
                    <a:pt x="20718" y="919"/>
                  </a:cubicBezTo>
                  <a:cubicBezTo>
                    <a:pt x="19837" y="-62"/>
                    <a:pt x="17192" y="-343"/>
                    <a:pt x="13886" y="499"/>
                  </a:cubicBezTo>
                  <a:cubicBezTo>
                    <a:pt x="10580" y="1340"/>
                    <a:pt x="6612" y="3304"/>
                    <a:pt x="4188" y="5828"/>
                  </a:cubicBezTo>
                  <a:cubicBezTo>
                    <a:pt x="1763" y="8353"/>
                    <a:pt x="882" y="11439"/>
                    <a:pt x="2204" y="14104"/>
                  </a:cubicBezTo>
                  <a:cubicBezTo>
                    <a:pt x="3526" y="16769"/>
                    <a:pt x="7053" y="19013"/>
                    <a:pt x="9918" y="20135"/>
                  </a:cubicBezTo>
                  <a:cubicBezTo>
                    <a:pt x="12784" y="21257"/>
                    <a:pt x="14988" y="21257"/>
                    <a:pt x="17192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709038" y="3978259"/>
              <a:ext cx="74663" cy="18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067"/>
                  </a:moveTo>
                  <a:cubicBezTo>
                    <a:pt x="20250" y="1329"/>
                    <a:pt x="18900" y="590"/>
                    <a:pt x="15975" y="221"/>
                  </a:cubicBezTo>
                  <a:cubicBezTo>
                    <a:pt x="13050" y="-148"/>
                    <a:pt x="8550" y="-148"/>
                    <a:pt x="5625" y="960"/>
                  </a:cubicBezTo>
                  <a:cubicBezTo>
                    <a:pt x="2700" y="2067"/>
                    <a:pt x="1350" y="4283"/>
                    <a:pt x="3150" y="6498"/>
                  </a:cubicBezTo>
                  <a:cubicBezTo>
                    <a:pt x="4950" y="8714"/>
                    <a:pt x="9900" y="10929"/>
                    <a:pt x="13050" y="12498"/>
                  </a:cubicBezTo>
                  <a:cubicBezTo>
                    <a:pt x="16200" y="14067"/>
                    <a:pt x="17550" y="14990"/>
                    <a:pt x="16425" y="16098"/>
                  </a:cubicBezTo>
                  <a:cubicBezTo>
                    <a:pt x="15300" y="17206"/>
                    <a:pt x="11700" y="18498"/>
                    <a:pt x="8550" y="19421"/>
                  </a:cubicBezTo>
                  <a:cubicBezTo>
                    <a:pt x="5400" y="20344"/>
                    <a:pt x="2700" y="20898"/>
                    <a:pt x="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6059012" y="4000340"/>
              <a:ext cx="37332" cy="11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880"/>
                    <a:pt x="10800" y="5760"/>
                    <a:pt x="7200" y="9360"/>
                  </a:cubicBezTo>
                  <a:cubicBezTo>
                    <a:pt x="3600" y="12960"/>
                    <a:pt x="1800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6073012" y="3958343"/>
              <a:ext cx="18666" cy="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6292328" y="3781023"/>
              <a:ext cx="130659" cy="34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546"/>
                  </a:moveTo>
                  <a:cubicBezTo>
                    <a:pt x="18771" y="3892"/>
                    <a:pt x="15943" y="2238"/>
                    <a:pt x="13886" y="1265"/>
                  </a:cubicBezTo>
                  <a:cubicBezTo>
                    <a:pt x="11829" y="292"/>
                    <a:pt x="10543" y="0"/>
                    <a:pt x="9386" y="0"/>
                  </a:cubicBezTo>
                  <a:cubicBezTo>
                    <a:pt x="8229" y="0"/>
                    <a:pt x="7200" y="292"/>
                    <a:pt x="5914" y="1265"/>
                  </a:cubicBezTo>
                  <a:cubicBezTo>
                    <a:pt x="4629" y="2238"/>
                    <a:pt x="3086" y="3892"/>
                    <a:pt x="2057" y="6616"/>
                  </a:cubicBezTo>
                  <a:cubicBezTo>
                    <a:pt x="1029" y="9341"/>
                    <a:pt x="514" y="13135"/>
                    <a:pt x="257" y="15811"/>
                  </a:cubicBezTo>
                  <a:cubicBezTo>
                    <a:pt x="0" y="18486"/>
                    <a:pt x="0" y="200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6236333" y="4000340"/>
              <a:ext cx="125991" cy="5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2933" y="10473"/>
                  </a:cubicBezTo>
                  <a:cubicBezTo>
                    <a:pt x="5867" y="7200"/>
                    <a:pt x="11733" y="4582"/>
                    <a:pt x="15333" y="2945"/>
                  </a:cubicBezTo>
                  <a:cubicBezTo>
                    <a:pt x="18933" y="1309"/>
                    <a:pt x="20267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427652" y="3841685"/>
              <a:ext cx="41998" cy="27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197"/>
                    <a:pt x="13600" y="4393"/>
                    <a:pt x="10800" y="7017"/>
                  </a:cubicBezTo>
                  <a:cubicBezTo>
                    <a:pt x="8000" y="9641"/>
                    <a:pt x="6400" y="12692"/>
                    <a:pt x="4800" y="15193"/>
                  </a:cubicBezTo>
                  <a:cubicBezTo>
                    <a:pt x="3200" y="17695"/>
                    <a:pt x="1600" y="196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469649" y="4019005"/>
              <a:ext cx="18666" cy="8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497647" y="3967676"/>
              <a:ext cx="9334" cy="4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6487043" y="3973038"/>
              <a:ext cx="106449" cy="26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30" fill="norm" stroke="1" extrusionOk="0">
                  <a:moveTo>
                    <a:pt x="11361" y="2204"/>
                  </a:moveTo>
                  <a:cubicBezTo>
                    <a:pt x="10435" y="5218"/>
                    <a:pt x="9509" y="8232"/>
                    <a:pt x="8429" y="10870"/>
                  </a:cubicBezTo>
                  <a:cubicBezTo>
                    <a:pt x="7349" y="13507"/>
                    <a:pt x="6115" y="15767"/>
                    <a:pt x="4572" y="17651"/>
                  </a:cubicBezTo>
                  <a:cubicBezTo>
                    <a:pt x="3029" y="19535"/>
                    <a:pt x="1178" y="21042"/>
                    <a:pt x="406" y="21293"/>
                  </a:cubicBezTo>
                  <a:cubicBezTo>
                    <a:pt x="-365" y="21544"/>
                    <a:pt x="-56" y="20539"/>
                    <a:pt x="1486" y="17965"/>
                  </a:cubicBezTo>
                  <a:cubicBezTo>
                    <a:pt x="3029" y="15391"/>
                    <a:pt x="5806" y="11246"/>
                    <a:pt x="7812" y="8107"/>
                  </a:cubicBezTo>
                  <a:cubicBezTo>
                    <a:pt x="9818" y="4967"/>
                    <a:pt x="11052" y="2832"/>
                    <a:pt x="12286" y="1577"/>
                  </a:cubicBezTo>
                  <a:cubicBezTo>
                    <a:pt x="13521" y="321"/>
                    <a:pt x="14755" y="-56"/>
                    <a:pt x="15989" y="7"/>
                  </a:cubicBezTo>
                  <a:cubicBezTo>
                    <a:pt x="17224" y="70"/>
                    <a:pt x="18458" y="572"/>
                    <a:pt x="19384" y="1514"/>
                  </a:cubicBezTo>
                  <a:cubicBezTo>
                    <a:pt x="20309" y="2456"/>
                    <a:pt x="20926" y="3837"/>
                    <a:pt x="21081" y="4842"/>
                  </a:cubicBezTo>
                  <a:cubicBezTo>
                    <a:pt x="21235" y="5846"/>
                    <a:pt x="20926" y="6474"/>
                    <a:pt x="19692" y="7102"/>
                  </a:cubicBezTo>
                  <a:cubicBezTo>
                    <a:pt x="18458" y="7730"/>
                    <a:pt x="16298" y="8358"/>
                    <a:pt x="14138" y="8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618971" y="3968528"/>
              <a:ext cx="61945" cy="14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73" fill="norm" stroke="1" extrusionOk="0">
                  <a:moveTo>
                    <a:pt x="12644" y="7538"/>
                  </a:moveTo>
                  <a:cubicBezTo>
                    <a:pt x="14224" y="6608"/>
                    <a:pt x="15805" y="5679"/>
                    <a:pt x="17649" y="4402"/>
                  </a:cubicBezTo>
                  <a:cubicBezTo>
                    <a:pt x="19493" y="3125"/>
                    <a:pt x="21600" y="1499"/>
                    <a:pt x="20810" y="686"/>
                  </a:cubicBezTo>
                  <a:cubicBezTo>
                    <a:pt x="20019" y="-127"/>
                    <a:pt x="16332" y="-127"/>
                    <a:pt x="13434" y="221"/>
                  </a:cubicBezTo>
                  <a:cubicBezTo>
                    <a:pt x="10537" y="570"/>
                    <a:pt x="8429" y="1267"/>
                    <a:pt x="7639" y="3473"/>
                  </a:cubicBezTo>
                  <a:cubicBezTo>
                    <a:pt x="6849" y="5679"/>
                    <a:pt x="7376" y="9396"/>
                    <a:pt x="8956" y="11834"/>
                  </a:cubicBezTo>
                  <a:cubicBezTo>
                    <a:pt x="10536" y="14273"/>
                    <a:pt x="13171" y="15434"/>
                    <a:pt x="14751" y="16596"/>
                  </a:cubicBezTo>
                  <a:cubicBezTo>
                    <a:pt x="16332" y="17757"/>
                    <a:pt x="16858" y="18918"/>
                    <a:pt x="15805" y="19615"/>
                  </a:cubicBezTo>
                  <a:cubicBezTo>
                    <a:pt x="14751" y="20312"/>
                    <a:pt x="12117" y="20544"/>
                    <a:pt x="9219" y="20776"/>
                  </a:cubicBezTo>
                  <a:cubicBezTo>
                    <a:pt x="6322" y="21009"/>
                    <a:pt x="3161" y="21241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923085" y="3795022"/>
              <a:ext cx="59860" cy="31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13006" y="0"/>
                  </a:moveTo>
                  <a:cubicBezTo>
                    <a:pt x="9683" y="1906"/>
                    <a:pt x="6360" y="3812"/>
                    <a:pt x="4145" y="6512"/>
                  </a:cubicBezTo>
                  <a:cubicBezTo>
                    <a:pt x="1929" y="9212"/>
                    <a:pt x="822" y="12706"/>
                    <a:pt x="268" y="15088"/>
                  </a:cubicBezTo>
                  <a:cubicBezTo>
                    <a:pt x="-286" y="17471"/>
                    <a:pt x="-286" y="18741"/>
                    <a:pt x="3314" y="19641"/>
                  </a:cubicBezTo>
                  <a:cubicBezTo>
                    <a:pt x="6914" y="20541"/>
                    <a:pt x="14114" y="21071"/>
                    <a:pt x="213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6888786" y="3975453"/>
              <a:ext cx="140822" cy="2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264" y="21600"/>
                  </a:moveTo>
                  <a:cubicBezTo>
                    <a:pt x="1077" y="16200"/>
                    <a:pt x="-110" y="10800"/>
                    <a:pt x="9" y="6750"/>
                  </a:cubicBezTo>
                  <a:cubicBezTo>
                    <a:pt x="127" y="2700"/>
                    <a:pt x="1552" y="0"/>
                    <a:pt x="5349" y="0"/>
                  </a:cubicBezTo>
                  <a:cubicBezTo>
                    <a:pt x="9147" y="0"/>
                    <a:pt x="15319" y="2700"/>
                    <a:pt x="2149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994178" y="3991007"/>
              <a:ext cx="105425" cy="10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54" fill="norm" stroke="1" extrusionOk="0">
                  <a:moveTo>
                    <a:pt x="20914" y="0"/>
                  </a:moveTo>
                  <a:cubicBezTo>
                    <a:pt x="16903" y="635"/>
                    <a:pt x="12891" y="1271"/>
                    <a:pt x="9188" y="4288"/>
                  </a:cubicBezTo>
                  <a:cubicBezTo>
                    <a:pt x="5485" y="7306"/>
                    <a:pt x="2091" y="12706"/>
                    <a:pt x="703" y="16200"/>
                  </a:cubicBezTo>
                  <a:cubicBezTo>
                    <a:pt x="-686" y="19694"/>
                    <a:pt x="-69" y="21282"/>
                    <a:pt x="3017" y="21441"/>
                  </a:cubicBezTo>
                  <a:cubicBezTo>
                    <a:pt x="6103" y="21600"/>
                    <a:pt x="11657" y="20329"/>
                    <a:pt x="14743" y="17471"/>
                  </a:cubicBezTo>
                  <a:cubicBezTo>
                    <a:pt x="17828" y="14612"/>
                    <a:pt x="18445" y="10165"/>
                    <a:pt x="17828" y="7306"/>
                  </a:cubicBezTo>
                  <a:cubicBezTo>
                    <a:pt x="17211" y="4447"/>
                    <a:pt x="15360" y="3176"/>
                    <a:pt x="13508" y="1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7311819" y="3963904"/>
              <a:ext cx="133092" cy="27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99" fill="norm" stroke="1" extrusionOk="0">
                  <a:moveTo>
                    <a:pt x="21244" y="4611"/>
                  </a:moveTo>
                  <a:cubicBezTo>
                    <a:pt x="19754" y="3531"/>
                    <a:pt x="18265" y="2451"/>
                    <a:pt x="16030" y="1491"/>
                  </a:cubicBezTo>
                  <a:cubicBezTo>
                    <a:pt x="13796" y="531"/>
                    <a:pt x="10817" y="-309"/>
                    <a:pt x="7961" y="111"/>
                  </a:cubicBezTo>
                  <a:cubicBezTo>
                    <a:pt x="5106" y="531"/>
                    <a:pt x="2375" y="2211"/>
                    <a:pt x="1010" y="3471"/>
                  </a:cubicBezTo>
                  <a:cubicBezTo>
                    <a:pt x="-356" y="4731"/>
                    <a:pt x="-356" y="5571"/>
                    <a:pt x="1134" y="6111"/>
                  </a:cubicBezTo>
                  <a:cubicBezTo>
                    <a:pt x="2623" y="6651"/>
                    <a:pt x="5603" y="6891"/>
                    <a:pt x="8458" y="6651"/>
                  </a:cubicBezTo>
                  <a:cubicBezTo>
                    <a:pt x="11313" y="6411"/>
                    <a:pt x="14044" y="5691"/>
                    <a:pt x="15782" y="5091"/>
                  </a:cubicBezTo>
                  <a:cubicBezTo>
                    <a:pt x="17520" y="4491"/>
                    <a:pt x="18265" y="4011"/>
                    <a:pt x="18761" y="4131"/>
                  </a:cubicBezTo>
                  <a:cubicBezTo>
                    <a:pt x="19258" y="4251"/>
                    <a:pt x="19506" y="4971"/>
                    <a:pt x="19630" y="7071"/>
                  </a:cubicBezTo>
                  <a:cubicBezTo>
                    <a:pt x="19754" y="9171"/>
                    <a:pt x="19754" y="12651"/>
                    <a:pt x="19630" y="15051"/>
                  </a:cubicBezTo>
                  <a:cubicBezTo>
                    <a:pt x="19506" y="17451"/>
                    <a:pt x="19258" y="18771"/>
                    <a:pt x="18761" y="19671"/>
                  </a:cubicBezTo>
                  <a:cubicBezTo>
                    <a:pt x="18265" y="20571"/>
                    <a:pt x="17520" y="21051"/>
                    <a:pt x="15658" y="21171"/>
                  </a:cubicBezTo>
                  <a:cubicBezTo>
                    <a:pt x="13796" y="21291"/>
                    <a:pt x="10817" y="21051"/>
                    <a:pt x="9451" y="19851"/>
                  </a:cubicBezTo>
                  <a:cubicBezTo>
                    <a:pt x="8085" y="18651"/>
                    <a:pt x="8334" y="16491"/>
                    <a:pt x="8582" y="14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7468262" y="3983089"/>
              <a:ext cx="102640" cy="11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45" fill="norm" stroke="1" extrusionOk="0">
                  <a:moveTo>
                    <a:pt x="3864" y="12531"/>
                  </a:moveTo>
                  <a:cubicBezTo>
                    <a:pt x="4509" y="11110"/>
                    <a:pt x="5154" y="9689"/>
                    <a:pt x="6765" y="8410"/>
                  </a:cubicBezTo>
                  <a:cubicBezTo>
                    <a:pt x="8377" y="7131"/>
                    <a:pt x="10957" y="5995"/>
                    <a:pt x="12407" y="4574"/>
                  </a:cubicBezTo>
                  <a:cubicBezTo>
                    <a:pt x="13858" y="3153"/>
                    <a:pt x="14181" y="1447"/>
                    <a:pt x="13375" y="595"/>
                  </a:cubicBezTo>
                  <a:cubicBezTo>
                    <a:pt x="12569" y="-258"/>
                    <a:pt x="10634" y="-258"/>
                    <a:pt x="8377" y="1021"/>
                  </a:cubicBezTo>
                  <a:cubicBezTo>
                    <a:pt x="6121" y="2300"/>
                    <a:pt x="3542" y="4858"/>
                    <a:pt x="1930" y="8268"/>
                  </a:cubicBezTo>
                  <a:cubicBezTo>
                    <a:pt x="318" y="11679"/>
                    <a:pt x="-327" y="15942"/>
                    <a:pt x="157" y="18358"/>
                  </a:cubicBezTo>
                  <a:cubicBezTo>
                    <a:pt x="640" y="20774"/>
                    <a:pt x="2252" y="21342"/>
                    <a:pt x="5959" y="20916"/>
                  </a:cubicBezTo>
                  <a:cubicBezTo>
                    <a:pt x="9667" y="20489"/>
                    <a:pt x="15470" y="19068"/>
                    <a:pt x="21273" y="17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7595486" y="3823020"/>
              <a:ext cx="73408" cy="2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92" fill="norm" stroke="1" extrusionOk="0">
                  <a:moveTo>
                    <a:pt x="21237" y="0"/>
                  </a:moveTo>
                  <a:cubicBezTo>
                    <a:pt x="15837" y="2779"/>
                    <a:pt x="10437" y="5558"/>
                    <a:pt x="6612" y="8526"/>
                  </a:cubicBezTo>
                  <a:cubicBezTo>
                    <a:pt x="2787" y="11495"/>
                    <a:pt x="537" y="14653"/>
                    <a:pt x="87" y="16863"/>
                  </a:cubicBezTo>
                  <a:cubicBezTo>
                    <a:pt x="-363" y="19074"/>
                    <a:pt x="987" y="20337"/>
                    <a:pt x="2787" y="20968"/>
                  </a:cubicBezTo>
                  <a:cubicBezTo>
                    <a:pt x="4587" y="21600"/>
                    <a:pt x="6837" y="21600"/>
                    <a:pt x="8862" y="21284"/>
                  </a:cubicBezTo>
                  <a:cubicBezTo>
                    <a:pt x="10887" y="20968"/>
                    <a:pt x="12687" y="20337"/>
                    <a:pt x="14487" y="19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580042" y="3953677"/>
              <a:ext cx="126183" cy="3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3984" y="21600"/>
                  </a:moveTo>
                  <a:cubicBezTo>
                    <a:pt x="2140" y="18514"/>
                    <a:pt x="296" y="15428"/>
                    <a:pt x="32" y="13886"/>
                  </a:cubicBezTo>
                  <a:cubicBezTo>
                    <a:pt x="-231" y="12343"/>
                    <a:pt x="1086" y="12343"/>
                    <a:pt x="4906" y="10286"/>
                  </a:cubicBezTo>
                  <a:cubicBezTo>
                    <a:pt x="8725" y="8228"/>
                    <a:pt x="15047" y="4114"/>
                    <a:pt x="213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4750824" y="4352304"/>
              <a:ext cx="71615" cy="3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82" fill="norm" stroke="1" extrusionOk="0">
                  <a:moveTo>
                    <a:pt x="10129" y="2098"/>
                  </a:moveTo>
                  <a:cubicBezTo>
                    <a:pt x="11508" y="1141"/>
                    <a:pt x="12887" y="183"/>
                    <a:pt x="13576" y="24"/>
                  </a:cubicBezTo>
                  <a:cubicBezTo>
                    <a:pt x="14265" y="-136"/>
                    <a:pt x="14265" y="502"/>
                    <a:pt x="12887" y="2471"/>
                  </a:cubicBezTo>
                  <a:cubicBezTo>
                    <a:pt x="11508" y="4439"/>
                    <a:pt x="8750" y="7738"/>
                    <a:pt x="6223" y="10824"/>
                  </a:cubicBezTo>
                  <a:cubicBezTo>
                    <a:pt x="3695" y="13909"/>
                    <a:pt x="1397" y="16782"/>
                    <a:pt x="478" y="18485"/>
                  </a:cubicBezTo>
                  <a:cubicBezTo>
                    <a:pt x="-441" y="20187"/>
                    <a:pt x="19" y="20719"/>
                    <a:pt x="1397" y="21038"/>
                  </a:cubicBezTo>
                  <a:cubicBezTo>
                    <a:pt x="2776" y="21358"/>
                    <a:pt x="5074" y="21464"/>
                    <a:pt x="8521" y="20719"/>
                  </a:cubicBezTo>
                  <a:cubicBezTo>
                    <a:pt x="11967" y="19974"/>
                    <a:pt x="16563" y="18378"/>
                    <a:pt x="21159" y="16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4692160" y="4398416"/>
              <a:ext cx="335596" cy="24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68" fill="norm" stroke="1" extrusionOk="0">
                  <a:moveTo>
                    <a:pt x="1767" y="13077"/>
                  </a:moveTo>
                  <a:cubicBezTo>
                    <a:pt x="971" y="13344"/>
                    <a:pt x="175" y="13610"/>
                    <a:pt x="25" y="13677"/>
                  </a:cubicBezTo>
                  <a:cubicBezTo>
                    <a:pt x="-124" y="13744"/>
                    <a:pt x="374" y="13610"/>
                    <a:pt x="1767" y="12677"/>
                  </a:cubicBezTo>
                  <a:cubicBezTo>
                    <a:pt x="3161" y="11744"/>
                    <a:pt x="5450" y="10010"/>
                    <a:pt x="7142" y="8277"/>
                  </a:cubicBezTo>
                  <a:cubicBezTo>
                    <a:pt x="8835" y="6544"/>
                    <a:pt x="9929" y="4810"/>
                    <a:pt x="10626" y="3210"/>
                  </a:cubicBezTo>
                  <a:cubicBezTo>
                    <a:pt x="11323" y="1610"/>
                    <a:pt x="11622" y="144"/>
                    <a:pt x="11721" y="10"/>
                  </a:cubicBezTo>
                  <a:cubicBezTo>
                    <a:pt x="11821" y="-123"/>
                    <a:pt x="11721" y="1077"/>
                    <a:pt x="11423" y="3744"/>
                  </a:cubicBezTo>
                  <a:cubicBezTo>
                    <a:pt x="11124" y="6410"/>
                    <a:pt x="10626" y="10544"/>
                    <a:pt x="10278" y="13277"/>
                  </a:cubicBezTo>
                  <a:cubicBezTo>
                    <a:pt x="9929" y="16010"/>
                    <a:pt x="9730" y="17344"/>
                    <a:pt x="9482" y="18344"/>
                  </a:cubicBezTo>
                  <a:cubicBezTo>
                    <a:pt x="9233" y="19344"/>
                    <a:pt x="8934" y="20010"/>
                    <a:pt x="8785" y="19810"/>
                  </a:cubicBezTo>
                  <a:cubicBezTo>
                    <a:pt x="8635" y="19610"/>
                    <a:pt x="8635" y="18544"/>
                    <a:pt x="8934" y="17344"/>
                  </a:cubicBezTo>
                  <a:cubicBezTo>
                    <a:pt x="9233" y="16144"/>
                    <a:pt x="9830" y="14810"/>
                    <a:pt x="10278" y="13877"/>
                  </a:cubicBezTo>
                  <a:cubicBezTo>
                    <a:pt x="10726" y="12944"/>
                    <a:pt x="11024" y="12410"/>
                    <a:pt x="11423" y="12077"/>
                  </a:cubicBezTo>
                  <a:cubicBezTo>
                    <a:pt x="11821" y="11744"/>
                    <a:pt x="12318" y="11610"/>
                    <a:pt x="12717" y="11810"/>
                  </a:cubicBezTo>
                  <a:cubicBezTo>
                    <a:pt x="13115" y="12010"/>
                    <a:pt x="13413" y="12544"/>
                    <a:pt x="13662" y="13944"/>
                  </a:cubicBezTo>
                  <a:cubicBezTo>
                    <a:pt x="13911" y="15344"/>
                    <a:pt x="14110" y="17610"/>
                    <a:pt x="14210" y="19077"/>
                  </a:cubicBezTo>
                  <a:cubicBezTo>
                    <a:pt x="14309" y="20544"/>
                    <a:pt x="14309" y="21210"/>
                    <a:pt x="14558" y="21344"/>
                  </a:cubicBezTo>
                  <a:cubicBezTo>
                    <a:pt x="14807" y="21477"/>
                    <a:pt x="15305" y="21077"/>
                    <a:pt x="16151" y="19877"/>
                  </a:cubicBezTo>
                  <a:cubicBezTo>
                    <a:pt x="16997" y="18677"/>
                    <a:pt x="18191" y="16677"/>
                    <a:pt x="18838" y="15277"/>
                  </a:cubicBezTo>
                  <a:cubicBezTo>
                    <a:pt x="19485" y="13877"/>
                    <a:pt x="19585" y="13077"/>
                    <a:pt x="19286" y="12677"/>
                  </a:cubicBezTo>
                  <a:cubicBezTo>
                    <a:pt x="18988" y="12277"/>
                    <a:pt x="18291" y="12277"/>
                    <a:pt x="17743" y="12610"/>
                  </a:cubicBezTo>
                  <a:cubicBezTo>
                    <a:pt x="17196" y="12944"/>
                    <a:pt x="16798" y="13610"/>
                    <a:pt x="16599" y="14277"/>
                  </a:cubicBezTo>
                  <a:cubicBezTo>
                    <a:pt x="16399" y="14944"/>
                    <a:pt x="16399" y="15610"/>
                    <a:pt x="16399" y="16344"/>
                  </a:cubicBezTo>
                  <a:cubicBezTo>
                    <a:pt x="16399" y="17077"/>
                    <a:pt x="16399" y="17877"/>
                    <a:pt x="17246" y="18477"/>
                  </a:cubicBezTo>
                  <a:cubicBezTo>
                    <a:pt x="18092" y="19077"/>
                    <a:pt x="19784" y="19477"/>
                    <a:pt x="21476" y="19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369162" y="4368634"/>
              <a:ext cx="120560" cy="33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21" fill="norm" stroke="1" extrusionOk="0">
                  <a:moveTo>
                    <a:pt x="21464" y="4261"/>
                  </a:moveTo>
                  <a:cubicBezTo>
                    <a:pt x="21464" y="3151"/>
                    <a:pt x="21464" y="2041"/>
                    <a:pt x="20772" y="1284"/>
                  </a:cubicBezTo>
                  <a:cubicBezTo>
                    <a:pt x="20079" y="527"/>
                    <a:pt x="18695" y="123"/>
                    <a:pt x="16618" y="22"/>
                  </a:cubicBezTo>
                  <a:cubicBezTo>
                    <a:pt x="14541" y="-79"/>
                    <a:pt x="11772" y="123"/>
                    <a:pt x="8864" y="1435"/>
                  </a:cubicBezTo>
                  <a:cubicBezTo>
                    <a:pt x="5956" y="2747"/>
                    <a:pt x="2910" y="5170"/>
                    <a:pt x="1387" y="8097"/>
                  </a:cubicBezTo>
                  <a:cubicBezTo>
                    <a:pt x="-136" y="11024"/>
                    <a:pt x="-136" y="14456"/>
                    <a:pt x="141" y="16777"/>
                  </a:cubicBezTo>
                  <a:cubicBezTo>
                    <a:pt x="418" y="19099"/>
                    <a:pt x="972" y="20310"/>
                    <a:pt x="1525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5305336" y="4585775"/>
              <a:ext cx="95726" cy="30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90" fill="norm" stroke="1" extrusionOk="0">
                  <a:moveTo>
                    <a:pt x="2628" y="21190"/>
                  </a:moveTo>
                  <a:cubicBezTo>
                    <a:pt x="1235" y="14710"/>
                    <a:pt x="-159" y="8230"/>
                    <a:pt x="15" y="4450"/>
                  </a:cubicBezTo>
                  <a:cubicBezTo>
                    <a:pt x="189" y="670"/>
                    <a:pt x="1931" y="-410"/>
                    <a:pt x="5764" y="130"/>
                  </a:cubicBezTo>
                  <a:cubicBezTo>
                    <a:pt x="9596" y="670"/>
                    <a:pt x="15518" y="2830"/>
                    <a:pt x="21441" y="4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5489722" y="4592963"/>
              <a:ext cx="23332" cy="8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00"/>
                    <a:pt x="7200" y="11200"/>
                    <a:pt x="3600" y="15200"/>
                  </a:cubicBezTo>
                  <a:cubicBezTo>
                    <a:pt x="0" y="19200"/>
                    <a:pt x="0" y="21600"/>
                    <a:pt x="0" y="21600"/>
                  </a:cubicBezTo>
                  <a:cubicBezTo>
                    <a:pt x="0" y="21600"/>
                    <a:pt x="0" y="19200"/>
                    <a:pt x="0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489722" y="4541633"/>
              <a:ext cx="9333" cy="6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569049" y="4555632"/>
              <a:ext cx="55996" cy="12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0" y="0"/>
                  </a:moveTo>
                  <a:cubicBezTo>
                    <a:pt x="5400" y="4215"/>
                    <a:pt x="10800" y="8429"/>
                    <a:pt x="13500" y="11195"/>
                  </a:cubicBezTo>
                  <a:cubicBezTo>
                    <a:pt x="16200" y="13961"/>
                    <a:pt x="16200" y="15278"/>
                    <a:pt x="16200" y="16595"/>
                  </a:cubicBezTo>
                  <a:cubicBezTo>
                    <a:pt x="16200" y="17912"/>
                    <a:pt x="16200" y="19229"/>
                    <a:pt x="14700" y="20151"/>
                  </a:cubicBezTo>
                  <a:cubicBezTo>
                    <a:pt x="13200" y="21073"/>
                    <a:pt x="10200" y="21600"/>
                    <a:pt x="7200" y="19493"/>
                  </a:cubicBezTo>
                  <a:cubicBezTo>
                    <a:pt x="4200" y="17385"/>
                    <a:pt x="1200" y="12644"/>
                    <a:pt x="2100" y="9088"/>
                  </a:cubicBezTo>
                  <a:cubicBezTo>
                    <a:pt x="3000" y="5532"/>
                    <a:pt x="7800" y="3161"/>
                    <a:pt x="11700" y="1844"/>
                  </a:cubicBezTo>
                  <a:cubicBezTo>
                    <a:pt x="15600" y="527"/>
                    <a:pt x="18600" y="26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653043" y="4545420"/>
              <a:ext cx="62078" cy="14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11" fill="norm" stroke="1" extrusionOk="0">
                  <a:moveTo>
                    <a:pt x="20546" y="6472"/>
                  </a:moveTo>
                  <a:cubicBezTo>
                    <a:pt x="18966" y="5533"/>
                    <a:pt x="17385" y="4593"/>
                    <a:pt x="16068" y="3537"/>
                  </a:cubicBezTo>
                  <a:cubicBezTo>
                    <a:pt x="14751" y="2480"/>
                    <a:pt x="13697" y="1306"/>
                    <a:pt x="11327" y="602"/>
                  </a:cubicBezTo>
                  <a:cubicBezTo>
                    <a:pt x="8956" y="-102"/>
                    <a:pt x="5268" y="-337"/>
                    <a:pt x="3161" y="720"/>
                  </a:cubicBezTo>
                  <a:cubicBezTo>
                    <a:pt x="1054" y="1776"/>
                    <a:pt x="527" y="4124"/>
                    <a:pt x="3688" y="7059"/>
                  </a:cubicBezTo>
                  <a:cubicBezTo>
                    <a:pt x="6849" y="9993"/>
                    <a:pt x="13698" y="13515"/>
                    <a:pt x="17385" y="15863"/>
                  </a:cubicBezTo>
                  <a:cubicBezTo>
                    <a:pt x="21073" y="18211"/>
                    <a:pt x="21600" y="19385"/>
                    <a:pt x="20546" y="20089"/>
                  </a:cubicBezTo>
                  <a:cubicBezTo>
                    <a:pt x="19493" y="20793"/>
                    <a:pt x="16858" y="21028"/>
                    <a:pt x="13961" y="21146"/>
                  </a:cubicBezTo>
                  <a:cubicBezTo>
                    <a:pt x="11063" y="21263"/>
                    <a:pt x="7902" y="21263"/>
                    <a:pt x="5532" y="20793"/>
                  </a:cubicBezTo>
                  <a:cubicBezTo>
                    <a:pt x="3161" y="20324"/>
                    <a:pt x="1581" y="19385"/>
                    <a:pt x="0" y="18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5793032" y="4423728"/>
              <a:ext cx="55997" cy="27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7200" y="1886"/>
                  </a:moveTo>
                  <a:cubicBezTo>
                    <a:pt x="8400" y="1050"/>
                    <a:pt x="9600" y="215"/>
                    <a:pt x="11100" y="36"/>
                  </a:cubicBezTo>
                  <a:cubicBezTo>
                    <a:pt x="12600" y="-143"/>
                    <a:pt x="14400" y="334"/>
                    <a:pt x="14400" y="1707"/>
                  </a:cubicBezTo>
                  <a:cubicBezTo>
                    <a:pt x="14400" y="3079"/>
                    <a:pt x="12600" y="5347"/>
                    <a:pt x="9900" y="8151"/>
                  </a:cubicBezTo>
                  <a:cubicBezTo>
                    <a:pt x="7200" y="10955"/>
                    <a:pt x="3600" y="14297"/>
                    <a:pt x="1800" y="16325"/>
                  </a:cubicBezTo>
                  <a:cubicBezTo>
                    <a:pt x="0" y="18354"/>
                    <a:pt x="0" y="19070"/>
                    <a:pt x="0" y="19727"/>
                  </a:cubicBezTo>
                  <a:cubicBezTo>
                    <a:pt x="0" y="20383"/>
                    <a:pt x="0" y="20980"/>
                    <a:pt x="1800" y="21218"/>
                  </a:cubicBezTo>
                  <a:cubicBezTo>
                    <a:pt x="3600" y="21457"/>
                    <a:pt x="7200" y="21338"/>
                    <a:pt x="10800" y="21039"/>
                  </a:cubicBezTo>
                  <a:cubicBezTo>
                    <a:pt x="14400" y="20741"/>
                    <a:pt x="18000" y="20264"/>
                    <a:pt x="21600" y="19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5751035" y="4541633"/>
              <a:ext cx="144657" cy="1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4400"/>
                    <a:pt x="7432" y="7200"/>
                    <a:pt x="11032" y="3600"/>
                  </a:cubicBezTo>
                  <a:cubicBezTo>
                    <a:pt x="14632" y="0"/>
                    <a:pt x="1811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6281440" y="4526255"/>
              <a:ext cx="80884" cy="17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73" fill="norm" stroke="1" extrusionOk="0">
                  <a:moveTo>
                    <a:pt x="21192" y="5238"/>
                  </a:moveTo>
                  <a:cubicBezTo>
                    <a:pt x="20784" y="4299"/>
                    <a:pt x="20377" y="3360"/>
                    <a:pt x="18339" y="2421"/>
                  </a:cubicBezTo>
                  <a:cubicBezTo>
                    <a:pt x="16301" y="1481"/>
                    <a:pt x="12634" y="542"/>
                    <a:pt x="9781" y="167"/>
                  </a:cubicBezTo>
                  <a:cubicBezTo>
                    <a:pt x="6928" y="-209"/>
                    <a:pt x="4890" y="-21"/>
                    <a:pt x="3668" y="1481"/>
                  </a:cubicBezTo>
                  <a:cubicBezTo>
                    <a:pt x="2445" y="2984"/>
                    <a:pt x="2037" y="5801"/>
                    <a:pt x="4279" y="8243"/>
                  </a:cubicBezTo>
                  <a:cubicBezTo>
                    <a:pt x="6520" y="10685"/>
                    <a:pt x="11411" y="12751"/>
                    <a:pt x="14467" y="14160"/>
                  </a:cubicBezTo>
                  <a:cubicBezTo>
                    <a:pt x="17524" y="15568"/>
                    <a:pt x="18747" y="16320"/>
                    <a:pt x="19358" y="17165"/>
                  </a:cubicBezTo>
                  <a:cubicBezTo>
                    <a:pt x="19969" y="18010"/>
                    <a:pt x="19969" y="18949"/>
                    <a:pt x="17932" y="19701"/>
                  </a:cubicBezTo>
                  <a:cubicBezTo>
                    <a:pt x="15894" y="20452"/>
                    <a:pt x="11818" y="21015"/>
                    <a:pt x="8354" y="21203"/>
                  </a:cubicBezTo>
                  <a:cubicBezTo>
                    <a:pt x="4890" y="21391"/>
                    <a:pt x="2037" y="21203"/>
                    <a:pt x="815" y="20640"/>
                  </a:cubicBezTo>
                  <a:cubicBezTo>
                    <a:pt x="-408" y="20076"/>
                    <a:pt x="0" y="19137"/>
                    <a:pt x="407" y="18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6416180" y="4574297"/>
              <a:ext cx="109465" cy="10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027" fill="norm" stroke="1" extrusionOk="0">
                  <a:moveTo>
                    <a:pt x="2244" y="0"/>
                  </a:moveTo>
                  <a:cubicBezTo>
                    <a:pt x="1331" y="3546"/>
                    <a:pt x="418" y="7093"/>
                    <a:pt x="114" y="10478"/>
                  </a:cubicBezTo>
                  <a:cubicBezTo>
                    <a:pt x="-190" y="13863"/>
                    <a:pt x="114" y="17087"/>
                    <a:pt x="1027" y="19021"/>
                  </a:cubicBezTo>
                  <a:cubicBezTo>
                    <a:pt x="1940" y="20955"/>
                    <a:pt x="3461" y="21600"/>
                    <a:pt x="5438" y="20472"/>
                  </a:cubicBezTo>
                  <a:cubicBezTo>
                    <a:pt x="7416" y="19343"/>
                    <a:pt x="9849" y="16442"/>
                    <a:pt x="11218" y="14185"/>
                  </a:cubicBezTo>
                  <a:cubicBezTo>
                    <a:pt x="12587" y="11928"/>
                    <a:pt x="12892" y="10316"/>
                    <a:pt x="13044" y="8704"/>
                  </a:cubicBezTo>
                  <a:cubicBezTo>
                    <a:pt x="13196" y="7093"/>
                    <a:pt x="13196" y="5481"/>
                    <a:pt x="13804" y="6931"/>
                  </a:cubicBezTo>
                  <a:cubicBezTo>
                    <a:pt x="14413" y="8382"/>
                    <a:pt x="15630" y="12895"/>
                    <a:pt x="16999" y="15636"/>
                  </a:cubicBezTo>
                  <a:cubicBezTo>
                    <a:pt x="18368" y="18376"/>
                    <a:pt x="19889" y="19343"/>
                    <a:pt x="21410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6541866" y="4544983"/>
              <a:ext cx="109770" cy="131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10" fill="norm" stroke="1" extrusionOk="0">
                  <a:moveTo>
                    <a:pt x="21171" y="3226"/>
                  </a:moveTo>
                  <a:cubicBezTo>
                    <a:pt x="20271" y="1970"/>
                    <a:pt x="19371" y="715"/>
                    <a:pt x="18021" y="212"/>
                  </a:cubicBezTo>
                  <a:cubicBezTo>
                    <a:pt x="16671" y="-290"/>
                    <a:pt x="14871" y="-39"/>
                    <a:pt x="11721" y="2473"/>
                  </a:cubicBezTo>
                  <a:cubicBezTo>
                    <a:pt x="8571" y="4984"/>
                    <a:pt x="4071" y="9757"/>
                    <a:pt x="1821" y="12770"/>
                  </a:cubicBezTo>
                  <a:cubicBezTo>
                    <a:pt x="-429" y="15784"/>
                    <a:pt x="-429" y="17040"/>
                    <a:pt x="921" y="18170"/>
                  </a:cubicBezTo>
                  <a:cubicBezTo>
                    <a:pt x="2271" y="19301"/>
                    <a:pt x="4971" y="20305"/>
                    <a:pt x="7221" y="20808"/>
                  </a:cubicBezTo>
                  <a:cubicBezTo>
                    <a:pt x="9471" y="21310"/>
                    <a:pt x="11271" y="21310"/>
                    <a:pt x="13071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6639790" y="4566039"/>
              <a:ext cx="77175" cy="12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38" fill="norm" stroke="1" extrusionOk="0">
                  <a:moveTo>
                    <a:pt x="18842" y="632"/>
                  </a:moveTo>
                  <a:cubicBezTo>
                    <a:pt x="16682" y="85"/>
                    <a:pt x="14522" y="-462"/>
                    <a:pt x="11498" y="632"/>
                  </a:cubicBezTo>
                  <a:cubicBezTo>
                    <a:pt x="8474" y="1725"/>
                    <a:pt x="4586" y="4460"/>
                    <a:pt x="2426" y="7330"/>
                  </a:cubicBezTo>
                  <a:cubicBezTo>
                    <a:pt x="266" y="10201"/>
                    <a:pt x="-166" y="13209"/>
                    <a:pt x="50" y="15396"/>
                  </a:cubicBezTo>
                  <a:cubicBezTo>
                    <a:pt x="266" y="17584"/>
                    <a:pt x="1130" y="18951"/>
                    <a:pt x="4802" y="19771"/>
                  </a:cubicBezTo>
                  <a:cubicBezTo>
                    <a:pt x="8474" y="20591"/>
                    <a:pt x="14954" y="20865"/>
                    <a:pt x="21434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770561" y="4566446"/>
              <a:ext cx="91075" cy="13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71" fill="norm" stroke="1" extrusionOk="0">
                  <a:moveTo>
                    <a:pt x="1635" y="9131"/>
                  </a:moveTo>
                  <a:cubicBezTo>
                    <a:pt x="6315" y="8171"/>
                    <a:pt x="10995" y="7211"/>
                    <a:pt x="14055" y="6251"/>
                  </a:cubicBezTo>
                  <a:cubicBezTo>
                    <a:pt x="17115" y="5291"/>
                    <a:pt x="18555" y="4331"/>
                    <a:pt x="19635" y="3251"/>
                  </a:cubicBezTo>
                  <a:cubicBezTo>
                    <a:pt x="20715" y="2171"/>
                    <a:pt x="21435" y="971"/>
                    <a:pt x="20895" y="371"/>
                  </a:cubicBezTo>
                  <a:cubicBezTo>
                    <a:pt x="20355" y="-229"/>
                    <a:pt x="18555" y="-229"/>
                    <a:pt x="15315" y="1331"/>
                  </a:cubicBezTo>
                  <a:cubicBezTo>
                    <a:pt x="12075" y="2891"/>
                    <a:pt x="7395" y="6011"/>
                    <a:pt x="4335" y="9251"/>
                  </a:cubicBezTo>
                  <a:cubicBezTo>
                    <a:pt x="1275" y="12491"/>
                    <a:pt x="-165" y="15851"/>
                    <a:pt x="15" y="17891"/>
                  </a:cubicBezTo>
                  <a:cubicBezTo>
                    <a:pt x="195" y="19931"/>
                    <a:pt x="1995" y="20651"/>
                    <a:pt x="5235" y="21011"/>
                  </a:cubicBezTo>
                  <a:cubicBezTo>
                    <a:pt x="8475" y="21371"/>
                    <a:pt x="13155" y="21371"/>
                    <a:pt x="17835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922978" y="4552223"/>
              <a:ext cx="83299" cy="13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15" fill="norm" stroke="1" extrusionOk="0">
                  <a:moveTo>
                    <a:pt x="21032" y="6357"/>
                  </a:moveTo>
                  <a:cubicBezTo>
                    <a:pt x="18283" y="4658"/>
                    <a:pt x="15534" y="2959"/>
                    <a:pt x="12196" y="1746"/>
                  </a:cubicBezTo>
                  <a:cubicBezTo>
                    <a:pt x="8857" y="532"/>
                    <a:pt x="4930" y="-196"/>
                    <a:pt x="2574" y="47"/>
                  </a:cubicBezTo>
                  <a:cubicBezTo>
                    <a:pt x="217" y="289"/>
                    <a:pt x="-568" y="1503"/>
                    <a:pt x="414" y="3323"/>
                  </a:cubicBezTo>
                  <a:cubicBezTo>
                    <a:pt x="1396" y="5143"/>
                    <a:pt x="4145" y="7570"/>
                    <a:pt x="7090" y="9755"/>
                  </a:cubicBezTo>
                  <a:cubicBezTo>
                    <a:pt x="10036" y="11939"/>
                    <a:pt x="13178" y="13880"/>
                    <a:pt x="15338" y="15579"/>
                  </a:cubicBezTo>
                  <a:cubicBezTo>
                    <a:pt x="17498" y="17278"/>
                    <a:pt x="18676" y="18734"/>
                    <a:pt x="18283" y="19705"/>
                  </a:cubicBezTo>
                  <a:cubicBezTo>
                    <a:pt x="17890" y="20676"/>
                    <a:pt x="15927" y="21161"/>
                    <a:pt x="12981" y="21283"/>
                  </a:cubicBezTo>
                  <a:cubicBezTo>
                    <a:pt x="10036" y="21404"/>
                    <a:pt x="6108" y="21161"/>
                    <a:pt x="2181" y="20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7043935" y="4539235"/>
              <a:ext cx="67201" cy="17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441" fill="norm" stroke="1" extrusionOk="0">
                  <a:moveTo>
                    <a:pt x="19623" y="4926"/>
                  </a:moveTo>
                  <a:cubicBezTo>
                    <a:pt x="20092" y="3962"/>
                    <a:pt x="20562" y="2998"/>
                    <a:pt x="20092" y="2033"/>
                  </a:cubicBezTo>
                  <a:cubicBezTo>
                    <a:pt x="19623" y="1069"/>
                    <a:pt x="18214" y="105"/>
                    <a:pt x="15162" y="8"/>
                  </a:cubicBezTo>
                  <a:cubicBezTo>
                    <a:pt x="12110" y="-88"/>
                    <a:pt x="7414" y="683"/>
                    <a:pt x="4127" y="2033"/>
                  </a:cubicBezTo>
                  <a:cubicBezTo>
                    <a:pt x="840" y="3383"/>
                    <a:pt x="-1038" y="5312"/>
                    <a:pt x="605" y="7530"/>
                  </a:cubicBezTo>
                  <a:cubicBezTo>
                    <a:pt x="2249" y="9748"/>
                    <a:pt x="7414" y="12255"/>
                    <a:pt x="10936" y="13894"/>
                  </a:cubicBezTo>
                  <a:cubicBezTo>
                    <a:pt x="14458" y="15533"/>
                    <a:pt x="16336" y="16305"/>
                    <a:pt x="17510" y="17173"/>
                  </a:cubicBezTo>
                  <a:cubicBezTo>
                    <a:pt x="18684" y="18041"/>
                    <a:pt x="19153" y="19005"/>
                    <a:pt x="18214" y="19583"/>
                  </a:cubicBezTo>
                  <a:cubicBezTo>
                    <a:pt x="17275" y="20162"/>
                    <a:pt x="14927" y="20355"/>
                    <a:pt x="12579" y="20644"/>
                  </a:cubicBezTo>
                  <a:cubicBezTo>
                    <a:pt x="10231" y="20933"/>
                    <a:pt x="7884" y="21319"/>
                    <a:pt x="6240" y="21416"/>
                  </a:cubicBezTo>
                  <a:cubicBezTo>
                    <a:pt x="4597" y="21512"/>
                    <a:pt x="3658" y="21319"/>
                    <a:pt x="2719" y="21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090270" y="4457639"/>
              <a:ext cx="139634" cy="30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15666" y="0"/>
                  </a:moveTo>
                  <a:cubicBezTo>
                    <a:pt x="16853" y="109"/>
                    <a:pt x="18040" y="218"/>
                    <a:pt x="19226" y="1418"/>
                  </a:cubicBezTo>
                  <a:cubicBezTo>
                    <a:pt x="20413" y="2618"/>
                    <a:pt x="21600" y="4909"/>
                    <a:pt x="21244" y="7636"/>
                  </a:cubicBezTo>
                  <a:cubicBezTo>
                    <a:pt x="20888" y="10364"/>
                    <a:pt x="18989" y="13527"/>
                    <a:pt x="15191" y="15927"/>
                  </a:cubicBezTo>
                  <a:cubicBezTo>
                    <a:pt x="11393" y="18327"/>
                    <a:pt x="5697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5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158304" y="3264360"/>
              <a:ext cx="333378" cy="58065"/>
            </a:xfrm>
            <a:prstGeom prst="rect">
              <a:avLst/>
            </a:prstGeom>
            <a:effectLst/>
          </p:spPr>
        </p:pic>
        <p:pic>
          <p:nvPicPr>
            <p:cNvPr id="225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634269" y="3278359"/>
              <a:ext cx="319379" cy="34734"/>
            </a:xfrm>
            <a:prstGeom prst="rect">
              <a:avLst/>
            </a:prstGeom>
            <a:effectLst/>
          </p:spPr>
        </p:pic>
        <p:pic>
          <p:nvPicPr>
            <p:cNvPr id="226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142898" y="3283025"/>
              <a:ext cx="240052" cy="34734"/>
            </a:xfrm>
            <a:prstGeom prst="rect">
              <a:avLst/>
            </a:prstGeom>
            <a:effectLst/>
          </p:spPr>
        </p:pic>
        <p:pic>
          <p:nvPicPr>
            <p:cNvPr id="2263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637529" y="3278359"/>
              <a:ext cx="76730" cy="25401"/>
            </a:xfrm>
            <a:prstGeom prst="rect">
              <a:avLst/>
            </a:prstGeom>
            <a:effectLst/>
          </p:spPr>
        </p:pic>
        <p:pic>
          <p:nvPicPr>
            <p:cNvPr id="2265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884844" y="3278359"/>
              <a:ext cx="53398" cy="34734"/>
            </a:xfrm>
            <a:prstGeom prst="rect">
              <a:avLst/>
            </a:prstGeom>
            <a:effectLst/>
          </p:spPr>
        </p:pic>
        <p:pic>
          <p:nvPicPr>
            <p:cNvPr id="226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192821" y="3278359"/>
              <a:ext cx="300714" cy="48733"/>
            </a:xfrm>
            <a:prstGeom prst="rect">
              <a:avLst/>
            </a:prstGeom>
            <a:effectLst/>
          </p:spPr>
        </p:pic>
        <p:pic>
          <p:nvPicPr>
            <p:cNvPr id="226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329402" y="3446347"/>
              <a:ext cx="31623" cy="165390"/>
            </a:xfrm>
            <a:prstGeom prst="rect">
              <a:avLst/>
            </a:prstGeom>
            <a:effectLst/>
          </p:spPr>
        </p:pic>
        <p:pic>
          <p:nvPicPr>
            <p:cNvPr id="227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656209" y="3439172"/>
              <a:ext cx="236777" cy="170064"/>
            </a:xfrm>
            <a:prstGeom prst="rect">
              <a:avLst/>
            </a:prstGeom>
            <a:effectLst/>
          </p:spPr>
        </p:pic>
        <p:pic>
          <p:nvPicPr>
            <p:cNvPr id="227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133565" y="3408649"/>
              <a:ext cx="158458" cy="212421"/>
            </a:xfrm>
            <a:prstGeom prst="rect">
              <a:avLst/>
            </a:prstGeom>
            <a:effectLst/>
          </p:spPr>
        </p:pic>
        <p:pic>
          <p:nvPicPr>
            <p:cNvPr id="227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360808" y="3530140"/>
              <a:ext cx="39088" cy="137593"/>
            </a:xfrm>
            <a:prstGeom prst="rect">
              <a:avLst/>
            </a:prstGeom>
            <a:effectLst/>
          </p:spPr>
        </p:pic>
        <p:pic>
          <p:nvPicPr>
            <p:cNvPr id="227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337076" y="3437014"/>
              <a:ext cx="103865" cy="67052"/>
            </a:xfrm>
            <a:prstGeom prst="rect">
              <a:avLst/>
            </a:prstGeom>
            <a:effectLst/>
          </p:spPr>
        </p:pic>
        <p:pic>
          <p:nvPicPr>
            <p:cNvPr id="227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267482" y="2834880"/>
              <a:ext cx="127327" cy="399079"/>
            </a:xfrm>
            <a:prstGeom prst="rect">
              <a:avLst/>
            </a:prstGeom>
            <a:effectLst/>
          </p:spPr>
        </p:pic>
        <p:pic>
          <p:nvPicPr>
            <p:cNvPr id="228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048740" y="2917256"/>
              <a:ext cx="122933" cy="269846"/>
            </a:xfrm>
            <a:prstGeom prst="rect">
              <a:avLst/>
            </a:prstGeom>
            <a:effectLst/>
          </p:spPr>
        </p:pic>
        <p:pic>
          <p:nvPicPr>
            <p:cNvPr id="228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200658" y="2989047"/>
              <a:ext cx="53042" cy="174723"/>
            </a:xfrm>
            <a:prstGeom prst="rect">
              <a:avLst/>
            </a:prstGeom>
            <a:effectLst/>
          </p:spPr>
        </p:pic>
        <p:pic>
          <p:nvPicPr>
            <p:cNvPr id="2285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260964" y="3063708"/>
              <a:ext cx="100061" cy="39400"/>
            </a:xfrm>
            <a:prstGeom prst="rect">
              <a:avLst/>
            </a:prstGeom>
            <a:effectLst/>
          </p:spPr>
        </p:pic>
        <p:pic>
          <p:nvPicPr>
            <p:cNvPr id="228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405619" y="2971792"/>
              <a:ext cx="94650" cy="141041"/>
            </a:xfrm>
            <a:prstGeom prst="rect">
              <a:avLst/>
            </a:prstGeom>
            <a:effectLst/>
          </p:spPr>
        </p:pic>
        <p:pic>
          <p:nvPicPr>
            <p:cNvPr id="228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475614" y="2895720"/>
              <a:ext cx="88862" cy="221387"/>
            </a:xfrm>
            <a:prstGeom prst="rect">
              <a:avLst/>
            </a:prstGeom>
            <a:effectLst/>
          </p:spPr>
        </p:pic>
        <p:pic>
          <p:nvPicPr>
            <p:cNvPr id="2291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400953" y="3068375"/>
              <a:ext cx="39400" cy="193388"/>
            </a:xfrm>
            <a:prstGeom prst="rect">
              <a:avLst/>
            </a:prstGeom>
            <a:effectLst/>
          </p:spPr>
        </p:pic>
        <p:pic>
          <p:nvPicPr>
            <p:cNvPr id="229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672987" y="2930607"/>
              <a:ext cx="122007" cy="247162"/>
            </a:xfrm>
            <a:prstGeom prst="rect">
              <a:avLst/>
            </a:prstGeom>
            <a:effectLst/>
          </p:spPr>
        </p:pic>
        <p:pic>
          <p:nvPicPr>
            <p:cNvPr id="229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800057" y="2984381"/>
              <a:ext cx="36933" cy="156058"/>
            </a:xfrm>
            <a:prstGeom prst="rect">
              <a:avLst/>
            </a:prstGeom>
            <a:effectLst/>
          </p:spPr>
        </p:pic>
        <p:pic>
          <p:nvPicPr>
            <p:cNvPr id="229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834921" y="3045043"/>
              <a:ext cx="104729" cy="62731"/>
            </a:xfrm>
            <a:prstGeom prst="rect">
              <a:avLst/>
            </a:prstGeom>
            <a:effectLst/>
          </p:spPr>
        </p:pic>
        <p:pic>
          <p:nvPicPr>
            <p:cNvPr id="229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956245" y="2957217"/>
              <a:ext cx="109521" cy="234739"/>
            </a:xfrm>
            <a:prstGeom prst="rect">
              <a:avLst/>
            </a:prstGeom>
            <a:effectLst/>
          </p:spPr>
        </p:pic>
        <p:pic>
          <p:nvPicPr>
            <p:cNvPr id="230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035573" y="2905053"/>
              <a:ext cx="105256" cy="244718"/>
            </a:xfrm>
            <a:prstGeom prst="rect">
              <a:avLst/>
            </a:prstGeom>
            <a:effectLst/>
          </p:spPr>
        </p:pic>
        <p:pic>
          <p:nvPicPr>
            <p:cNvPr id="2303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464875" y="3152368"/>
              <a:ext cx="67397" cy="30068"/>
            </a:xfrm>
            <a:prstGeom prst="rect">
              <a:avLst/>
            </a:prstGeom>
            <a:effectLst/>
          </p:spPr>
        </p:pic>
        <p:pic>
          <p:nvPicPr>
            <p:cNvPr id="230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712189" y="3111622"/>
              <a:ext cx="95396" cy="42816"/>
            </a:xfrm>
            <a:prstGeom prst="rect">
              <a:avLst/>
            </a:prstGeom>
            <a:effectLst/>
          </p:spPr>
        </p:pic>
        <p:pic>
          <p:nvPicPr>
            <p:cNvPr id="2307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937471" y="3133703"/>
              <a:ext cx="50801" cy="25401"/>
            </a:xfrm>
            <a:prstGeom prst="rect">
              <a:avLst/>
            </a:prstGeom>
            <a:effectLst/>
          </p:spPr>
        </p:pic>
        <p:sp>
          <p:nvSpPr>
            <p:cNvPr id="2309" name="Line"/>
            <p:cNvSpPr/>
            <p:nvPr/>
          </p:nvSpPr>
          <p:spPr>
            <a:xfrm>
              <a:off x="3716519" y="5156145"/>
              <a:ext cx="275314" cy="4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8" fill="norm" stroke="1" extrusionOk="0">
                  <a:moveTo>
                    <a:pt x="0" y="20108"/>
                  </a:moveTo>
                  <a:cubicBezTo>
                    <a:pt x="4759" y="12188"/>
                    <a:pt x="9519" y="4268"/>
                    <a:pt x="13119" y="1388"/>
                  </a:cubicBezTo>
                  <a:cubicBezTo>
                    <a:pt x="16719" y="-1492"/>
                    <a:pt x="19159" y="668"/>
                    <a:pt x="21600" y="2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3847176" y="5268681"/>
              <a:ext cx="116659" cy="1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96" y="11040"/>
                    <a:pt x="9792" y="1783"/>
                    <a:pt x="13392" y="240"/>
                  </a:cubicBezTo>
                  <a:cubicBezTo>
                    <a:pt x="16992" y="-1303"/>
                    <a:pt x="19296" y="4868"/>
                    <a:pt x="21600" y="1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195447" y="4992021"/>
              <a:ext cx="127695" cy="3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33" fill="norm" stroke="1" extrusionOk="0">
                  <a:moveTo>
                    <a:pt x="21364" y="2412"/>
                  </a:moveTo>
                  <a:cubicBezTo>
                    <a:pt x="20323" y="1552"/>
                    <a:pt x="19282" y="693"/>
                    <a:pt x="18111" y="263"/>
                  </a:cubicBezTo>
                  <a:cubicBezTo>
                    <a:pt x="16940" y="-167"/>
                    <a:pt x="15639" y="-167"/>
                    <a:pt x="13166" y="1015"/>
                  </a:cubicBezTo>
                  <a:cubicBezTo>
                    <a:pt x="10694" y="2197"/>
                    <a:pt x="7051" y="4561"/>
                    <a:pt x="4318" y="7140"/>
                  </a:cubicBezTo>
                  <a:cubicBezTo>
                    <a:pt x="1586" y="9720"/>
                    <a:pt x="-236" y="12514"/>
                    <a:pt x="24" y="14770"/>
                  </a:cubicBezTo>
                  <a:cubicBezTo>
                    <a:pt x="284" y="17027"/>
                    <a:pt x="2627" y="18746"/>
                    <a:pt x="4969" y="19767"/>
                  </a:cubicBezTo>
                  <a:cubicBezTo>
                    <a:pt x="7311" y="20788"/>
                    <a:pt x="9653" y="21111"/>
                    <a:pt x="11995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421400" y="5054929"/>
              <a:ext cx="23066" cy="22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550"/>
                    <a:pt x="-1582" y="5100"/>
                    <a:pt x="1118" y="8700"/>
                  </a:cubicBezTo>
                  <a:cubicBezTo>
                    <a:pt x="3818" y="12300"/>
                    <a:pt x="11918" y="1695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491128" y="5194919"/>
              <a:ext cx="111993" cy="1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4400"/>
                    <a:pt x="1800" y="7200"/>
                    <a:pt x="5400" y="3600"/>
                  </a:cubicBezTo>
                  <a:cubicBezTo>
                    <a:pt x="9000" y="0"/>
                    <a:pt x="153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659508" y="5056365"/>
              <a:ext cx="142283" cy="34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10" fill="norm" stroke="1" extrusionOk="0">
                  <a:moveTo>
                    <a:pt x="4768" y="6332"/>
                  </a:moveTo>
                  <a:cubicBezTo>
                    <a:pt x="3848" y="6721"/>
                    <a:pt x="2929" y="7110"/>
                    <a:pt x="2355" y="8180"/>
                  </a:cubicBezTo>
                  <a:cubicBezTo>
                    <a:pt x="1780" y="9251"/>
                    <a:pt x="1551" y="11002"/>
                    <a:pt x="1436" y="13045"/>
                  </a:cubicBezTo>
                  <a:cubicBezTo>
                    <a:pt x="1321" y="15088"/>
                    <a:pt x="1321" y="17424"/>
                    <a:pt x="1436" y="19029"/>
                  </a:cubicBezTo>
                  <a:cubicBezTo>
                    <a:pt x="1551" y="20634"/>
                    <a:pt x="1780" y="21510"/>
                    <a:pt x="1895" y="21510"/>
                  </a:cubicBezTo>
                  <a:cubicBezTo>
                    <a:pt x="2010" y="21510"/>
                    <a:pt x="2010" y="20634"/>
                    <a:pt x="1780" y="18202"/>
                  </a:cubicBezTo>
                  <a:cubicBezTo>
                    <a:pt x="1551" y="15769"/>
                    <a:pt x="1091" y="11780"/>
                    <a:pt x="746" y="9056"/>
                  </a:cubicBezTo>
                  <a:cubicBezTo>
                    <a:pt x="402" y="6332"/>
                    <a:pt x="172" y="4872"/>
                    <a:pt x="57" y="3802"/>
                  </a:cubicBezTo>
                  <a:cubicBezTo>
                    <a:pt x="-58" y="2732"/>
                    <a:pt x="-58" y="2051"/>
                    <a:pt x="631" y="1467"/>
                  </a:cubicBezTo>
                  <a:cubicBezTo>
                    <a:pt x="1321" y="883"/>
                    <a:pt x="2699" y="396"/>
                    <a:pt x="4538" y="153"/>
                  </a:cubicBezTo>
                  <a:cubicBezTo>
                    <a:pt x="6376" y="-90"/>
                    <a:pt x="8674" y="-90"/>
                    <a:pt x="11431" y="494"/>
                  </a:cubicBezTo>
                  <a:cubicBezTo>
                    <a:pt x="14189" y="1078"/>
                    <a:pt x="17406" y="2245"/>
                    <a:pt x="19244" y="3364"/>
                  </a:cubicBezTo>
                  <a:cubicBezTo>
                    <a:pt x="21082" y="4483"/>
                    <a:pt x="21542" y="5553"/>
                    <a:pt x="20393" y="6526"/>
                  </a:cubicBezTo>
                  <a:cubicBezTo>
                    <a:pt x="19244" y="7499"/>
                    <a:pt x="16487" y="8375"/>
                    <a:pt x="13270" y="8715"/>
                  </a:cubicBezTo>
                  <a:cubicBezTo>
                    <a:pt x="10053" y="9056"/>
                    <a:pt x="6376" y="8861"/>
                    <a:pt x="2699" y="8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4827104" y="5054929"/>
              <a:ext cx="99088" cy="21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04" fill="norm" stroke="1" extrusionOk="0">
                  <a:moveTo>
                    <a:pt x="0" y="0"/>
                  </a:moveTo>
                  <a:cubicBezTo>
                    <a:pt x="1662" y="0"/>
                    <a:pt x="3323" y="0"/>
                    <a:pt x="5649" y="709"/>
                  </a:cubicBezTo>
                  <a:cubicBezTo>
                    <a:pt x="7975" y="1419"/>
                    <a:pt x="10966" y="2838"/>
                    <a:pt x="14123" y="5439"/>
                  </a:cubicBezTo>
                  <a:cubicBezTo>
                    <a:pt x="17280" y="8041"/>
                    <a:pt x="20603" y="11825"/>
                    <a:pt x="21102" y="14742"/>
                  </a:cubicBezTo>
                  <a:cubicBezTo>
                    <a:pt x="21600" y="17658"/>
                    <a:pt x="19274" y="19708"/>
                    <a:pt x="16615" y="20654"/>
                  </a:cubicBezTo>
                  <a:cubicBezTo>
                    <a:pt x="13957" y="21600"/>
                    <a:pt x="10966" y="21442"/>
                    <a:pt x="7975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4985759" y="4956936"/>
              <a:ext cx="4667" cy="11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001010" y="4868635"/>
              <a:ext cx="23954" cy="4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67" h="20742" fill="norm" stroke="1" extrusionOk="0">
                  <a:moveTo>
                    <a:pt x="14224" y="14471"/>
                  </a:moveTo>
                  <a:cubicBezTo>
                    <a:pt x="7871" y="13774"/>
                    <a:pt x="1518" y="13077"/>
                    <a:pt x="248" y="14123"/>
                  </a:cubicBezTo>
                  <a:cubicBezTo>
                    <a:pt x="-1023" y="15168"/>
                    <a:pt x="2789" y="17955"/>
                    <a:pt x="7236" y="17955"/>
                  </a:cubicBezTo>
                  <a:cubicBezTo>
                    <a:pt x="11683" y="17955"/>
                    <a:pt x="16765" y="15168"/>
                    <a:pt x="18671" y="10987"/>
                  </a:cubicBezTo>
                  <a:cubicBezTo>
                    <a:pt x="20577" y="6806"/>
                    <a:pt x="19306" y="1232"/>
                    <a:pt x="16130" y="187"/>
                  </a:cubicBezTo>
                  <a:cubicBezTo>
                    <a:pt x="12954" y="-858"/>
                    <a:pt x="7871" y="2626"/>
                    <a:pt x="5965" y="6807"/>
                  </a:cubicBezTo>
                  <a:cubicBezTo>
                    <a:pt x="4059" y="10987"/>
                    <a:pt x="5330" y="15865"/>
                    <a:pt x="6600" y="20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079085" y="5008266"/>
              <a:ext cx="88661" cy="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219075" y="4933604"/>
              <a:ext cx="4667" cy="15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5331066" y="5194919"/>
              <a:ext cx="4668" cy="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5508581" y="5079675"/>
              <a:ext cx="147597" cy="34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27" fill="norm" stroke="1" extrusionOk="0">
                  <a:moveTo>
                    <a:pt x="1976" y="8048"/>
                  </a:moveTo>
                  <a:cubicBezTo>
                    <a:pt x="1531" y="10664"/>
                    <a:pt x="1085" y="13279"/>
                    <a:pt x="863" y="15119"/>
                  </a:cubicBezTo>
                  <a:cubicBezTo>
                    <a:pt x="640" y="16960"/>
                    <a:pt x="640" y="18025"/>
                    <a:pt x="529" y="19042"/>
                  </a:cubicBezTo>
                  <a:cubicBezTo>
                    <a:pt x="417" y="20059"/>
                    <a:pt x="195" y="21028"/>
                    <a:pt x="83" y="21270"/>
                  </a:cubicBezTo>
                  <a:cubicBezTo>
                    <a:pt x="-28" y="21512"/>
                    <a:pt x="-28" y="21028"/>
                    <a:pt x="83" y="18994"/>
                  </a:cubicBezTo>
                  <a:cubicBezTo>
                    <a:pt x="195" y="16960"/>
                    <a:pt x="417" y="13376"/>
                    <a:pt x="1419" y="10228"/>
                  </a:cubicBezTo>
                  <a:cubicBezTo>
                    <a:pt x="2422" y="7080"/>
                    <a:pt x="4203" y="4368"/>
                    <a:pt x="6207" y="2721"/>
                  </a:cubicBezTo>
                  <a:cubicBezTo>
                    <a:pt x="8211" y="1074"/>
                    <a:pt x="10438" y="493"/>
                    <a:pt x="12108" y="203"/>
                  </a:cubicBezTo>
                  <a:cubicBezTo>
                    <a:pt x="13778" y="-88"/>
                    <a:pt x="14892" y="-88"/>
                    <a:pt x="16450" y="348"/>
                  </a:cubicBezTo>
                  <a:cubicBezTo>
                    <a:pt x="18009" y="784"/>
                    <a:pt x="20013" y="1655"/>
                    <a:pt x="20793" y="2769"/>
                  </a:cubicBezTo>
                  <a:cubicBezTo>
                    <a:pt x="21572" y="3883"/>
                    <a:pt x="21127" y="5239"/>
                    <a:pt x="18120" y="6644"/>
                  </a:cubicBezTo>
                  <a:cubicBezTo>
                    <a:pt x="15114" y="8048"/>
                    <a:pt x="9547" y="9501"/>
                    <a:pt x="3980" y="10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8" name="Drawing"/>
          <p:cNvGrpSpPr/>
          <p:nvPr/>
        </p:nvGrpSpPr>
        <p:grpSpPr>
          <a:xfrm>
            <a:off x="1543452" y="1472451"/>
            <a:ext cx="9095763" cy="4839784"/>
            <a:chOff x="-12699" y="0"/>
            <a:chExt cx="9095761" cy="4839783"/>
          </a:xfrm>
        </p:grpSpPr>
        <p:sp>
          <p:nvSpPr>
            <p:cNvPr id="2324" name="Line"/>
            <p:cNvSpPr/>
            <p:nvPr/>
          </p:nvSpPr>
          <p:spPr>
            <a:xfrm>
              <a:off x="1350892" y="203970"/>
              <a:ext cx="176945" cy="5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555" fill="norm" stroke="1" extrusionOk="0">
                  <a:moveTo>
                    <a:pt x="7088" y="6332"/>
                  </a:moveTo>
                  <a:cubicBezTo>
                    <a:pt x="6362" y="7251"/>
                    <a:pt x="5636" y="8170"/>
                    <a:pt x="5636" y="9721"/>
                  </a:cubicBezTo>
                  <a:cubicBezTo>
                    <a:pt x="5636" y="11272"/>
                    <a:pt x="6362" y="13455"/>
                    <a:pt x="6906" y="15437"/>
                  </a:cubicBezTo>
                  <a:cubicBezTo>
                    <a:pt x="7451" y="17419"/>
                    <a:pt x="7814" y="19200"/>
                    <a:pt x="7996" y="20234"/>
                  </a:cubicBezTo>
                  <a:cubicBezTo>
                    <a:pt x="8177" y="21268"/>
                    <a:pt x="8177" y="21555"/>
                    <a:pt x="8268" y="21555"/>
                  </a:cubicBezTo>
                  <a:cubicBezTo>
                    <a:pt x="8359" y="21555"/>
                    <a:pt x="8540" y="21268"/>
                    <a:pt x="8359" y="20090"/>
                  </a:cubicBezTo>
                  <a:cubicBezTo>
                    <a:pt x="8177" y="18912"/>
                    <a:pt x="7633" y="16844"/>
                    <a:pt x="7088" y="14805"/>
                  </a:cubicBezTo>
                  <a:cubicBezTo>
                    <a:pt x="6543" y="12766"/>
                    <a:pt x="5999" y="10755"/>
                    <a:pt x="5727" y="8773"/>
                  </a:cubicBezTo>
                  <a:cubicBezTo>
                    <a:pt x="5454" y="6791"/>
                    <a:pt x="5454" y="4838"/>
                    <a:pt x="5908" y="3459"/>
                  </a:cubicBezTo>
                  <a:cubicBezTo>
                    <a:pt x="6362" y="2081"/>
                    <a:pt x="7270" y="1276"/>
                    <a:pt x="8086" y="788"/>
                  </a:cubicBezTo>
                  <a:cubicBezTo>
                    <a:pt x="8903" y="300"/>
                    <a:pt x="9629" y="127"/>
                    <a:pt x="10537" y="41"/>
                  </a:cubicBezTo>
                  <a:cubicBezTo>
                    <a:pt x="11444" y="-45"/>
                    <a:pt x="12533" y="-45"/>
                    <a:pt x="14530" y="529"/>
                  </a:cubicBezTo>
                  <a:cubicBezTo>
                    <a:pt x="16527" y="1104"/>
                    <a:pt x="19431" y="2253"/>
                    <a:pt x="20338" y="3574"/>
                  </a:cubicBezTo>
                  <a:cubicBezTo>
                    <a:pt x="21246" y="4895"/>
                    <a:pt x="20157" y="6389"/>
                    <a:pt x="17162" y="7595"/>
                  </a:cubicBezTo>
                  <a:cubicBezTo>
                    <a:pt x="14167" y="8802"/>
                    <a:pt x="9266" y="9721"/>
                    <a:pt x="5908" y="10181"/>
                  </a:cubicBezTo>
                  <a:cubicBezTo>
                    <a:pt x="2550" y="10640"/>
                    <a:pt x="735" y="10640"/>
                    <a:pt x="191" y="10525"/>
                  </a:cubicBezTo>
                  <a:cubicBezTo>
                    <a:pt x="-354" y="10410"/>
                    <a:pt x="372" y="10181"/>
                    <a:pt x="1098" y="9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577818" y="462041"/>
              <a:ext cx="169786" cy="11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05" fill="norm" stroke="1" extrusionOk="0">
                  <a:moveTo>
                    <a:pt x="1405" y="2049"/>
                  </a:moveTo>
                  <a:cubicBezTo>
                    <a:pt x="619" y="1208"/>
                    <a:pt x="-166" y="366"/>
                    <a:pt x="30" y="86"/>
                  </a:cubicBezTo>
                  <a:cubicBezTo>
                    <a:pt x="227" y="-195"/>
                    <a:pt x="1405" y="86"/>
                    <a:pt x="4350" y="2891"/>
                  </a:cubicBezTo>
                  <a:cubicBezTo>
                    <a:pt x="7296" y="5696"/>
                    <a:pt x="12009" y="11026"/>
                    <a:pt x="15150" y="14532"/>
                  </a:cubicBezTo>
                  <a:cubicBezTo>
                    <a:pt x="18292" y="18039"/>
                    <a:pt x="19863" y="19722"/>
                    <a:pt x="21434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649610" y="452540"/>
              <a:ext cx="107327" cy="22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214"/>
                  </a:moveTo>
                  <a:cubicBezTo>
                    <a:pt x="19722" y="63"/>
                    <a:pt x="17843" y="-88"/>
                    <a:pt x="16278" y="63"/>
                  </a:cubicBezTo>
                  <a:cubicBezTo>
                    <a:pt x="14713" y="214"/>
                    <a:pt x="13461" y="667"/>
                    <a:pt x="11270" y="3009"/>
                  </a:cubicBezTo>
                  <a:cubicBezTo>
                    <a:pt x="9078" y="5350"/>
                    <a:pt x="5948" y="9579"/>
                    <a:pt x="3913" y="12978"/>
                  </a:cubicBezTo>
                  <a:cubicBezTo>
                    <a:pt x="1878" y="16376"/>
                    <a:pt x="939" y="18944"/>
                    <a:pt x="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838421" y="221523"/>
              <a:ext cx="100502" cy="33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260" fill="norm" stroke="1" extrusionOk="0">
                  <a:moveTo>
                    <a:pt x="20830" y="2980"/>
                  </a:moveTo>
                  <a:cubicBezTo>
                    <a:pt x="18573" y="1885"/>
                    <a:pt x="16317" y="790"/>
                    <a:pt x="14221" y="293"/>
                  </a:cubicBezTo>
                  <a:cubicBezTo>
                    <a:pt x="12126" y="-205"/>
                    <a:pt x="10191" y="-105"/>
                    <a:pt x="7934" y="890"/>
                  </a:cubicBezTo>
                  <a:cubicBezTo>
                    <a:pt x="5678" y="1885"/>
                    <a:pt x="3099" y="3777"/>
                    <a:pt x="1487" y="6464"/>
                  </a:cubicBezTo>
                  <a:cubicBezTo>
                    <a:pt x="-125" y="9152"/>
                    <a:pt x="-770" y="12636"/>
                    <a:pt x="1326" y="15273"/>
                  </a:cubicBezTo>
                  <a:cubicBezTo>
                    <a:pt x="3421" y="17911"/>
                    <a:pt x="8257" y="19703"/>
                    <a:pt x="11481" y="20549"/>
                  </a:cubicBezTo>
                  <a:cubicBezTo>
                    <a:pt x="14705" y="21395"/>
                    <a:pt x="16317" y="21295"/>
                    <a:pt x="17929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2018942" y="375412"/>
              <a:ext cx="13308" cy="13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371"/>
                    <a:pt x="1332" y="8743"/>
                    <a:pt x="132" y="12343"/>
                  </a:cubicBezTo>
                  <a:cubicBezTo>
                    <a:pt x="-1068" y="15943"/>
                    <a:pt x="6132" y="18771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2032249" y="291418"/>
              <a:ext cx="14000" cy="4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092911" y="230756"/>
              <a:ext cx="101056" cy="35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600" fill="norm" stroke="1" extrusionOk="0">
                  <a:moveTo>
                    <a:pt x="0" y="0"/>
                  </a:moveTo>
                  <a:cubicBezTo>
                    <a:pt x="5948" y="1611"/>
                    <a:pt x="11896" y="3221"/>
                    <a:pt x="15809" y="5589"/>
                  </a:cubicBezTo>
                  <a:cubicBezTo>
                    <a:pt x="19722" y="7958"/>
                    <a:pt x="21600" y="11084"/>
                    <a:pt x="19409" y="13879"/>
                  </a:cubicBezTo>
                  <a:cubicBezTo>
                    <a:pt x="17217" y="16674"/>
                    <a:pt x="10957" y="19137"/>
                    <a:pt x="46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606206" y="370746"/>
              <a:ext cx="177321" cy="1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6800"/>
                    <a:pt x="8716" y="12000"/>
                    <a:pt x="12316" y="8400"/>
                  </a:cubicBezTo>
                  <a:cubicBezTo>
                    <a:pt x="15916" y="4800"/>
                    <a:pt x="1875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652870" y="487404"/>
              <a:ext cx="163322" cy="2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3195923" y="251439"/>
              <a:ext cx="96233" cy="27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42" fill="norm" stroke="1" extrusionOk="0">
                  <a:moveTo>
                    <a:pt x="21212" y="2771"/>
                  </a:moveTo>
                  <a:cubicBezTo>
                    <a:pt x="21212" y="1795"/>
                    <a:pt x="21212" y="818"/>
                    <a:pt x="20355" y="330"/>
                  </a:cubicBezTo>
                  <a:cubicBezTo>
                    <a:pt x="19498" y="-158"/>
                    <a:pt x="17783" y="-158"/>
                    <a:pt x="15041" y="696"/>
                  </a:cubicBezTo>
                  <a:cubicBezTo>
                    <a:pt x="12298" y="1550"/>
                    <a:pt x="8526" y="3259"/>
                    <a:pt x="5612" y="6005"/>
                  </a:cubicBezTo>
                  <a:cubicBezTo>
                    <a:pt x="2698" y="8750"/>
                    <a:pt x="641" y="12534"/>
                    <a:pt x="126" y="15096"/>
                  </a:cubicBezTo>
                  <a:cubicBezTo>
                    <a:pt x="-388" y="17659"/>
                    <a:pt x="641" y="19001"/>
                    <a:pt x="3726" y="19856"/>
                  </a:cubicBezTo>
                  <a:cubicBezTo>
                    <a:pt x="6812" y="20710"/>
                    <a:pt x="11955" y="21076"/>
                    <a:pt x="17098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391063" y="300751"/>
              <a:ext cx="36417" cy="20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84" y="0"/>
                  </a:moveTo>
                  <a:cubicBezTo>
                    <a:pt x="356" y="4521"/>
                    <a:pt x="-1372" y="9042"/>
                    <a:pt x="1652" y="12642"/>
                  </a:cubicBezTo>
                  <a:cubicBezTo>
                    <a:pt x="4676" y="16242"/>
                    <a:pt x="12452" y="18921"/>
                    <a:pt x="202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460143" y="394077"/>
              <a:ext cx="144657" cy="5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647574" y="242374"/>
              <a:ext cx="108593" cy="38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31" fill="norm" stroke="1" extrusionOk="0">
                  <a:moveTo>
                    <a:pt x="3450" y="5859"/>
                  </a:moveTo>
                  <a:cubicBezTo>
                    <a:pt x="3450" y="8634"/>
                    <a:pt x="3450" y="11410"/>
                    <a:pt x="3450" y="13839"/>
                  </a:cubicBezTo>
                  <a:cubicBezTo>
                    <a:pt x="3450" y="16268"/>
                    <a:pt x="3450" y="18350"/>
                    <a:pt x="3450" y="19651"/>
                  </a:cubicBezTo>
                  <a:cubicBezTo>
                    <a:pt x="3450" y="20953"/>
                    <a:pt x="3450" y="21473"/>
                    <a:pt x="3450" y="21300"/>
                  </a:cubicBezTo>
                  <a:cubicBezTo>
                    <a:pt x="3450" y="21126"/>
                    <a:pt x="3450" y="20259"/>
                    <a:pt x="2850" y="18220"/>
                  </a:cubicBezTo>
                  <a:cubicBezTo>
                    <a:pt x="2250" y="16181"/>
                    <a:pt x="1050" y="12972"/>
                    <a:pt x="450" y="10109"/>
                  </a:cubicBezTo>
                  <a:cubicBezTo>
                    <a:pt x="-150" y="7246"/>
                    <a:pt x="-150" y="4731"/>
                    <a:pt x="450" y="3083"/>
                  </a:cubicBezTo>
                  <a:cubicBezTo>
                    <a:pt x="1050" y="1434"/>
                    <a:pt x="2250" y="654"/>
                    <a:pt x="3750" y="263"/>
                  </a:cubicBezTo>
                  <a:cubicBezTo>
                    <a:pt x="5250" y="-127"/>
                    <a:pt x="7050" y="-127"/>
                    <a:pt x="10050" y="567"/>
                  </a:cubicBezTo>
                  <a:cubicBezTo>
                    <a:pt x="13050" y="1261"/>
                    <a:pt x="17250" y="2649"/>
                    <a:pt x="19350" y="3863"/>
                  </a:cubicBezTo>
                  <a:cubicBezTo>
                    <a:pt x="21450" y="5078"/>
                    <a:pt x="21450" y="6119"/>
                    <a:pt x="19500" y="7160"/>
                  </a:cubicBezTo>
                  <a:cubicBezTo>
                    <a:pt x="17550" y="8201"/>
                    <a:pt x="13650" y="9242"/>
                    <a:pt x="10350" y="9415"/>
                  </a:cubicBezTo>
                  <a:cubicBezTo>
                    <a:pt x="7050" y="9589"/>
                    <a:pt x="4350" y="8895"/>
                    <a:pt x="1650" y="8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758788" y="230756"/>
              <a:ext cx="118256" cy="25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600" fill="norm" stroke="1" extrusionOk="0">
                  <a:moveTo>
                    <a:pt x="0" y="0"/>
                  </a:moveTo>
                  <a:cubicBezTo>
                    <a:pt x="5742" y="916"/>
                    <a:pt x="11484" y="1833"/>
                    <a:pt x="15448" y="3927"/>
                  </a:cubicBezTo>
                  <a:cubicBezTo>
                    <a:pt x="19413" y="6022"/>
                    <a:pt x="21600" y="9295"/>
                    <a:pt x="20506" y="12436"/>
                  </a:cubicBezTo>
                  <a:cubicBezTo>
                    <a:pt x="19413" y="15578"/>
                    <a:pt x="15038" y="18589"/>
                    <a:pt x="106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926775" y="114098"/>
              <a:ext cx="23333" cy="8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6000"/>
                    <a:pt x="2880" y="12000"/>
                    <a:pt x="6480" y="15600"/>
                  </a:cubicBezTo>
                  <a:cubicBezTo>
                    <a:pt x="10080" y="19200"/>
                    <a:pt x="1584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3912776" y="-1"/>
              <a:ext cx="41995" cy="4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64" fill="norm" stroke="1" extrusionOk="0">
                  <a:moveTo>
                    <a:pt x="18514" y="11039"/>
                  </a:moveTo>
                  <a:cubicBezTo>
                    <a:pt x="16200" y="8339"/>
                    <a:pt x="13886" y="5639"/>
                    <a:pt x="11571" y="5639"/>
                  </a:cubicBezTo>
                  <a:cubicBezTo>
                    <a:pt x="9257" y="5639"/>
                    <a:pt x="6943" y="8339"/>
                    <a:pt x="8100" y="10701"/>
                  </a:cubicBezTo>
                  <a:cubicBezTo>
                    <a:pt x="9257" y="13064"/>
                    <a:pt x="13886" y="15089"/>
                    <a:pt x="16971" y="13402"/>
                  </a:cubicBezTo>
                  <a:cubicBezTo>
                    <a:pt x="20057" y="11714"/>
                    <a:pt x="21600" y="6314"/>
                    <a:pt x="20443" y="3277"/>
                  </a:cubicBezTo>
                  <a:cubicBezTo>
                    <a:pt x="19286" y="239"/>
                    <a:pt x="15429" y="-436"/>
                    <a:pt x="11957" y="239"/>
                  </a:cubicBezTo>
                  <a:cubicBezTo>
                    <a:pt x="8486" y="914"/>
                    <a:pt x="5400" y="2939"/>
                    <a:pt x="3471" y="6651"/>
                  </a:cubicBezTo>
                  <a:cubicBezTo>
                    <a:pt x="1543" y="10364"/>
                    <a:pt x="771" y="15764"/>
                    <a:pt x="0" y="21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020102" y="132763"/>
              <a:ext cx="116659" cy="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186810" y="67435"/>
              <a:ext cx="24612" cy="14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697"/>
                    <a:pt x="-1496" y="1394"/>
                    <a:pt x="410" y="4994"/>
                  </a:cubicBezTo>
                  <a:cubicBezTo>
                    <a:pt x="2316" y="8594"/>
                    <a:pt x="11210" y="15097"/>
                    <a:pt x="201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412073" y="450073"/>
              <a:ext cx="18666" cy="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500733" y="211723"/>
              <a:ext cx="189376" cy="55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281" fill="norm" stroke="1" extrusionOk="0">
                  <a:moveTo>
                    <a:pt x="8229" y="7754"/>
                  </a:moveTo>
                  <a:cubicBezTo>
                    <a:pt x="7029" y="7634"/>
                    <a:pt x="5829" y="7514"/>
                    <a:pt x="5143" y="7664"/>
                  </a:cubicBezTo>
                  <a:cubicBezTo>
                    <a:pt x="4457" y="7814"/>
                    <a:pt x="4286" y="8234"/>
                    <a:pt x="4800" y="9374"/>
                  </a:cubicBezTo>
                  <a:cubicBezTo>
                    <a:pt x="5314" y="10514"/>
                    <a:pt x="6514" y="12374"/>
                    <a:pt x="7286" y="14264"/>
                  </a:cubicBezTo>
                  <a:cubicBezTo>
                    <a:pt x="8057" y="16154"/>
                    <a:pt x="8400" y="18074"/>
                    <a:pt x="8571" y="19184"/>
                  </a:cubicBezTo>
                  <a:cubicBezTo>
                    <a:pt x="8743" y="20294"/>
                    <a:pt x="8743" y="20594"/>
                    <a:pt x="8657" y="20894"/>
                  </a:cubicBezTo>
                  <a:cubicBezTo>
                    <a:pt x="8571" y="21194"/>
                    <a:pt x="8400" y="21494"/>
                    <a:pt x="8057" y="21074"/>
                  </a:cubicBezTo>
                  <a:cubicBezTo>
                    <a:pt x="7714" y="20654"/>
                    <a:pt x="7200" y="19514"/>
                    <a:pt x="6686" y="17714"/>
                  </a:cubicBezTo>
                  <a:cubicBezTo>
                    <a:pt x="6171" y="15914"/>
                    <a:pt x="5657" y="13454"/>
                    <a:pt x="5657" y="10994"/>
                  </a:cubicBezTo>
                  <a:cubicBezTo>
                    <a:pt x="5657" y="8534"/>
                    <a:pt x="6171" y="6074"/>
                    <a:pt x="6943" y="4364"/>
                  </a:cubicBezTo>
                  <a:cubicBezTo>
                    <a:pt x="7714" y="2654"/>
                    <a:pt x="8743" y="1694"/>
                    <a:pt x="9514" y="1094"/>
                  </a:cubicBezTo>
                  <a:cubicBezTo>
                    <a:pt x="10286" y="494"/>
                    <a:pt x="10800" y="254"/>
                    <a:pt x="11486" y="104"/>
                  </a:cubicBezTo>
                  <a:cubicBezTo>
                    <a:pt x="12171" y="-46"/>
                    <a:pt x="13029" y="-106"/>
                    <a:pt x="14571" y="434"/>
                  </a:cubicBezTo>
                  <a:cubicBezTo>
                    <a:pt x="16114" y="974"/>
                    <a:pt x="18343" y="2114"/>
                    <a:pt x="19714" y="3344"/>
                  </a:cubicBezTo>
                  <a:cubicBezTo>
                    <a:pt x="21086" y="4574"/>
                    <a:pt x="21600" y="5894"/>
                    <a:pt x="19200" y="7154"/>
                  </a:cubicBezTo>
                  <a:cubicBezTo>
                    <a:pt x="16800" y="8414"/>
                    <a:pt x="11486" y="9614"/>
                    <a:pt x="7800" y="10274"/>
                  </a:cubicBezTo>
                  <a:cubicBezTo>
                    <a:pt x="4114" y="10934"/>
                    <a:pt x="2057" y="11054"/>
                    <a:pt x="0" y="11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751888" y="1280678"/>
              <a:ext cx="389094" cy="39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59" fill="norm" stroke="1" extrusionOk="0">
                  <a:moveTo>
                    <a:pt x="17396" y="0"/>
                  </a:moveTo>
                  <a:cubicBezTo>
                    <a:pt x="16536" y="257"/>
                    <a:pt x="15675" y="514"/>
                    <a:pt x="14083" y="1114"/>
                  </a:cubicBezTo>
                  <a:cubicBezTo>
                    <a:pt x="12491" y="1714"/>
                    <a:pt x="10168" y="2657"/>
                    <a:pt x="8619" y="3386"/>
                  </a:cubicBezTo>
                  <a:cubicBezTo>
                    <a:pt x="7070" y="4114"/>
                    <a:pt x="6295" y="4629"/>
                    <a:pt x="5779" y="5100"/>
                  </a:cubicBezTo>
                  <a:cubicBezTo>
                    <a:pt x="5262" y="5571"/>
                    <a:pt x="5004" y="6000"/>
                    <a:pt x="5133" y="6257"/>
                  </a:cubicBezTo>
                  <a:cubicBezTo>
                    <a:pt x="5262" y="6514"/>
                    <a:pt x="5779" y="6600"/>
                    <a:pt x="7414" y="6643"/>
                  </a:cubicBezTo>
                  <a:cubicBezTo>
                    <a:pt x="9049" y="6686"/>
                    <a:pt x="11803" y="6686"/>
                    <a:pt x="13438" y="6814"/>
                  </a:cubicBezTo>
                  <a:cubicBezTo>
                    <a:pt x="15073" y="6943"/>
                    <a:pt x="15589" y="7200"/>
                    <a:pt x="15890" y="7586"/>
                  </a:cubicBezTo>
                  <a:cubicBezTo>
                    <a:pt x="16192" y="7971"/>
                    <a:pt x="16278" y="8486"/>
                    <a:pt x="15460" y="9429"/>
                  </a:cubicBezTo>
                  <a:cubicBezTo>
                    <a:pt x="14643" y="10371"/>
                    <a:pt x="12921" y="11743"/>
                    <a:pt x="10899" y="13029"/>
                  </a:cubicBezTo>
                  <a:cubicBezTo>
                    <a:pt x="8877" y="14314"/>
                    <a:pt x="6553" y="15514"/>
                    <a:pt x="4789" y="16543"/>
                  </a:cubicBezTo>
                  <a:cubicBezTo>
                    <a:pt x="3025" y="17571"/>
                    <a:pt x="1820" y="18429"/>
                    <a:pt x="1046" y="19114"/>
                  </a:cubicBezTo>
                  <a:cubicBezTo>
                    <a:pt x="271" y="19800"/>
                    <a:pt x="-73" y="20314"/>
                    <a:pt x="13" y="20700"/>
                  </a:cubicBezTo>
                  <a:cubicBezTo>
                    <a:pt x="99" y="21086"/>
                    <a:pt x="615" y="21343"/>
                    <a:pt x="2337" y="21471"/>
                  </a:cubicBezTo>
                  <a:cubicBezTo>
                    <a:pt x="4058" y="21600"/>
                    <a:pt x="6984" y="21600"/>
                    <a:pt x="9823" y="21386"/>
                  </a:cubicBezTo>
                  <a:cubicBezTo>
                    <a:pt x="12663" y="21171"/>
                    <a:pt x="15417" y="20743"/>
                    <a:pt x="17353" y="20614"/>
                  </a:cubicBezTo>
                  <a:cubicBezTo>
                    <a:pt x="19290" y="20486"/>
                    <a:pt x="20408" y="20657"/>
                    <a:pt x="21527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805006" y="1868635"/>
              <a:ext cx="4667" cy="7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809672" y="1775308"/>
              <a:ext cx="18667" cy="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89000" y="1826638"/>
              <a:ext cx="7932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21664" y="1905965"/>
              <a:ext cx="79329" cy="2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089652" y="1826638"/>
              <a:ext cx="32665" cy="13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483"/>
                    <a:pt x="2057" y="4966"/>
                    <a:pt x="5657" y="8566"/>
                  </a:cubicBezTo>
                  <a:cubicBezTo>
                    <a:pt x="9257" y="12166"/>
                    <a:pt x="15429" y="168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874622" y="1089661"/>
              <a:ext cx="200548" cy="10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740" fill="norm" stroke="1" extrusionOk="0">
                  <a:moveTo>
                    <a:pt x="12502" y="5741"/>
                  </a:moveTo>
                  <a:cubicBezTo>
                    <a:pt x="11505" y="9287"/>
                    <a:pt x="10508" y="12833"/>
                    <a:pt x="9428" y="15735"/>
                  </a:cubicBezTo>
                  <a:cubicBezTo>
                    <a:pt x="8348" y="18636"/>
                    <a:pt x="7185" y="20893"/>
                    <a:pt x="5689" y="20732"/>
                  </a:cubicBezTo>
                  <a:cubicBezTo>
                    <a:pt x="4194" y="20571"/>
                    <a:pt x="2366" y="17991"/>
                    <a:pt x="1286" y="14768"/>
                  </a:cubicBezTo>
                  <a:cubicBezTo>
                    <a:pt x="206" y="11544"/>
                    <a:pt x="-126" y="7675"/>
                    <a:pt x="40" y="5257"/>
                  </a:cubicBezTo>
                  <a:cubicBezTo>
                    <a:pt x="206" y="2839"/>
                    <a:pt x="871" y="1872"/>
                    <a:pt x="3114" y="2356"/>
                  </a:cubicBezTo>
                  <a:cubicBezTo>
                    <a:pt x="5357" y="2839"/>
                    <a:pt x="9179" y="4774"/>
                    <a:pt x="11920" y="6708"/>
                  </a:cubicBezTo>
                  <a:cubicBezTo>
                    <a:pt x="14662" y="8642"/>
                    <a:pt x="16323" y="10577"/>
                    <a:pt x="17652" y="11866"/>
                  </a:cubicBezTo>
                  <a:cubicBezTo>
                    <a:pt x="18982" y="13156"/>
                    <a:pt x="19979" y="13800"/>
                    <a:pt x="20560" y="13317"/>
                  </a:cubicBezTo>
                  <a:cubicBezTo>
                    <a:pt x="21142" y="12833"/>
                    <a:pt x="21308" y="11221"/>
                    <a:pt x="21391" y="9126"/>
                  </a:cubicBezTo>
                  <a:cubicBezTo>
                    <a:pt x="21474" y="7030"/>
                    <a:pt x="21474" y="4451"/>
                    <a:pt x="20311" y="2517"/>
                  </a:cubicBezTo>
                  <a:cubicBezTo>
                    <a:pt x="19148" y="583"/>
                    <a:pt x="16822" y="-707"/>
                    <a:pt x="15160" y="421"/>
                  </a:cubicBezTo>
                  <a:cubicBezTo>
                    <a:pt x="13499" y="1550"/>
                    <a:pt x="12502" y="5096"/>
                    <a:pt x="11505" y="8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390564" y="1297714"/>
              <a:ext cx="114391" cy="35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11" fill="norm" stroke="1" extrusionOk="0">
                  <a:moveTo>
                    <a:pt x="21466" y="2071"/>
                  </a:moveTo>
                  <a:cubicBezTo>
                    <a:pt x="20590" y="1695"/>
                    <a:pt x="19715" y="1320"/>
                    <a:pt x="18693" y="944"/>
                  </a:cubicBezTo>
                  <a:cubicBezTo>
                    <a:pt x="17671" y="568"/>
                    <a:pt x="16504" y="193"/>
                    <a:pt x="15190" y="52"/>
                  </a:cubicBezTo>
                  <a:cubicBezTo>
                    <a:pt x="13877" y="-89"/>
                    <a:pt x="12417" y="5"/>
                    <a:pt x="10228" y="1038"/>
                  </a:cubicBezTo>
                  <a:cubicBezTo>
                    <a:pt x="8039" y="2071"/>
                    <a:pt x="5120" y="4043"/>
                    <a:pt x="3077" y="6626"/>
                  </a:cubicBezTo>
                  <a:cubicBezTo>
                    <a:pt x="1034" y="9208"/>
                    <a:pt x="-134" y="12401"/>
                    <a:pt x="12" y="14843"/>
                  </a:cubicBezTo>
                  <a:cubicBezTo>
                    <a:pt x="158" y="17285"/>
                    <a:pt x="1617" y="18975"/>
                    <a:pt x="4098" y="19961"/>
                  </a:cubicBezTo>
                  <a:cubicBezTo>
                    <a:pt x="6580" y="20948"/>
                    <a:pt x="10082" y="21229"/>
                    <a:pt x="13585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593614" y="1374005"/>
              <a:ext cx="23333" cy="19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86"/>
                    <a:pt x="0" y="8571"/>
                    <a:pt x="3600" y="12171"/>
                  </a:cubicBezTo>
                  <a:cubicBezTo>
                    <a:pt x="7200" y="15771"/>
                    <a:pt x="14400" y="186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658943" y="1481330"/>
              <a:ext cx="139991" cy="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5840"/>
                    <a:pt x="11040" y="10080"/>
                    <a:pt x="14640" y="6480"/>
                  </a:cubicBezTo>
                  <a:cubicBezTo>
                    <a:pt x="18240" y="2880"/>
                    <a:pt x="1992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892526" y="1244735"/>
              <a:ext cx="139724" cy="51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41" fill="norm" stroke="1" extrusionOk="0">
                  <a:moveTo>
                    <a:pt x="3559" y="8607"/>
                  </a:moveTo>
                  <a:cubicBezTo>
                    <a:pt x="2839" y="8870"/>
                    <a:pt x="2119" y="9132"/>
                    <a:pt x="1759" y="10019"/>
                  </a:cubicBezTo>
                  <a:cubicBezTo>
                    <a:pt x="1399" y="10905"/>
                    <a:pt x="1399" y="12415"/>
                    <a:pt x="1399" y="14286"/>
                  </a:cubicBezTo>
                  <a:cubicBezTo>
                    <a:pt x="1399" y="16157"/>
                    <a:pt x="1399" y="18390"/>
                    <a:pt x="1279" y="19736"/>
                  </a:cubicBezTo>
                  <a:cubicBezTo>
                    <a:pt x="1159" y="21081"/>
                    <a:pt x="919" y="21541"/>
                    <a:pt x="679" y="21541"/>
                  </a:cubicBezTo>
                  <a:cubicBezTo>
                    <a:pt x="439" y="21541"/>
                    <a:pt x="199" y="21081"/>
                    <a:pt x="79" y="19473"/>
                  </a:cubicBezTo>
                  <a:cubicBezTo>
                    <a:pt x="-41" y="17864"/>
                    <a:pt x="-41" y="15107"/>
                    <a:pt x="199" y="12481"/>
                  </a:cubicBezTo>
                  <a:cubicBezTo>
                    <a:pt x="439" y="9855"/>
                    <a:pt x="919" y="7360"/>
                    <a:pt x="1759" y="5456"/>
                  </a:cubicBezTo>
                  <a:cubicBezTo>
                    <a:pt x="2599" y="3552"/>
                    <a:pt x="3799" y="2239"/>
                    <a:pt x="4879" y="1418"/>
                  </a:cubicBezTo>
                  <a:cubicBezTo>
                    <a:pt x="5959" y="598"/>
                    <a:pt x="6919" y="269"/>
                    <a:pt x="7999" y="105"/>
                  </a:cubicBezTo>
                  <a:cubicBezTo>
                    <a:pt x="9079" y="-59"/>
                    <a:pt x="10279" y="-59"/>
                    <a:pt x="11839" y="302"/>
                  </a:cubicBezTo>
                  <a:cubicBezTo>
                    <a:pt x="13399" y="663"/>
                    <a:pt x="15319" y="1385"/>
                    <a:pt x="17359" y="2797"/>
                  </a:cubicBezTo>
                  <a:cubicBezTo>
                    <a:pt x="19399" y="4208"/>
                    <a:pt x="21559" y="6309"/>
                    <a:pt x="21559" y="7819"/>
                  </a:cubicBezTo>
                  <a:cubicBezTo>
                    <a:pt x="21559" y="9329"/>
                    <a:pt x="19399" y="10249"/>
                    <a:pt x="16279" y="10872"/>
                  </a:cubicBezTo>
                  <a:cubicBezTo>
                    <a:pt x="13159" y="11496"/>
                    <a:pt x="9079" y="11824"/>
                    <a:pt x="6319" y="11529"/>
                  </a:cubicBezTo>
                  <a:cubicBezTo>
                    <a:pt x="3559" y="11233"/>
                    <a:pt x="2119" y="10314"/>
                    <a:pt x="679" y="9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032249" y="1242078"/>
              <a:ext cx="77664" cy="30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70" fill="norm" stroke="1" extrusionOk="0">
                  <a:moveTo>
                    <a:pt x="2492" y="89"/>
                  </a:moveTo>
                  <a:cubicBezTo>
                    <a:pt x="5400" y="-20"/>
                    <a:pt x="8308" y="-130"/>
                    <a:pt x="11215" y="418"/>
                  </a:cubicBezTo>
                  <a:cubicBezTo>
                    <a:pt x="14123" y="966"/>
                    <a:pt x="17031" y="2173"/>
                    <a:pt x="18900" y="4585"/>
                  </a:cubicBezTo>
                  <a:cubicBezTo>
                    <a:pt x="20769" y="6997"/>
                    <a:pt x="21600" y="10615"/>
                    <a:pt x="19523" y="13521"/>
                  </a:cubicBezTo>
                  <a:cubicBezTo>
                    <a:pt x="17446" y="16426"/>
                    <a:pt x="12462" y="18619"/>
                    <a:pt x="8723" y="19825"/>
                  </a:cubicBezTo>
                  <a:cubicBezTo>
                    <a:pt x="4985" y="21031"/>
                    <a:pt x="2492" y="21251"/>
                    <a:pt x="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2214235" y="1154688"/>
              <a:ext cx="18666" cy="9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219594" y="1053584"/>
              <a:ext cx="31973" cy="5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8056" y="4937"/>
                  </a:moveTo>
                  <a:cubicBezTo>
                    <a:pt x="13942" y="2469"/>
                    <a:pt x="9828" y="0"/>
                    <a:pt x="6228" y="0"/>
                  </a:cubicBezTo>
                  <a:cubicBezTo>
                    <a:pt x="2628" y="0"/>
                    <a:pt x="-458" y="2469"/>
                    <a:pt x="56" y="4629"/>
                  </a:cubicBezTo>
                  <a:cubicBezTo>
                    <a:pt x="570" y="6789"/>
                    <a:pt x="4685" y="8640"/>
                    <a:pt x="8285" y="8023"/>
                  </a:cubicBezTo>
                  <a:cubicBezTo>
                    <a:pt x="11885" y="7406"/>
                    <a:pt x="14970" y="4320"/>
                    <a:pt x="14456" y="3703"/>
                  </a:cubicBezTo>
                  <a:cubicBezTo>
                    <a:pt x="13942" y="3086"/>
                    <a:pt x="9828" y="4937"/>
                    <a:pt x="9828" y="7714"/>
                  </a:cubicBezTo>
                  <a:cubicBezTo>
                    <a:pt x="9828" y="10491"/>
                    <a:pt x="13942" y="14194"/>
                    <a:pt x="16513" y="16663"/>
                  </a:cubicBezTo>
                  <a:cubicBezTo>
                    <a:pt x="19085" y="19131"/>
                    <a:pt x="20113" y="20366"/>
                    <a:pt x="211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302895" y="1164020"/>
              <a:ext cx="107327" cy="4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456884" y="1112691"/>
              <a:ext cx="14000" cy="17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70"/>
                    <a:pt x="4800" y="9341"/>
                    <a:pt x="8400" y="12941"/>
                  </a:cubicBezTo>
                  <a:cubicBezTo>
                    <a:pt x="12000" y="16541"/>
                    <a:pt x="16800" y="190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601540" y="1551325"/>
              <a:ext cx="9334" cy="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816191" y="1335445"/>
              <a:ext cx="199045" cy="575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30" fill="norm" stroke="1" extrusionOk="0">
                  <a:moveTo>
                    <a:pt x="6431" y="7906"/>
                  </a:moveTo>
                  <a:cubicBezTo>
                    <a:pt x="6101" y="9304"/>
                    <a:pt x="5771" y="10701"/>
                    <a:pt x="5771" y="12506"/>
                  </a:cubicBezTo>
                  <a:cubicBezTo>
                    <a:pt x="5771" y="14311"/>
                    <a:pt x="6101" y="16523"/>
                    <a:pt x="6266" y="17979"/>
                  </a:cubicBezTo>
                  <a:cubicBezTo>
                    <a:pt x="6431" y="19434"/>
                    <a:pt x="6431" y="20133"/>
                    <a:pt x="6431" y="20657"/>
                  </a:cubicBezTo>
                  <a:cubicBezTo>
                    <a:pt x="6431" y="21181"/>
                    <a:pt x="6431" y="21530"/>
                    <a:pt x="6348" y="21530"/>
                  </a:cubicBezTo>
                  <a:cubicBezTo>
                    <a:pt x="6266" y="21530"/>
                    <a:pt x="6101" y="21181"/>
                    <a:pt x="5853" y="19987"/>
                  </a:cubicBezTo>
                  <a:cubicBezTo>
                    <a:pt x="5606" y="18794"/>
                    <a:pt x="5276" y="16756"/>
                    <a:pt x="5111" y="14660"/>
                  </a:cubicBezTo>
                  <a:cubicBezTo>
                    <a:pt x="4947" y="12564"/>
                    <a:pt x="4947" y="10410"/>
                    <a:pt x="5276" y="8285"/>
                  </a:cubicBezTo>
                  <a:cubicBezTo>
                    <a:pt x="5606" y="6160"/>
                    <a:pt x="6266" y="4064"/>
                    <a:pt x="6760" y="2812"/>
                  </a:cubicBezTo>
                  <a:cubicBezTo>
                    <a:pt x="7255" y="1560"/>
                    <a:pt x="7585" y="1153"/>
                    <a:pt x="7997" y="803"/>
                  </a:cubicBezTo>
                  <a:cubicBezTo>
                    <a:pt x="8409" y="454"/>
                    <a:pt x="8904" y="163"/>
                    <a:pt x="9563" y="46"/>
                  </a:cubicBezTo>
                  <a:cubicBezTo>
                    <a:pt x="10223" y="-70"/>
                    <a:pt x="11047" y="-12"/>
                    <a:pt x="12861" y="774"/>
                  </a:cubicBezTo>
                  <a:cubicBezTo>
                    <a:pt x="14675" y="1560"/>
                    <a:pt x="17478" y="3074"/>
                    <a:pt x="19209" y="4762"/>
                  </a:cubicBezTo>
                  <a:cubicBezTo>
                    <a:pt x="20940" y="6451"/>
                    <a:pt x="21600" y="8314"/>
                    <a:pt x="20693" y="9624"/>
                  </a:cubicBezTo>
                  <a:cubicBezTo>
                    <a:pt x="19786" y="10934"/>
                    <a:pt x="17313" y="11691"/>
                    <a:pt x="13603" y="11953"/>
                  </a:cubicBezTo>
                  <a:cubicBezTo>
                    <a:pt x="9893" y="12215"/>
                    <a:pt x="4947" y="11982"/>
                    <a:pt x="0" y="11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3580188" y="1476664"/>
              <a:ext cx="257928" cy="2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883" y="21600"/>
                  </a:moveTo>
                  <a:cubicBezTo>
                    <a:pt x="365" y="15840"/>
                    <a:pt x="-152" y="10080"/>
                    <a:pt x="42" y="7920"/>
                  </a:cubicBezTo>
                  <a:cubicBezTo>
                    <a:pt x="236" y="5760"/>
                    <a:pt x="1141" y="7200"/>
                    <a:pt x="3987" y="7920"/>
                  </a:cubicBezTo>
                  <a:cubicBezTo>
                    <a:pt x="6832" y="8640"/>
                    <a:pt x="11618" y="8640"/>
                    <a:pt x="14852" y="7200"/>
                  </a:cubicBezTo>
                  <a:cubicBezTo>
                    <a:pt x="18085" y="5760"/>
                    <a:pt x="19767" y="2880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580658" y="1607321"/>
              <a:ext cx="299455" cy="4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19" fill="norm" stroke="1" extrusionOk="0">
                  <a:moveTo>
                    <a:pt x="3398" y="6703"/>
                  </a:moveTo>
                  <a:cubicBezTo>
                    <a:pt x="2507" y="9683"/>
                    <a:pt x="1616" y="12662"/>
                    <a:pt x="948" y="15269"/>
                  </a:cubicBezTo>
                  <a:cubicBezTo>
                    <a:pt x="280" y="17876"/>
                    <a:pt x="-165" y="20110"/>
                    <a:pt x="58" y="20855"/>
                  </a:cubicBezTo>
                  <a:cubicBezTo>
                    <a:pt x="280" y="21600"/>
                    <a:pt x="1171" y="20855"/>
                    <a:pt x="3676" y="17503"/>
                  </a:cubicBezTo>
                  <a:cubicBezTo>
                    <a:pt x="6181" y="14152"/>
                    <a:pt x="10301" y="8193"/>
                    <a:pt x="13530" y="4841"/>
                  </a:cubicBezTo>
                  <a:cubicBezTo>
                    <a:pt x="16759" y="1490"/>
                    <a:pt x="19097" y="745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299251" y="1391980"/>
              <a:ext cx="179805" cy="53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40" fill="norm" stroke="1" extrusionOk="0">
                  <a:moveTo>
                    <a:pt x="1745" y="5458"/>
                  </a:moveTo>
                  <a:cubicBezTo>
                    <a:pt x="2112" y="7831"/>
                    <a:pt x="2478" y="10203"/>
                    <a:pt x="2935" y="12326"/>
                  </a:cubicBezTo>
                  <a:cubicBezTo>
                    <a:pt x="3393" y="14448"/>
                    <a:pt x="3942" y="16321"/>
                    <a:pt x="4308" y="17694"/>
                  </a:cubicBezTo>
                  <a:cubicBezTo>
                    <a:pt x="4674" y="19068"/>
                    <a:pt x="4857" y="19942"/>
                    <a:pt x="4949" y="20535"/>
                  </a:cubicBezTo>
                  <a:cubicBezTo>
                    <a:pt x="5040" y="21128"/>
                    <a:pt x="5040" y="21440"/>
                    <a:pt x="4949" y="21440"/>
                  </a:cubicBezTo>
                  <a:cubicBezTo>
                    <a:pt x="4857" y="21440"/>
                    <a:pt x="4674" y="21128"/>
                    <a:pt x="3942" y="19817"/>
                  </a:cubicBezTo>
                  <a:cubicBezTo>
                    <a:pt x="3210" y="18506"/>
                    <a:pt x="1929" y="16196"/>
                    <a:pt x="1196" y="13855"/>
                  </a:cubicBezTo>
                  <a:cubicBezTo>
                    <a:pt x="464" y="11514"/>
                    <a:pt x="281" y="9142"/>
                    <a:pt x="1013" y="6926"/>
                  </a:cubicBezTo>
                  <a:cubicBezTo>
                    <a:pt x="1746" y="4709"/>
                    <a:pt x="3393" y="2649"/>
                    <a:pt x="5132" y="1432"/>
                  </a:cubicBezTo>
                  <a:cubicBezTo>
                    <a:pt x="6871" y="215"/>
                    <a:pt x="8701" y="-160"/>
                    <a:pt x="11081" y="58"/>
                  </a:cubicBezTo>
                  <a:cubicBezTo>
                    <a:pt x="13461" y="277"/>
                    <a:pt x="16390" y="1089"/>
                    <a:pt x="18403" y="2243"/>
                  </a:cubicBezTo>
                  <a:cubicBezTo>
                    <a:pt x="20417" y="3398"/>
                    <a:pt x="21515" y="4897"/>
                    <a:pt x="21057" y="6208"/>
                  </a:cubicBezTo>
                  <a:cubicBezTo>
                    <a:pt x="20600" y="7519"/>
                    <a:pt x="18586" y="8642"/>
                    <a:pt x="15108" y="9391"/>
                  </a:cubicBezTo>
                  <a:cubicBezTo>
                    <a:pt x="11630" y="10141"/>
                    <a:pt x="6688" y="10515"/>
                    <a:pt x="3759" y="10578"/>
                  </a:cubicBezTo>
                  <a:cubicBezTo>
                    <a:pt x="830" y="10640"/>
                    <a:pt x="-85" y="10390"/>
                    <a:pt x="7" y="9953"/>
                  </a:cubicBezTo>
                  <a:cubicBezTo>
                    <a:pt x="98" y="9516"/>
                    <a:pt x="1196" y="8892"/>
                    <a:pt x="2295" y="8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4599504" y="1211550"/>
              <a:ext cx="265203" cy="47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30" fill="norm" stroke="1" extrusionOk="0">
                  <a:moveTo>
                    <a:pt x="14337" y="2058"/>
                  </a:moveTo>
                  <a:cubicBezTo>
                    <a:pt x="14590" y="1709"/>
                    <a:pt x="14842" y="1359"/>
                    <a:pt x="15158" y="1010"/>
                  </a:cubicBezTo>
                  <a:cubicBezTo>
                    <a:pt x="15474" y="660"/>
                    <a:pt x="15853" y="311"/>
                    <a:pt x="15600" y="136"/>
                  </a:cubicBezTo>
                  <a:cubicBezTo>
                    <a:pt x="15348" y="-39"/>
                    <a:pt x="14463" y="-39"/>
                    <a:pt x="12316" y="101"/>
                  </a:cubicBezTo>
                  <a:cubicBezTo>
                    <a:pt x="10169" y="241"/>
                    <a:pt x="6758" y="520"/>
                    <a:pt x="4548" y="940"/>
                  </a:cubicBezTo>
                  <a:cubicBezTo>
                    <a:pt x="2337" y="1359"/>
                    <a:pt x="1326" y="1918"/>
                    <a:pt x="948" y="2897"/>
                  </a:cubicBezTo>
                  <a:cubicBezTo>
                    <a:pt x="569" y="3876"/>
                    <a:pt x="821" y="5274"/>
                    <a:pt x="1011" y="7021"/>
                  </a:cubicBezTo>
                  <a:cubicBezTo>
                    <a:pt x="1200" y="8769"/>
                    <a:pt x="1326" y="10866"/>
                    <a:pt x="1137" y="13068"/>
                  </a:cubicBezTo>
                  <a:cubicBezTo>
                    <a:pt x="948" y="15270"/>
                    <a:pt x="442" y="17577"/>
                    <a:pt x="190" y="18940"/>
                  </a:cubicBezTo>
                  <a:cubicBezTo>
                    <a:pt x="-63" y="20303"/>
                    <a:pt x="-63" y="20722"/>
                    <a:pt x="190" y="21037"/>
                  </a:cubicBezTo>
                  <a:cubicBezTo>
                    <a:pt x="442" y="21351"/>
                    <a:pt x="948" y="21561"/>
                    <a:pt x="2969" y="21526"/>
                  </a:cubicBezTo>
                  <a:cubicBezTo>
                    <a:pt x="4990" y="21491"/>
                    <a:pt x="8526" y="21211"/>
                    <a:pt x="11874" y="21002"/>
                  </a:cubicBezTo>
                  <a:cubicBezTo>
                    <a:pt x="15221" y="20792"/>
                    <a:pt x="18379" y="20652"/>
                    <a:pt x="21537" y="20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4981365" y="1347391"/>
              <a:ext cx="46664" cy="23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1568"/>
                  </a:moveTo>
                  <a:cubicBezTo>
                    <a:pt x="0" y="721"/>
                    <a:pt x="0" y="-126"/>
                    <a:pt x="720" y="15"/>
                  </a:cubicBezTo>
                  <a:cubicBezTo>
                    <a:pt x="1440" y="156"/>
                    <a:pt x="2880" y="1286"/>
                    <a:pt x="3960" y="4180"/>
                  </a:cubicBezTo>
                  <a:cubicBezTo>
                    <a:pt x="5040" y="7074"/>
                    <a:pt x="5760" y="11733"/>
                    <a:pt x="6840" y="14768"/>
                  </a:cubicBezTo>
                  <a:cubicBezTo>
                    <a:pt x="7920" y="17803"/>
                    <a:pt x="9360" y="19215"/>
                    <a:pt x="11880" y="20062"/>
                  </a:cubicBezTo>
                  <a:cubicBezTo>
                    <a:pt x="14400" y="20909"/>
                    <a:pt x="18000" y="21192"/>
                    <a:pt x="2160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5177349" y="1434667"/>
              <a:ext cx="172656" cy="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6200"/>
                    <a:pt x="10119" y="10800"/>
                    <a:pt x="13719" y="7200"/>
                  </a:cubicBezTo>
                  <a:cubicBezTo>
                    <a:pt x="17319" y="3600"/>
                    <a:pt x="1945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5268113" y="1355340"/>
              <a:ext cx="35228" cy="2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600" fill="norm" stroke="1" extrusionOk="0">
                  <a:moveTo>
                    <a:pt x="4183" y="0"/>
                  </a:moveTo>
                  <a:cubicBezTo>
                    <a:pt x="1483" y="1763"/>
                    <a:pt x="-1217" y="3527"/>
                    <a:pt x="583" y="6465"/>
                  </a:cubicBezTo>
                  <a:cubicBezTo>
                    <a:pt x="2383" y="9404"/>
                    <a:pt x="8683" y="13518"/>
                    <a:pt x="12733" y="16237"/>
                  </a:cubicBezTo>
                  <a:cubicBezTo>
                    <a:pt x="16783" y="18955"/>
                    <a:pt x="18583" y="20278"/>
                    <a:pt x="203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5546432" y="1286211"/>
              <a:ext cx="83552" cy="26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31" fill="norm" stroke="1" extrusionOk="0">
                  <a:moveTo>
                    <a:pt x="21095" y="1793"/>
                  </a:moveTo>
                  <a:cubicBezTo>
                    <a:pt x="19917" y="1172"/>
                    <a:pt x="18739" y="552"/>
                    <a:pt x="16971" y="241"/>
                  </a:cubicBezTo>
                  <a:cubicBezTo>
                    <a:pt x="15204" y="-69"/>
                    <a:pt x="12848" y="-69"/>
                    <a:pt x="10884" y="179"/>
                  </a:cubicBezTo>
                  <a:cubicBezTo>
                    <a:pt x="8921" y="428"/>
                    <a:pt x="7350" y="924"/>
                    <a:pt x="5386" y="2972"/>
                  </a:cubicBezTo>
                  <a:cubicBezTo>
                    <a:pt x="3422" y="5021"/>
                    <a:pt x="1066" y="8621"/>
                    <a:pt x="280" y="11476"/>
                  </a:cubicBezTo>
                  <a:cubicBezTo>
                    <a:pt x="-505" y="14331"/>
                    <a:pt x="280" y="16441"/>
                    <a:pt x="3619" y="17993"/>
                  </a:cubicBezTo>
                  <a:cubicBezTo>
                    <a:pt x="6957" y="19545"/>
                    <a:pt x="12848" y="20538"/>
                    <a:pt x="18739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734197" y="1304010"/>
              <a:ext cx="35777" cy="21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513" y="0"/>
                  </a:moveTo>
                  <a:cubicBezTo>
                    <a:pt x="3757" y="2817"/>
                    <a:pt x="0" y="5635"/>
                    <a:pt x="0" y="8687"/>
                  </a:cubicBezTo>
                  <a:cubicBezTo>
                    <a:pt x="0" y="11739"/>
                    <a:pt x="3757" y="15026"/>
                    <a:pt x="7983" y="17217"/>
                  </a:cubicBezTo>
                  <a:cubicBezTo>
                    <a:pt x="12209" y="19409"/>
                    <a:pt x="16904" y="205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797971" y="1420668"/>
              <a:ext cx="149323" cy="4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990982" y="1318787"/>
              <a:ext cx="79434" cy="205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0862" fill="norm" stroke="1" extrusionOk="0">
                  <a:moveTo>
                    <a:pt x="5670" y="3705"/>
                  </a:moveTo>
                  <a:cubicBezTo>
                    <a:pt x="3225" y="5439"/>
                    <a:pt x="780" y="7174"/>
                    <a:pt x="168" y="10169"/>
                  </a:cubicBezTo>
                  <a:cubicBezTo>
                    <a:pt x="-443" y="13165"/>
                    <a:pt x="780" y="17422"/>
                    <a:pt x="1187" y="19471"/>
                  </a:cubicBezTo>
                  <a:cubicBezTo>
                    <a:pt x="1595" y="21521"/>
                    <a:pt x="1187" y="21363"/>
                    <a:pt x="780" y="18604"/>
                  </a:cubicBezTo>
                  <a:cubicBezTo>
                    <a:pt x="372" y="15845"/>
                    <a:pt x="-35" y="10485"/>
                    <a:pt x="168" y="7252"/>
                  </a:cubicBezTo>
                  <a:cubicBezTo>
                    <a:pt x="372" y="4020"/>
                    <a:pt x="1187" y="2917"/>
                    <a:pt x="2410" y="2049"/>
                  </a:cubicBezTo>
                  <a:cubicBezTo>
                    <a:pt x="3633" y="1182"/>
                    <a:pt x="5263" y="552"/>
                    <a:pt x="7097" y="236"/>
                  </a:cubicBezTo>
                  <a:cubicBezTo>
                    <a:pt x="8931" y="-79"/>
                    <a:pt x="10968" y="-79"/>
                    <a:pt x="12802" y="236"/>
                  </a:cubicBezTo>
                  <a:cubicBezTo>
                    <a:pt x="14636" y="552"/>
                    <a:pt x="16266" y="1182"/>
                    <a:pt x="17897" y="2995"/>
                  </a:cubicBezTo>
                  <a:cubicBezTo>
                    <a:pt x="19527" y="4809"/>
                    <a:pt x="21157" y="7804"/>
                    <a:pt x="20749" y="10169"/>
                  </a:cubicBezTo>
                  <a:cubicBezTo>
                    <a:pt x="20342" y="12534"/>
                    <a:pt x="17897" y="14268"/>
                    <a:pt x="15655" y="14978"/>
                  </a:cubicBezTo>
                  <a:cubicBezTo>
                    <a:pt x="13414" y="15687"/>
                    <a:pt x="11376" y="15372"/>
                    <a:pt x="9338" y="15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6082616" y="1266679"/>
              <a:ext cx="67378" cy="24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600" fill="norm" stroke="1" extrusionOk="0">
                  <a:moveTo>
                    <a:pt x="1409" y="0"/>
                  </a:moveTo>
                  <a:cubicBezTo>
                    <a:pt x="7513" y="1800"/>
                    <a:pt x="13617" y="3600"/>
                    <a:pt x="17139" y="6092"/>
                  </a:cubicBezTo>
                  <a:cubicBezTo>
                    <a:pt x="20661" y="8585"/>
                    <a:pt x="21600" y="11769"/>
                    <a:pt x="18313" y="14469"/>
                  </a:cubicBezTo>
                  <a:cubicBezTo>
                    <a:pt x="15026" y="17169"/>
                    <a:pt x="7513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5984623" y="1471166"/>
              <a:ext cx="18667" cy="21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1514"/>
                  </a:moveTo>
                  <a:cubicBezTo>
                    <a:pt x="16200" y="720"/>
                    <a:pt x="10800" y="-74"/>
                    <a:pt x="7200" y="5"/>
                  </a:cubicBezTo>
                  <a:cubicBezTo>
                    <a:pt x="3600" y="85"/>
                    <a:pt x="1800" y="1038"/>
                    <a:pt x="3600" y="3500"/>
                  </a:cubicBezTo>
                  <a:cubicBezTo>
                    <a:pt x="5400" y="5961"/>
                    <a:pt x="10800" y="9932"/>
                    <a:pt x="10800" y="13188"/>
                  </a:cubicBezTo>
                  <a:cubicBezTo>
                    <a:pt x="10800" y="16444"/>
                    <a:pt x="5400" y="18985"/>
                    <a:pt x="0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381260" y="1425334"/>
              <a:ext cx="200654" cy="1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9200"/>
                    <a:pt x="8372" y="16800"/>
                    <a:pt x="11470" y="14400"/>
                  </a:cubicBezTo>
                  <a:cubicBezTo>
                    <a:pt x="14567" y="12000"/>
                    <a:pt x="16577" y="9600"/>
                    <a:pt x="18084" y="7200"/>
                  </a:cubicBezTo>
                  <a:cubicBezTo>
                    <a:pt x="19591" y="4800"/>
                    <a:pt x="2059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6485475" y="1346007"/>
              <a:ext cx="49775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1910"/>
                    <a:pt x="0" y="3820"/>
                    <a:pt x="0" y="6539"/>
                  </a:cubicBezTo>
                  <a:cubicBezTo>
                    <a:pt x="0" y="9257"/>
                    <a:pt x="2700" y="12784"/>
                    <a:pt x="6750" y="15429"/>
                  </a:cubicBezTo>
                  <a:cubicBezTo>
                    <a:pt x="10800" y="18073"/>
                    <a:pt x="16200" y="198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6685721" y="1280892"/>
              <a:ext cx="120176" cy="26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211" fill="norm" stroke="1" extrusionOk="0">
                  <a:moveTo>
                    <a:pt x="21125" y="1101"/>
                  </a:moveTo>
                  <a:cubicBezTo>
                    <a:pt x="16477" y="356"/>
                    <a:pt x="11829" y="-389"/>
                    <a:pt x="8411" y="232"/>
                  </a:cubicBezTo>
                  <a:cubicBezTo>
                    <a:pt x="4993" y="852"/>
                    <a:pt x="2806" y="2839"/>
                    <a:pt x="1439" y="5694"/>
                  </a:cubicBezTo>
                  <a:cubicBezTo>
                    <a:pt x="72" y="8549"/>
                    <a:pt x="-475" y="12273"/>
                    <a:pt x="482" y="15004"/>
                  </a:cubicBezTo>
                  <a:cubicBezTo>
                    <a:pt x="1439" y="17735"/>
                    <a:pt x="3900" y="19473"/>
                    <a:pt x="6497" y="20342"/>
                  </a:cubicBezTo>
                  <a:cubicBezTo>
                    <a:pt x="9095" y="21211"/>
                    <a:pt x="11829" y="21211"/>
                    <a:pt x="14563" y="2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6861855" y="1346007"/>
              <a:ext cx="28036" cy="17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3437" y="0"/>
                  </a:moveTo>
                  <a:cubicBezTo>
                    <a:pt x="1164" y="5059"/>
                    <a:pt x="-1110" y="10119"/>
                    <a:pt x="595" y="13622"/>
                  </a:cubicBezTo>
                  <a:cubicBezTo>
                    <a:pt x="2301" y="17124"/>
                    <a:pt x="7985" y="19070"/>
                    <a:pt x="11964" y="20141"/>
                  </a:cubicBezTo>
                  <a:cubicBezTo>
                    <a:pt x="15943" y="21211"/>
                    <a:pt x="18216" y="21405"/>
                    <a:pt x="204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6922555" y="1416002"/>
              <a:ext cx="144656" cy="5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8" y="18000"/>
                    <a:pt x="3716" y="14400"/>
                    <a:pt x="7316" y="10800"/>
                  </a:cubicBezTo>
                  <a:cubicBezTo>
                    <a:pt x="10916" y="7200"/>
                    <a:pt x="1625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085876" y="1297185"/>
              <a:ext cx="97280" cy="344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444" fill="norm" stroke="1" extrusionOk="0">
                  <a:moveTo>
                    <a:pt x="9969" y="6527"/>
                  </a:moveTo>
                  <a:cubicBezTo>
                    <a:pt x="7975" y="7883"/>
                    <a:pt x="5982" y="9240"/>
                    <a:pt x="4486" y="11177"/>
                  </a:cubicBezTo>
                  <a:cubicBezTo>
                    <a:pt x="2991" y="13114"/>
                    <a:pt x="1994" y="15632"/>
                    <a:pt x="1495" y="17279"/>
                  </a:cubicBezTo>
                  <a:cubicBezTo>
                    <a:pt x="997" y="18926"/>
                    <a:pt x="997" y="19701"/>
                    <a:pt x="997" y="20330"/>
                  </a:cubicBezTo>
                  <a:cubicBezTo>
                    <a:pt x="997" y="20960"/>
                    <a:pt x="997" y="21444"/>
                    <a:pt x="997" y="21444"/>
                  </a:cubicBezTo>
                  <a:cubicBezTo>
                    <a:pt x="997" y="21444"/>
                    <a:pt x="997" y="20960"/>
                    <a:pt x="997" y="18683"/>
                  </a:cubicBezTo>
                  <a:cubicBezTo>
                    <a:pt x="997" y="16407"/>
                    <a:pt x="997" y="12339"/>
                    <a:pt x="1329" y="9336"/>
                  </a:cubicBezTo>
                  <a:cubicBezTo>
                    <a:pt x="1662" y="6334"/>
                    <a:pt x="2326" y="4396"/>
                    <a:pt x="3157" y="2992"/>
                  </a:cubicBezTo>
                  <a:cubicBezTo>
                    <a:pt x="3988" y="1587"/>
                    <a:pt x="4985" y="716"/>
                    <a:pt x="6314" y="280"/>
                  </a:cubicBezTo>
                  <a:cubicBezTo>
                    <a:pt x="7643" y="-156"/>
                    <a:pt x="9305" y="-156"/>
                    <a:pt x="12129" y="813"/>
                  </a:cubicBezTo>
                  <a:cubicBezTo>
                    <a:pt x="14954" y="1781"/>
                    <a:pt x="18942" y="3718"/>
                    <a:pt x="20271" y="5510"/>
                  </a:cubicBezTo>
                  <a:cubicBezTo>
                    <a:pt x="21600" y="7302"/>
                    <a:pt x="20271" y="8949"/>
                    <a:pt x="17114" y="9966"/>
                  </a:cubicBezTo>
                  <a:cubicBezTo>
                    <a:pt x="13957" y="10983"/>
                    <a:pt x="8972" y="11370"/>
                    <a:pt x="5815" y="11274"/>
                  </a:cubicBezTo>
                  <a:cubicBezTo>
                    <a:pt x="2659" y="11177"/>
                    <a:pt x="1329" y="10596"/>
                    <a:pt x="0" y="10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179202" y="1257347"/>
              <a:ext cx="56119" cy="25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541" fill="norm" stroke="1" extrusionOk="0">
                  <a:moveTo>
                    <a:pt x="0" y="0"/>
                  </a:moveTo>
                  <a:cubicBezTo>
                    <a:pt x="8308" y="3467"/>
                    <a:pt x="16615" y="6933"/>
                    <a:pt x="19108" y="10333"/>
                  </a:cubicBezTo>
                  <a:cubicBezTo>
                    <a:pt x="21600" y="13733"/>
                    <a:pt x="18277" y="17067"/>
                    <a:pt x="15231" y="19000"/>
                  </a:cubicBezTo>
                  <a:cubicBezTo>
                    <a:pt x="12185" y="20933"/>
                    <a:pt x="9415" y="21467"/>
                    <a:pt x="6923" y="21533"/>
                  </a:cubicBezTo>
                  <a:cubicBezTo>
                    <a:pt x="4431" y="21600"/>
                    <a:pt x="2215" y="21200"/>
                    <a:pt x="0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7244530" y="1081285"/>
              <a:ext cx="158657" cy="13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5071"/>
                  </a:moveTo>
                  <a:cubicBezTo>
                    <a:pt x="0" y="3313"/>
                    <a:pt x="0" y="1555"/>
                    <a:pt x="635" y="676"/>
                  </a:cubicBezTo>
                  <a:cubicBezTo>
                    <a:pt x="1271" y="-203"/>
                    <a:pt x="2541" y="-203"/>
                    <a:pt x="4341" y="550"/>
                  </a:cubicBezTo>
                  <a:cubicBezTo>
                    <a:pt x="6141" y="1304"/>
                    <a:pt x="8471" y="2811"/>
                    <a:pt x="8788" y="5950"/>
                  </a:cubicBezTo>
                  <a:cubicBezTo>
                    <a:pt x="9106" y="9090"/>
                    <a:pt x="7412" y="13862"/>
                    <a:pt x="5823" y="16876"/>
                  </a:cubicBezTo>
                  <a:cubicBezTo>
                    <a:pt x="4235" y="19890"/>
                    <a:pt x="2753" y="21146"/>
                    <a:pt x="3176" y="21271"/>
                  </a:cubicBezTo>
                  <a:cubicBezTo>
                    <a:pt x="3600" y="21397"/>
                    <a:pt x="5929" y="20392"/>
                    <a:pt x="9318" y="19011"/>
                  </a:cubicBezTo>
                  <a:cubicBezTo>
                    <a:pt x="12706" y="17630"/>
                    <a:pt x="17153" y="15871"/>
                    <a:pt x="21600" y="14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7435850" y="1416002"/>
              <a:ext cx="167988" cy="6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77"/>
                    <a:pt x="0" y="14954"/>
                    <a:pt x="700" y="12461"/>
                  </a:cubicBezTo>
                  <a:cubicBezTo>
                    <a:pt x="1400" y="9969"/>
                    <a:pt x="2800" y="8308"/>
                    <a:pt x="6400" y="6369"/>
                  </a:cubicBezTo>
                  <a:cubicBezTo>
                    <a:pt x="10000" y="4431"/>
                    <a:pt x="15800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7508713" y="1364672"/>
              <a:ext cx="62461" cy="17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3770" y="0"/>
                  </a:moveTo>
                  <a:cubicBezTo>
                    <a:pt x="1662" y="2141"/>
                    <a:pt x="-445" y="4281"/>
                    <a:pt x="82" y="7589"/>
                  </a:cubicBezTo>
                  <a:cubicBezTo>
                    <a:pt x="609" y="10897"/>
                    <a:pt x="3770" y="15373"/>
                    <a:pt x="7721" y="17903"/>
                  </a:cubicBezTo>
                  <a:cubicBezTo>
                    <a:pt x="11672" y="20432"/>
                    <a:pt x="16413" y="21016"/>
                    <a:pt x="211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7781157" y="1499582"/>
              <a:ext cx="83995" cy="1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800" y="2735"/>
                    <a:pt x="9600" y="-1585"/>
                    <a:pt x="13200" y="575"/>
                  </a:cubicBezTo>
                  <a:cubicBezTo>
                    <a:pt x="16800" y="2735"/>
                    <a:pt x="192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8028472" y="1495329"/>
              <a:ext cx="23333" cy="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8252455" y="1509328"/>
              <a:ext cx="41999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8425110" y="1197414"/>
              <a:ext cx="289894" cy="50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03" fill="norm" stroke="1" extrusionOk="0">
                  <a:moveTo>
                    <a:pt x="4481" y="2537"/>
                  </a:moveTo>
                  <a:cubicBezTo>
                    <a:pt x="7009" y="1747"/>
                    <a:pt x="9536" y="957"/>
                    <a:pt x="11834" y="496"/>
                  </a:cubicBezTo>
                  <a:cubicBezTo>
                    <a:pt x="14132" y="35"/>
                    <a:pt x="16200" y="-97"/>
                    <a:pt x="17809" y="68"/>
                  </a:cubicBezTo>
                  <a:cubicBezTo>
                    <a:pt x="19417" y="232"/>
                    <a:pt x="20566" y="693"/>
                    <a:pt x="21083" y="1483"/>
                  </a:cubicBezTo>
                  <a:cubicBezTo>
                    <a:pt x="21600" y="2274"/>
                    <a:pt x="21485" y="3393"/>
                    <a:pt x="20911" y="5105"/>
                  </a:cubicBezTo>
                  <a:cubicBezTo>
                    <a:pt x="20336" y="6818"/>
                    <a:pt x="19302" y="9123"/>
                    <a:pt x="18383" y="11329"/>
                  </a:cubicBezTo>
                  <a:cubicBezTo>
                    <a:pt x="17464" y="13535"/>
                    <a:pt x="16660" y="15642"/>
                    <a:pt x="16200" y="16893"/>
                  </a:cubicBezTo>
                  <a:cubicBezTo>
                    <a:pt x="15740" y="18144"/>
                    <a:pt x="15626" y="18540"/>
                    <a:pt x="15626" y="18968"/>
                  </a:cubicBezTo>
                  <a:cubicBezTo>
                    <a:pt x="15626" y="19396"/>
                    <a:pt x="15740" y="19857"/>
                    <a:pt x="15511" y="20087"/>
                  </a:cubicBezTo>
                  <a:cubicBezTo>
                    <a:pt x="15281" y="20318"/>
                    <a:pt x="14706" y="20318"/>
                    <a:pt x="12811" y="20416"/>
                  </a:cubicBezTo>
                  <a:cubicBezTo>
                    <a:pt x="10915" y="20515"/>
                    <a:pt x="7698" y="20713"/>
                    <a:pt x="5343" y="20910"/>
                  </a:cubicBezTo>
                  <a:cubicBezTo>
                    <a:pt x="2987" y="21108"/>
                    <a:pt x="1494" y="21305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986031" y="1832037"/>
              <a:ext cx="2986447" cy="23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628"/>
                  </a:moveTo>
                  <a:cubicBezTo>
                    <a:pt x="0" y="781"/>
                    <a:pt x="0" y="-66"/>
                    <a:pt x="17" y="5"/>
                  </a:cubicBezTo>
                  <a:cubicBezTo>
                    <a:pt x="34" y="75"/>
                    <a:pt x="67" y="1063"/>
                    <a:pt x="197" y="3463"/>
                  </a:cubicBezTo>
                  <a:cubicBezTo>
                    <a:pt x="326" y="5863"/>
                    <a:pt x="551" y="9675"/>
                    <a:pt x="844" y="12569"/>
                  </a:cubicBezTo>
                  <a:cubicBezTo>
                    <a:pt x="1136" y="15463"/>
                    <a:pt x="1496" y="17440"/>
                    <a:pt x="1879" y="18852"/>
                  </a:cubicBezTo>
                  <a:cubicBezTo>
                    <a:pt x="2261" y="20263"/>
                    <a:pt x="2666" y="21110"/>
                    <a:pt x="3071" y="21322"/>
                  </a:cubicBezTo>
                  <a:cubicBezTo>
                    <a:pt x="3476" y="21534"/>
                    <a:pt x="3881" y="21110"/>
                    <a:pt x="4297" y="20193"/>
                  </a:cubicBezTo>
                  <a:cubicBezTo>
                    <a:pt x="4714" y="19275"/>
                    <a:pt x="5141" y="17863"/>
                    <a:pt x="5563" y="16310"/>
                  </a:cubicBezTo>
                  <a:cubicBezTo>
                    <a:pt x="5985" y="14758"/>
                    <a:pt x="6401" y="13063"/>
                    <a:pt x="6834" y="11652"/>
                  </a:cubicBezTo>
                  <a:cubicBezTo>
                    <a:pt x="7267" y="10240"/>
                    <a:pt x="7717" y="9110"/>
                    <a:pt x="8128" y="8758"/>
                  </a:cubicBezTo>
                  <a:cubicBezTo>
                    <a:pt x="8539" y="8405"/>
                    <a:pt x="8910" y="8828"/>
                    <a:pt x="9298" y="10310"/>
                  </a:cubicBezTo>
                  <a:cubicBezTo>
                    <a:pt x="9686" y="11793"/>
                    <a:pt x="10091" y="14334"/>
                    <a:pt x="10496" y="16240"/>
                  </a:cubicBezTo>
                  <a:cubicBezTo>
                    <a:pt x="10901" y="18146"/>
                    <a:pt x="11306" y="19416"/>
                    <a:pt x="11711" y="20193"/>
                  </a:cubicBezTo>
                  <a:cubicBezTo>
                    <a:pt x="12116" y="20969"/>
                    <a:pt x="12521" y="21252"/>
                    <a:pt x="12949" y="21322"/>
                  </a:cubicBezTo>
                  <a:cubicBezTo>
                    <a:pt x="13376" y="21393"/>
                    <a:pt x="13826" y="21252"/>
                    <a:pt x="14276" y="21181"/>
                  </a:cubicBezTo>
                  <a:cubicBezTo>
                    <a:pt x="14726" y="21110"/>
                    <a:pt x="15176" y="21110"/>
                    <a:pt x="15593" y="20969"/>
                  </a:cubicBezTo>
                  <a:cubicBezTo>
                    <a:pt x="16009" y="20828"/>
                    <a:pt x="16391" y="20546"/>
                    <a:pt x="16779" y="20122"/>
                  </a:cubicBezTo>
                  <a:cubicBezTo>
                    <a:pt x="17167" y="19699"/>
                    <a:pt x="17561" y="19134"/>
                    <a:pt x="17955" y="18640"/>
                  </a:cubicBezTo>
                  <a:cubicBezTo>
                    <a:pt x="18349" y="18146"/>
                    <a:pt x="18742" y="17722"/>
                    <a:pt x="19142" y="17228"/>
                  </a:cubicBezTo>
                  <a:cubicBezTo>
                    <a:pt x="19541" y="16734"/>
                    <a:pt x="19946" y="16169"/>
                    <a:pt x="20357" y="15675"/>
                  </a:cubicBezTo>
                  <a:cubicBezTo>
                    <a:pt x="20768" y="15181"/>
                    <a:pt x="21184" y="14758"/>
                    <a:pt x="21600" y="14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9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2700" y="3853121"/>
              <a:ext cx="8394515" cy="240051"/>
            </a:xfrm>
            <a:prstGeom prst="rect">
              <a:avLst/>
            </a:prstGeom>
            <a:effectLst/>
          </p:spPr>
        </p:pic>
        <p:pic>
          <p:nvPicPr>
            <p:cNvPr id="239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67671" y="4338418"/>
              <a:ext cx="81397" cy="319379"/>
            </a:xfrm>
            <a:prstGeom prst="rect">
              <a:avLst/>
            </a:prstGeom>
            <a:effectLst/>
          </p:spPr>
        </p:pic>
        <p:pic>
          <p:nvPicPr>
            <p:cNvPr id="239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07660" y="4473742"/>
              <a:ext cx="263384" cy="95395"/>
            </a:xfrm>
            <a:prstGeom prst="rect">
              <a:avLst/>
            </a:prstGeom>
            <a:effectLst/>
          </p:spPr>
        </p:pic>
        <p:pic>
          <p:nvPicPr>
            <p:cNvPr id="239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42984" y="4413079"/>
              <a:ext cx="72064" cy="221387"/>
            </a:xfrm>
            <a:prstGeom prst="rect">
              <a:avLst/>
            </a:prstGeom>
            <a:effectLst/>
          </p:spPr>
        </p:pic>
        <p:pic>
          <p:nvPicPr>
            <p:cNvPr id="239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09175" y="4378289"/>
              <a:ext cx="316509" cy="208032"/>
            </a:xfrm>
            <a:prstGeom prst="rect">
              <a:avLst/>
            </a:prstGeom>
            <a:effectLst/>
          </p:spPr>
        </p:pic>
        <p:pic>
          <p:nvPicPr>
            <p:cNvPr id="240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39909" y="4455076"/>
              <a:ext cx="219092" cy="44067"/>
            </a:xfrm>
            <a:prstGeom prst="rect">
              <a:avLst/>
            </a:prstGeom>
            <a:effectLst/>
          </p:spPr>
        </p:pic>
        <p:pic>
          <p:nvPicPr>
            <p:cNvPr id="240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236549" y="4380415"/>
              <a:ext cx="52457" cy="193388"/>
            </a:xfrm>
            <a:prstGeom prst="rect">
              <a:avLst/>
            </a:prstGeom>
            <a:effectLst/>
          </p:spPr>
        </p:pic>
        <p:pic>
          <p:nvPicPr>
            <p:cNvPr id="240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398928" y="4349091"/>
              <a:ext cx="216720" cy="153464"/>
            </a:xfrm>
            <a:prstGeom prst="rect">
              <a:avLst/>
            </a:prstGeom>
            <a:effectLst/>
          </p:spPr>
        </p:pic>
        <p:pic>
          <p:nvPicPr>
            <p:cNvPr id="240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566915" y="4144161"/>
              <a:ext cx="174724" cy="158996"/>
            </a:xfrm>
            <a:prstGeom prst="rect">
              <a:avLst/>
            </a:prstGeom>
            <a:effectLst/>
          </p:spPr>
        </p:pic>
        <p:pic>
          <p:nvPicPr>
            <p:cNvPr id="240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706905" y="4450410"/>
              <a:ext cx="170057" cy="58065"/>
            </a:xfrm>
            <a:prstGeom prst="rect">
              <a:avLst/>
            </a:prstGeom>
            <a:effectLst/>
          </p:spPr>
        </p:pic>
        <p:pic>
          <p:nvPicPr>
            <p:cNvPr id="241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826950" y="4389747"/>
              <a:ext cx="50012" cy="156059"/>
            </a:xfrm>
            <a:prstGeom prst="rect">
              <a:avLst/>
            </a:prstGeom>
            <a:effectLst/>
          </p:spPr>
        </p:pic>
        <p:pic>
          <p:nvPicPr>
            <p:cNvPr id="2412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997516" y="447374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414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212167" y="447374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41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369523" y="4485541"/>
              <a:ext cx="72064" cy="36933"/>
            </a:xfrm>
            <a:prstGeom prst="rect">
              <a:avLst/>
            </a:prstGeom>
            <a:effectLst/>
          </p:spPr>
        </p:pic>
        <p:pic>
          <p:nvPicPr>
            <p:cNvPr id="241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686833" y="4380341"/>
              <a:ext cx="244718" cy="62805"/>
            </a:xfrm>
            <a:prstGeom prst="rect">
              <a:avLst/>
            </a:prstGeom>
            <a:effectLst/>
          </p:spPr>
        </p:pic>
        <p:pic>
          <p:nvPicPr>
            <p:cNvPr id="242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745939" y="4483074"/>
              <a:ext cx="204277" cy="41566"/>
            </a:xfrm>
            <a:prstGeom prst="rect">
              <a:avLst/>
            </a:prstGeom>
            <a:effectLst/>
          </p:spPr>
        </p:pic>
        <p:pic>
          <p:nvPicPr>
            <p:cNvPr id="242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405446" y="4170431"/>
              <a:ext cx="44067" cy="291381"/>
            </a:xfrm>
            <a:prstGeom prst="rect">
              <a:avLst/>
            </a:prstGeom>
            <a:effectLst/>
          </p:spPr>
        </p:pic>
        <p:pic>
          <p:nvPicPr>
            <p:cNvPr id="242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209461" y="4483546"/>
              <a:ext cx="622690" cy="48261"/>
            </a:xfrm>
            <a:prstGeom prst="rect">
              <a:avLst/>
            </a:prstGeom>
            <a:effectLst/>
          </p:spPr>
        </p:pic>
        <p:pic>
          <p:nvPicPr>
            <p:cNvPr id="242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316786" y="4618397"/>
              <a:ext cx="39400" cy="221387"/>
            </a:xfrm>
            <a:prstGeom prst="rect">
              <a:avLst/>
            </a:prstGeom>
            <a:effectLst/>
          </p:spPr>
        </p:pic>
        <p:pic>
          <p:nvPicPr>
            <p:cNvPr id="242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456776" y="4724824"/>
              <a:ext cx="156058" cy="35633"/>
            </a:xfrm>
            <a:prstGeom prst="rect">
              <a:avLst/>
            </a:prstGeom>
            <a:effectLst/>
          </p:spPr>
        </p:pic>
        <p:pic>
          <p:nvPicPr>
            <p:cNvPr id="243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652761" y="4659562"/>
              <a:ext cx="244719" cy="144477"/>
            </a:xfrm>
            <a:prstGeom prst="rect">
              <a:avLst/>
            </a:prstGeom>
            <a:effectLst/>
          </p:spPr>
        </p:pic>
        <p:pic>
          <p:nvPicPr>
            <p:cNvPr id="243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152058" y="4534404"/>
              <a:ext cx="90729" cy="156057"/>
            </a:xfrm>
            <a:prstGeom prst="rect">
              <a:avLst/>
            </a:prstGeom>
            <a:effectLst/>
          </p:spPr>
        </p:pic>
        <p:pic>
          <p:nvPicPr>
            <p:cNvPr id="243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474062" y="4232352"/>
              <a:ext cx="384680" cy="355451"/>
            </a:xfrm>
            <a:prstGeom prst="rect">
              <a:avLst/>
            </a:prstGeom>
            <a:effectLst/>
          </p:spPr>
        </p:pic>
        <p:pic>
          <p:nvPicPr>
            <p:cNvPr id="243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239311" y="4427078"/>
              <a:ext cx="226053" cy="177651"/>
            </a:xfrm>
            <a:prstGeom prst="rect">
              <a:avLst/>
            </a:prstGeom>
            <a:effectLst/>
          </p:spPr>
        </p:pic>
        <p:pic>
          <p:nvPicPr>
            <p:cNvPr id="243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586174" y="4422412"/>
              <a:ext cx="229164" cy="202721"/>
            </a:xfrm>
            <a:prstGeom prst="rect">
              <a:avLst/>
            </a:prstGeom>
            <a:effectLst/>
          </p:spPr>
        </p:pic>
        <p:pic>
          <p:nvPicPr>
            <p:cNvPr id="244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897262" y="4427078"/>
              <a:ext cx="58066" cy="179390"/>
            </a:xfrm>
            <a:prstGeom prst="rect">
              <a:avLst/>
            </a:prstGeom>
            <a:effectLst/>
          </p:spPr>
        </p:pic>
        <p:sp>
          <p:nvSpPr>
            <p:cNvPr id="2442" name="Line"/>
            <p:cNvSpPr/>
            <p:nvPr/>
          </p:nvSpPr>
          <p:spPr>
            <a:xfrm>
              <a:off x="3660795" y="2644629"/>
              <a:ext cx="139990" cy="2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280" y="10932"/>
                    <a:pt x="10560" y="1332"/>
                    <a:pt x="14160" y="132"/>
                  </a:cubicBezTo>
                  <a:cubicBezTo>
                    <a:pt x="17760" y="-1068"/>
                    <a:pt x="1968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3674794" y="2778567"/>
              <a:ext cx="88661" cy="1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986719" y="2460768"/>
              <a:ext cx="164180" cy="50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63" fill="norm" stroke="1" extrusionOk="0">
                  <a:moveTo>
                    <a:pt x="6631" y="10953"/>
                  </a:moveTo>
                  <a:cubicBezTo>
                    <a:pt x="6234" y="10622"/>
                    <a:pt x="5838" y="10290"/>
                    <a:pt x="5640" y="10290"/>
                  </a:cubicBezTo>
                  <a:cubicBezTo>
                    <a:pt x="5442" y="10290"/>
                    <a:pt x="5442" y="10622"/>
                    <a:pt x="5244" y="11947"/>
                  </a:cubicBezTo>
                  <a:cubicBezTo>
                    <a:pt x="5045" y="13272"/>
                    <a:pt x="4649" y="15591"/>
                    <a:pt x="4253" y="17645"/>
                  </a:cubicBezTo>
                  <a:cubicBezTo>
                    <a:pt x="3856" y="19699"/>
                    <a:pt x="3460" y="21488"/>
                    <a:pt x="3064" y="21355"/>
                  </a:cubicBezTo>
                  <a:cubicBezTo>
                    <a:pt x="2668" y="21223"/>
                    <a:pt x="2271" y="19169"/>
                    <a:pt x="2271" y="16982"/>
                  </a:cubicBezTo>
                  <a:cubicBezTo>
                    <a:pt x="2271" y="14796"/>
                    <a:pt x="2668" y="12477"/>
                    <a:pt x="3559" y="10290"/>
                  </a:cubicBezTo>
                  <a:cubicBezTo>
                    <a:pt x="4451" y="8104"/>
                    <a:pt x="5838" y="6050"/>
                    <a:pt x="6928" y="4592"/>
                  </a:cubicBezTo>
                  <a:cubicBezTo>
                    <a:pt x="8018" y="3135"/>
                    <a:pt x="8811" y="2273"/>
                    <a:pt x="9504" y="1611"/>
                  </a:cubicBezTo>
                  <a:cubicBezTo>
                    <a:pt x="10198" y="948"/>
                    <a:pt x="10792" y="484"/>
                    <a:pt x="11684" y="219"/>
                  </a:cubicBezTo>
                  <a:cubicBezTo>
                    <a:pt x="12576" y="-46"/>
                    <a:pt x="13765" y="-112"/>
                    <a:pt x="15449" y="252"/>
                  </a:cubicBezTo>
                  <a:cubicBezTo>
                    <a:pt x="17134" y="617"/>
                    <a:pt x="19313" y="1412"/>
                    <a:pt x="20304" y="2836"/>
                  </a:cubicBezTo>
                  <a:cubicBezTo>
                    <a:pt x="21295" y="4261"/>
                    <a:pt x="21097" y="6315"/>
                    <a:pt x="19611" y="7905"/>
                  </a:cubicBezTo>
                  <a:cubicBezTo>
                    <a:pt x="18124" y="9495"/>
                    <a:pt x="15350" y="10622"/>
                    <a:pt x="12576" y="11384"/>
                  </a:cubicBezTo>
                  <a:cubicBezTo>
                    <a:pt x="9801" y="12146"/>
                    <a:pt x="7027" y="12543"/>
                    <a:pt x="4946" y="12742"/>
                  </a:cubicBezTo>
                  <a:cubicBezTo>
                    <a:pt x="2866" y="12941"/>
                    <a:pt x="1478" y="12941"/>
                    <a:pt x="686" y="12576"/>
                  </a:cubicBezTo>
                  <a:cubicBezTo>
                    <a:pt x="-107" y="12212"/>
                    <a:pt x="-305" y="11483"/>
                    <a:pt x="587" y="10986"/>
                  </a:cubicBezTo>
                  <a:cubicBezTo>
                    <a:pt x="1478" y="10489"/>
                    <a:pt x="3460" y="10224"/>
                    <a:pt x="5442" y="9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261919" y="2546640"/>
              <a:ext cx="192152" cy="19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47" fill="norm" stroke="1" extrusionOk="0">
                  <a:moveTo>
                    <a:pt x="1661" y="2933"/>
                  </a:moveTo>
                  <a:cubicBezTo>
                    <a:pt x="790" y="1561"/>
                    <a:pt x="-81" y="190"/>
                    <a:pt x="6" y="18"/>
                  </a:cubicBezTo>
                  <a:cubicBezTo>
                    <a:pt x="93" y="-153"/>
                    <a:pt x="1138" y="876"/>
                    <a:pt x="3490" y="3104"/>
                  </a:cubicBezTo>
                  <a:cubicBezTo>
                    <a:pt x="5842" y="5333"/>
                    <a:pt x="9500" y="8761"/>
                    <a:pt x="12722" y="12018"/>
                  </a:cubicBezTo>
                  <a:cubicBezTo>
                    <a:pt x="15945" y="15276"/>
                    <a:pt x="18732" y="18361"/>
                    <a:pt x="21519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272083" y="2554171"/>
              <a:ext cx="191321" cy="23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458"/>
                  </a:moveTo>
                  <a:cubicBezTo>
                    <a:pt x="20722" y="178"/>
                    <a:pt x="19844" y="-103"/>
                    <a:pt x="19054" y="37"/>
                  </a:cubicBezTo>
                  <a:cubicBezTo>
                    <a:pt x="18263" y="178"/>
                    <a:pt x="17561" y="739"/>
                    <a:pt x="15541" y="3123"/>
                  </a:cubicBezTo>
                  <a:cubicBezTo>
                    <a:pt x="13522" y="5507"/>
                    <a:pt x="10185" y="9715"/>
                    <a:pt x="7376" y="13081"/>
                  </a:cubicBezTo>
                  <a:cubicBezTo>
                    <a:pt x="4566" y="16448"/>
                    <a:pt x="2283" y="18972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5063390" y="2311936"/>
              <a:ext cx="25301" cy="32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20666" y="0"/>
                  </a:moveTo>
                  <a:cubicBezTo>
                    <a:pt x="15584" y="309"/>
                    <a:pt x="10501" y="617"/>
                    <a:pt x="7325" y="1903"/>
                  </a:cubicBezTo>
                  <a:cubicBezTo>
                    <a:pt x="4148" y="3189"/>
                    <a:pt x="2878" y="5451"/>
                    <a:pt x="1607" y="8434"/>
                  </a:cubicBezTo>
                  <a:cubicBezTo>
                    <a:pt x="337" y="11417"/>
                    <a:pt x="-934" y="15120"/>
                    <a:pt x="972" y="17434"/>
                  </a:cubicBezTo>
                  <a:cubicBezTo>
                    <a:pt x="2878" y="19749"/>
                    <a:pt x="7960" y="20674"/>
                    <a:pt x="130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781100" y="2727433"/>
              <a:ext cx="1357513" cy="5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252" fill="norm" stroke="1" extrusionOk="0">
                  <a:moveTo>
                    <a:pt x="439" y="15168"/>
                  </a:moveTo>
                  <a:cubicBezTo>
                    <a:pt x="241" y="16439"/>
                    <a:pt x="43" y="17709"/>
                    <a:pt x="6" y="18980"/>
                  </a:cubicBezTo>
                  <a:cubicBezTo>
                    <a:pt x="-31" y="20250"/>
                    <a:pt x="93" y="21521"/>
                    <a:pt x="537" y="21203"/>
                  </a:cubicBezTo>
                  <a:cubicBezTo>
                    <a:pt x="982" y="20886"/>
                    <a:pt x="1748" y="18980"/>
                    <a:pt x="2589" y="16439"/>
                  </a:cubicBezTo>
                  <a:cubicBezTo>
                    <a:pt x="3429" y="13897"/>
                    <a:pt x="4343" y="10721"/>
                    <a:pt x="5270" y="8180"/>
                  </a:cubicBezTo>
                  <a:cubicBezTo>
                    <a:pt x="6197" y="5639"/>
                    <a:pt x="7136" y="3733"/>
                    <a:pt x="8100" y="2462"/>
                  </a:cubicBezTo>
                  <a:cubicBezTo>
                    <a:pt x="9064" y="1192"/>
                    <a:pt x="10052" y="556"/>
                    <a:pt x="11053" y="239"/>
                  </a:cubicBezTo>
                  <a:cubicBezTo>
                    <a:pt x="12054" y="-79"/>
                    <a:pt x="13067" y="-79"/>
                    <a:pt x="14031" y="239"/>
                  </a:cubicBezTo>
                  <a:cubicBezTo>
                    <a:pt x="14995" y="556"/>
                    <a:pt x="15909" y="1192"/>
                    <a:pt x="16873" y="1827"/>
                  </a:cubicBezTo>
                  <a:cubicBezTo>
                    <a:pt x="17837" y="2462"/>
                    <a:pt x="18850" y="3098"/>
                    <a:pt x="19641" y="3733"/>
                  </a:cubicBezTo>
                  <a:cubicBezTo>
                    <a:pt x="20432" y="4368"/>
                    <a:pt x="21001" y="5003"/>
                    <a:pt x="21569" y="5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944034" y="2951221"/>
              <a:ext cx="4667" cy="27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103"/>
                    <a:pt x="14400" y="6207"/>
                    <a:pt x="18000" y="9807"/>
                  </a:cubicBezTo>
                  <a:cubicBezTo>
                    <a:pt x="21600" y="13407"/>
                    <a:pt x="21600" y="175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060691" y="3100544"/>
              <a:ext cx="284648" cy="4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1" y="14400"/>
                    <a:pt x="9443" y="7200"/>
                    <a:pt x="13043" y="3600"/>
                  </a:cubicBezTo>
                  <a:cubicBezTo>
                    <a:pt x="16643" y="0"/>
                    <a:pt x="1912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432761" y="2957055"/>
              <a:ext cx="94564" cy="29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516" fill="norm" stroke="1" extrusionOk="0">
                  <a:moveTo>
                    <a:pt x="20844" y="1266"/>
                  </a:moveTo>
                  <a:cubicBezTo>
                    <a:pt x="19473" y="816"/>
                    <a:pt x="18101" y="366"/>
                    <a:pt x="16387" y="141"/>
                  </a:cubicBezTo>
                  <a:cubicBezTo>
                    <a:pt x="14673" y="-84"/>
                    <a:pt x="12615" y="-84"/>
                    <a:pt x="10387" y="479"/>
                  </a:cubicBezTo>
                  <a:cubicBezTo>
                    <a:pt x="8158" y="1041"/>
                    <a:pt x="5758" y="2166"/>
                    <a:pt x="3530" y="4416"/>
                  </a:cubicBezTo>
                  <a:cubicBezTo>
                    <a:pt x="1301" y="6666"/>
                    <a:pt x="-756" y="10041"/>
                    <a:pt x="273" y="12854"/>
                  </a:cubicBezTo>
                  <a:cubicBezTo>
                    <a:pt x="1301" y="15666"/>
                    <a:pt x="5415" y="17916"/>
                    <a:pt x="9015" y="19266"/>
                  </a:cubicBezTo>
                  <a:cubicBezTo>
                    <a:pt x="12615" y="20616"/>
                    <a:pt x="15701" y="21066"/>
                    <a:pt x="18787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622944" y="3011883"/>
              <a:ext cx="39704" cy="237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11237" y="0"/>
                  </a:moveTo>
                  <a:cubicBezTo>
                    <a:pt x="5421" y="2965"/>
                    <a:pt x="-394" y="5929"/>
                    <a:pt x="21" y="9247"/>
                  </a:cubicBezTo>
                  <a:cubicBezTo>
                    <a:pt x="437" y="12565"/>
                    <a:pt x="7083" y="16235"/>
                    <a:pt x="11652" y="18353"/>
                  </a:cubicBezTo>
                  <a:cubicBezTo>
                    <a:pt x="16222" y="20471"/>
                    <a:pt x="18714" y="21035"/>
                    <a:pt x="212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5699978" y="3123875"/>
              <a:ext cx="163322" cy="3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429"/>
                    <a:pt x="12343" y="9257"/>
                    <a:pt x="15943" y="5657"/>
                  </a:cubicBezTo>
                  <a:cubicBezTo>
                    <a:pt x="19543" y="2057"/>
                    <a:pt x="20571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5954086" y="2987275"/>
              <a:ext cx="126589" cy="34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391" fill="norm" stroke="1" extrusionOk="0">
                  <a:moveTo>
                    <a:pt x="420" y="6127"/>
                  </a:moveTo>
                  <a:cubicBezTo>
                    <a:pt x="163" y="9103"/>
                    <a:pt x="-94" y="12079"/>
                    <a:pt x="35" y="14335"/>
                  </a:cubicBezTo>
                  <a:cubicBezTo>
                    <a:pt x="163" y="16591"/>
                    <a:pt x="677" y="18127"/>
                    <a:pt x="1320" y="19327"/>
                  </a:cubicBezTo>
                  <a:cubicBezTo>
                    <a:pt x="1963" y="20527"/>
                    <a:pt x="2734" y="21391"/>
                    <a:pt x="3120" y="21391"/>
                  </a:cubicBezTo>
                  <a:cubicBezTo>
                    <a:pt x="3506" y="21391"/>
                    <a:pt x="3506" y="20527"/>
                    <a:pt x="3249" y="18559"/>
                  </a:cubicBezTo>
                  <a:cubicBezTo>
                    <a:pt x="2992" y="16591"/>
                    <a:pt x="2477" y="13519"/>
                    <a:pt x="1963" y="10735"/>
                  </a:cubicBezTo>
                  <a:cubicBezTo>
                    <a:pt x="1449" y="7951"/>
                    <a:pt x="935" y="5455"/>
                    <a:pt x="1063" y="3775"/>
                  </a:cubicBezTo>
                  <a:cubicBezTo>
                    <a:pt x="1192" y="2095"/>
                    <a:pt x="1963" y="1231"/>
                    <a:pt x="4020" y="655"/>
                  </a:cubicBezTo>
                  <a:cubicBezTo>
                    <a:pt x="6077" y="79"/>
                    <a:pt x="9420" y="-209"/>
                    <a:pt x="12635" y="175"/>
                  </a:cubicBezTo>
                  <a:cubicBezTo>
                    <a:pt x="15849" y="559"/>
                    <a:pt x="18935" y="1615"/>
                    <a:pt x="20220" y="2959"/>
                  </a:cubicBezTo>
                  <a:cubicBezTo>
                    <a:pt x="21506" y="4303"/>
                    <a:pt x="20992" y="5935"/>
                    <a:pt x="19063" y="7231"/>
                  </a:cubicBezTo>
                  <a:cubicBezTo>
                    <a:pt x="17135" y="8527"/>
                    <a:pt x="13792" y="9487"/>
                    <a:pt x="10706" y="9727"/>
                  </a:cubicBezTo>
                  <a:cubicBezTo>
                    <a:pt x="7620" y="9967"/>
                    <a:pt x="4792" y="9487"/>
                    <a:pt x="1963" y="9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6110614" y="2932556"/>
              <a:ext cx="76947" cy="26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1" h="21600" fill="norm" stroke="1" extrusionOk="0">
                  <a:moveTo>
                    <a:pt x="0" y="0"/>
                  </a:moveTo>
                  <a:cubicBezTo>
                    <a:pt x="2038" y="0"/>
                    <a:pt x="4076" y="0"/>
                    <a:pt x="6725" y="505"/>
                  </a:cubicBezTo>
                  <a:cubicBezTo>
                    <a:pt x="9374" y="1011"/>
                    <a:pt x="12634" y="2021"/>
                    <a:pt x="15691" y="3916"/>
                  </a:cubicBezTo>
                  <a:cubicBezTo>
                    <a:pt x="18747" y="5811"/>
                    <a:pt x="21600" y="8589"/>
                    <a:pt x="19358" y="11684"/>
                  </a:cubicBezTo>
                  <a:cubicBezTo>
                    <a:pt x="17117" y="14779"/>
                    <a:pt x="9781" y="18189"/>
                    <a:pt x="24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6796564" y="2761153"/>
              <a:ext cx="135324" cy="1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221" y="3953"/>
                    <a:pt x="8441" y="-1447"/>
                    <a:pt x="12041" y="353"/>
                  </a:cubicBezTo>
                  <a:cubicBezTo>
                    <a:pt x="15641" y="2153"/>
                    <a:pt x="18621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6827672" y="2857895"/>
              <a:ext cx="146213" cy="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21600"/>
                  </a:moveTo>
                  <a:cubicBezTo>
                    <a:pt x="1149" y="19800"/>
                    <a:pt x="0" y="18000"/>
                    <a:pt x="0" y="17100"/>
                  </a:cubicBezTo>
                  <a:cubicBezTo>
                    <a:pt x="0" y="16200"/>
                    <a:pt x="1149" y="16200"/>
                    <a:pt x="4940" y="13500"/>
                  </a:cubicBezTo>
                  <a:cubicBezTo>
                    <a:pt x="8732" y="10800"/>
                    <a:pt x="15166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7200427" y="2672533"/>
              <a:ext cx="178789" cy="34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0913" fill="norm" stroke="1" extrusionOk="0">
                  <a:moveTo>
                    <a:pt x="5147" y="3866"/>
                  </a:moveTo>
                  <a:cubicBezTo>
                    <a:pt x="4058" y="4805"/>
                    <a:pt x="2969" y="5745"/>
                    <a:pt x="2424" y="7998"/>
                  </a:cubicBezTo>
                  <a:cubicBezTo>
                    <a:pt x="1880" y="10252"/>
                    <a:pt x="1880" y="13821"/>
                    <a:pt x="1789" y="16122"/>
                  </a:cubicBezTo>
                  <a:cubicBezTo>
                    <a:pt x="1698" y="18423"/>
                    <a:pt x="1517" y="19456"/>
                    <a:pt x="1426" y="20207"/>
                  </a:cubicBezTo>
                  <a:cubicBezTo>
                    <a:pt x="1335" y="20958"/>
                    <a:pt x="1335" y="21428"/>
                    <a:pt x="1063" y="19925"/>
                  </a:cubicBezTo>
                  <a:cubicBezTo>
                    <a:pt x="791" y="18423"/>
                    <a:pt x="246" y="14948"/>
                    <a:pt x="65" y="11661"/>
                  </a:cubicBezTo>
                  <a:cubicBezTo>
                    <a:pt x="-117" y="8374"/>
                    <a:pt x="65" y="5275"/>
                    <a:pt x="881" y="3303"/>
                  </a:cubicBezTo>
                  <a:cubicBezTo>
                    <a:pt x="1698" y="1331"/>
                    <a:pt x="3150" y="485"/>
                    <a:pt x="5328" y="157"/>
                  </a:cubicBezTo>
                  <a:cubicBezTo>
                    <a:pt x="7507" y="-172"/>
                    <a:pt x="10411" y="16"/>
                    <a:pt x="13406" y="720"/>
                  </a:cubicBezTo>
                  <a:cubicBezTo>
                    <a:pt x="16401" y="1425"/>
                    <a:pt x="19486" y="2645"/>
                    <a:pt x="20485" y="3913"/>
                  </a:cubicBezTo>
                  <a:cubicBezTo>
                    <a:pt x="21483" y="5181"/>
                    <a:pt x="20394" y="6496"/>
                    <a:pt x="18579" y="7482"/>
                  </a:cubicBezTo>
                  <a:cubicBezTo>
                    <a:pt x="16764" y="8468"/>
                    <a:pt x="14222" y="9125"/>
                    <a:pt x="12407" y="9501"/>
                  </a:cubicBezTo>
                  <a:cubicBezTo>
                    <a:pt x="10592" y="9877"/>
                    <a:pt x="9503" y="9971"/>
                    <a:pt x="8414" y="10018"/>
                  </a:cubicBezTo>
                  <a:cubicBezTo>
                    <a:pt x="7325" y="10065"/>
                    <a:pt x="6236" y="10065"/>
                    <a:pt x="5691" y="9736"/>
                  </a:cubicBezTo>
                  <a:cubicBezTo>
                    <a:pt x="5147" y="9407"/>
                    <a:pt x="5147" y="8750"/>
                    <a:pt x="5147" y="8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7454515" y="2727238"/>
              <a:ext cx="167989" cy="14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948"/>
                    <a:pt x="6400" y="7897"/>
                    <a:pt x="10000" y="11497"/>
                  </a:cubicBezTo>
                  <a:cubicBezTo>
                    <a:pt x="13600" y="15097"/>
                    <a:pt x="17600" y="183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7468513" y="2736571"/>
              <a:ext cx="153991" cy="18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55" y="2769"/>
                    <a:pt x="13309" y="5538"/>
                    <a:pt x="9709" y="9138"/>
                  </a:cubicBezTo>
                  <a:cubicBezTo>
                    <a:pt x="6109" y="12738"/>
                    <a:pt x="3055" y="171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909414" y="2570040"/>
              <a:ext cx="16400" cy="28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039" fill="norm" stroke="1" extrusionOk="0">
                  <a:moveTo>
                    <a:pt x="8921" y="576"/>
                  </a:moveTo>
                  <a:cubicBezTo>
                    <a:pt x="10885" y="7"/>
                    <a:pt x="12848" y="-561"/>
                    <a:pt x="9903" y="1087"/>
                  </a:cubicBezTo>
                  <a:cubicBezTo>
                    <a:pt x="6958" y="2736"/>
                    <a:pt x="-897" y="6601"/>
                    <a:pt x="85" y="10296"/>
                  </a:cubicBezTo>
                  <a:cubicBezTo>
                    <a:pt x="1067" y="13991"/>
                    <a:pt x="10885" y="17515"/>
                    <a:pt x="20703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7790490" y="2922325"/>
              <a:ext cx="321977" cy="1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5944"/>
                  </a:moveTo>
                  <a:cubicBezTo>
                    <a:pt x="3130" y="2621"/>
                    <a:pt x="6261" y="-702"/>
                    <a:pt x="9600" y="129"/>
                  </a:cubicBezTo>
                  <a:cubicBezTo>
                    <a:pt x="12939" y="960"/>
                    <a:pt x="16487" y="5944"/>
                    <a:pt x="18522" y="10098"/>
                  </a:cubicBezTo>
                  <a:cubicBezTo>
                    <a:pt x="20557" y="14252"/>
                    <a:pt x="21078" y="17575"/>
                    <a:pt x="21600" y="20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7890609" y="3059442"/>
              <a:ext cx="198783" cy="373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30" fill="norm" stroke="1" extrusionOk="0">
                  <a:moveTo>
                    <a:pt x="5710" y="1015"/>
                  </a:moveTo>
                  <a:cubicBezTo>
                    <a:pt x="5215" y="3504"/>
                    <a:pt x="4721" y="5993"/>
                    <a:pt x="4144" y="8882"/>
                  </a:cubicBezTo>
                  <a:cubicBezTo>
                    <a:pt x="3566" y="11771"/>
                    <a:pt x="2907" y="15060"/>
                    <a:pt x="2412" y="17015"/>
                  </a:cubicBezTo>
                  <a:cubicBezTo>
                    <a:pt x="1918" y="18971"/>
                    <a:pt x="1588" y="19593"/>
                    <a:pt x="1340" y="20171"/>
                  </a:cubicBezTo>
                  <a:cubicBezTo>
                    <a:pt x="1093" y="20749"/>
                    <a:pt x="928" y="21282"/>
                    <a:pt x="763" y="21327"/>
                  </a:cubicBezTo>
                  <a:cubicBezTo>
                    <a:pt x="598" y="21371"/>
                    <a:pt x="434" y="20927"/>
                    <a:pt x="269" y="19238"/>
                  </a:cubicBezTo>
                  <a:cubicBezTo>
                    <a:pt x="104" y="17549"/>
                    <a:pt x="-61" y="14615"/>
                    <a:pt x="21" y="11949"/>
                  </a:cubicBezTo>
                  <a:cubicBezTo>
                    <a:pt x="104" y="9282"/>
                    <a:pt x="434" y="6882"/>
                    <a:pt x="1670" y="4927"/>
                  </a:cubicBezTo>
                  <a:cubicBezTo>
                    <a:pt x="2907" y="2971"/>
                    <a:pt x="5050" y="1460"/>
                    <a:pt x="7524" y="660"/>
                  </a:cubicBezTo>
                  <a:cubicBezTo>
                    <a:pt x="9997" y="-140"/>
                    <a:pt x="12800" y="-229"/>
                    <a:pt x="15273" y="482"/>
                  </a:cubicBezTo>
                  <a:cubicBezTo>
                    <a:pt x="17747" y="1193"/>
                    <a:pt x="19890" y="2704"/>
                    <a:pt x="20715" y="3904"/>
                  </a:cubicBezTo>
                  <a:cubicBezTo>
                    <a:pt x="21539" y="5104"/>
                    <a:pt x="21044" y="5993"/>
                    <a:pt x="18076" y="6971"/>
                  </a:cubicBezTo>
                  <a:cubicBezTo>
                    <a:pt x="15108" y="7949"/>
                    <a:pt x="9667" y="9015"/>
                    <a:pt x="4226" y="10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8434442" y="2924474"/>
              <a:ext cx="214652" cy="1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661" y="3953"/>
                    <a:pt x="5322" y="-1447"/>
                    <a:pt x="8922" y="353"/>
                  </a:cubicBezTo>
                  <a:cubicBezTo>
                    <a:pt x="12522" y="2153"/>
                    <a:pt x="17061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8479550" y="3044548"/>
              <a:ext cx="164878" cy="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2038" y="0"/>
                  </a:moveTo>
                  <a:cubicBezTo>
                    <a:pt x="1019" y="7200"/>
                    <a:pt x="0" y="14400"/>
                    <a:pt x="0" y="18000"/>
                  </a:cubicBezTo>
                  <a:cubicBezTo>
                    <a:pt x="0" y="21600"/>
                    <a:pt x="1019" y="21600"/>
                    <a:pt x="4789" y="18000"/>
                  </a:cubicBezTo>
                  <a:cubicBezTo>
                    <a:pt x="8558" y="14400"/>
                    <a:pt x="1507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9003320" y="2820565"/>
              <a:ext cx="14414" cy="24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989"/>
                    <a:pt x="2735" y="5977"/>
                    <a:pt x="575" y="9577"/>
                  </a:cubicBezTo>
                  <a:cubicBezTo>
                    <a:pt x="-1585" y="13177"/>
                    <a:pt x="2735" y="17389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8854411" y="3186075"/>
              <a:ext cx="228651" cy="4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9" fill="norm" stroke="1" extrusionOk="0">
                  <a:moveTo>
                    <a:pt x="0" y="16009"/>
                  </a:moveTo>
                  <a:cubicBezTo>
                    <a:pt x="2645" y="10409"/>
                    <a:pt x="5290" y="4809"/>
                    <a:pt x="8229" y="2009"/>
                  </a:cubicBezTo>
                  <a:cubicBezTo>
                    <a:pt x="11167" y="-791"/>
                    <a:pt x="14400" y="-791"/>
                    <a:pt x="16678" y="2809"/>
                  </a:cubicBezTo>
                  <a:cubicBezTo>
                    <a:pt x="18955" y="6409"/>
                    <a:pt x="20278" y="13609"/>
                    <a:pt x="21600" y="20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8908631" y="3250558"/>
              <a:ext cx="165098" cy="2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959" fill="norm" stroke="1" extrusionOk="0">
                  <a:moveTo>
                    <a:pt x="2653" y="20959"/>
                  </a:moveTo>
                  <a:cubicBezTo>
                    <a:pt x="1442" y="16639"/>
                    <a:pt x="231" y="12319"/>
                    <a:pt x="29" y="7999"/>
                  </a:cubicBezTo>
                  <a:cubicBezTo>
                    <a:pt x="-173" y="3679"/>
                    <a:pt x="634" y="-641"/>
                    <a:pt x="4369" y="79"/>
                  </a:cubicBezTo>
                  <a:cubicBezTo>
                    <a:pt x="8104" y="799"/>
                    <a:pt x="14765" y="6559"/>
                    <a:pt x="21427" y="12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355777" y="3386551"/>
              <a:ext cx="239282" cy="38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75" fill="norm" stroke="1" extrusionOk="0">
                  <a:moveTo>
                    <a:pt x="20881" y="1718"/>
                  </a:moveTo>
                  <a:cubicBezTo>
                    <a:pt x="21158" y="1120"/>
                    <a:pt x="21435" y="523"/>
                    <a:pt x="21227" y="224"/>
                  </a:cubicBezTo>
                  <a:cubicBezTo>
                    <a:pt x="21020" y="-75"/>
                    <a:pt x="20327" y="-75"/>
                    <a:pt x="18389" y="224"/>
                  </a:cubicBezTo>
                  <a:cubicBezTo>
                    <a:pt x="16450" y="523"/>
                    <a:pt x="13266" y="1120"/>
                    <a:pt x="10427" y="1974"/>
                  </a:cubicBezTo>
                  <a:cubicBezTo>
                    <a:pt x="7589" y="2828"/>
                    <a:pt x="5097" y="3938"/>
                    <a:pt x="3366" y="5474"/>
                  </a:cubicBezTo>
                  <a:cubicBezTo>
                    <a:pt x="1635" y="7011"/>
                    <a:pt x="666" y="8975"/>
                    <a:pt x="250" y="11280"/>
                  </a:cubicBezTo>
                  <a:cubicBezTo>
                    <a:pt x="-165" y="13585"/>
                    <a:pt x="-27" y="16232"/>
                    <a:pt x="389" y="17939"/>
                  </a:cubicBezTo>
                  <a:cubicBezTo>
                    <a:pt x="804" y="19647"/>
                    <a:pt x="1497" y="20415"/>
                    <a:pt x="2673" y="20885"/>
                  </a:cubicBezTo>
                  <a:cubicBezTo>
                    <a:pt x="3850" y="21354"/>
                    <a:pt x="5512" y="21525"/>
                    <a:pt x="8212" y="21226"/>
                  </a:cubicBezTo>
                  <a:cubicBezTo>
                    <a:pt x="10912" y="20927"/>
                    <a:pt x="14650" y="20159"/>
                    <a:pt x="18389" y="19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380371" y="3623172"/>
              <a:ext cx="209985" cy="5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8600"/>
                    <a:pt x="3840" y="15600"/>
                    <a:pt x="7440" y="12000"/>
                  </a:cubicBezTo>
                  <a:cubicBezTo>
                    <a:pt x="11040" y="8400"/>
                    <a:pt x="16320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47021" y="3418797"/>
              <a:ext cx="279310" cy="38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47" fill="norm" stroke="1" extrusionOk="0">
                  <a:moveTo>
                    <a:pt x="21548" y="1527"/>
                  </a:moveTo>
                  <a:cubicBezTo>
                    <a:pt x="21308" y="1001"/>
                    <a:pt x="21068" y="474"/>
                    <a:pt x="20648" y="210"/>
                  </a:cubicBezTo>
                  <a:cubicBezTo>
                    <a:pt x="20228" y="-53"/>
                    <a:pt x="19628" y="-53"/>
                    <a:pt x="17348" y="123"/>
                  </a:cubicBezTo>
                  <a:cubicBezTo>
                    <a:pt x="15068" y="298"/>
                    <a:pt x="11108" y="649"/>
                    <a:pt x="8468" y="1440"/>
                  </a:cubicBezTo>
                  <a:cubicBezTo>
                    <a:pt x="5828" y="2230"/>
                    <a:pt x="4508" y="3459"/>
                    <a:pt x="3488" y="5391"/>
                  </a:cubicBezTo>
                  <a:cubicBezTo>
                    <a:pt x="2468" y="7323"/>
                    <a:pt x="1748" y="9957"/>
                    <a:pt x="1208" y="12371"/>
                  </a:cubicBezTo>
                  <a:cubicBezTo>
                    <a:pt x="668" y="14786"/>
                    <a:pt x="308" y="16981"/>
                    <a:pt x="128" y="18386"/>
                  </a:cubicBezTo>
                  <a:cubicBezTo>
                    <a:pt x="-52" y="19791"/>
                    <a:pt x="-52" y="20406"/>
                    <a:pt x="188" y="20845"/>
                  </a:cubicBezTo>
                  <a:cubicBezTo>
                    <a:pt x="428" y="21284"/>
                    <a:pt x="908" y="21547"/>
                    <a:pt x="1388" y="21547"/>
                  </a:cubicBezTo>
                  <a:cubicBezTo>
                    <a:pt x="1868" y="21547"/>
                    <a:pt x="2348" y="21284"/>
                    <a:pt x="3788" y="20932"/>
                  </a:cubicBezTo>
                  <a:cubicBezTo>
                    <a:pt x="5228" y="20581"/>
                    <a:pt x="7628" y="20142"/>
                    <a:pt x="9368" y="19835"/>
                  </a:cubicBezTo>
                  <a:cubicBezTo>
                    <a:pt x="11108" y="19527"/>
                    <a:pt x="12188" y="19352"/>
                    <a:pt x="13268" y="19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823671" y="3540428"/>
              <a:ext cx="200653" cy="18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960"/>
                  </a:moveTo>
                  <a:cubicBezTo>
                    <a:pt x="670" y="406"/>
                    <a:pt x="1340" y="-148"/>
                    <a:pt x="2009" y="37"/>
                  </a:cubicBezTo>
                  <a:cubicBezTo>
                    <a:pt x="2679" y="221"/>
                    <a:pt x="3349" y="1144"/>
                    <a:pt x="5191" y="3914"/>
                  </a:cubicBezTo>
                  <a:cubicBezTo>
                    <a:pt x="7033" y="6683"/>
                    <a:pt x="10047" y="11298"/>
                    <a:pt x="12977" y="14529"/>
                  </a:cubicBezTo>
                  <a:cubicBezTo>
                    <a:pt x="15907" y="17760"/>
                    <a:pt x="18753" y="19606"/>
                    <a:pt x="2160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847003" y="3535727"/>
              <a:ext cx="205319" cy="24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21600" y="305"/>
                  </a:moveTo>
                  <a:cubicBezTo>
                    <a:pt x="20455" y="30"/>
                    <a:pt x="19309" y="-245"/>
                    <a:pt x="18082" y="374"/>
                  </a:cubicBezTo>
                  <a:cubicBezTo>
                    <a:pt x="16855" y="993"/>
                    <a:pt x="15545" y="2507"/>
                    <a:pt x="13336" y="5327"/>
                  </a:cubicBezTo>
                  <a:cubicBezTo>
                    <a:pt x="11127" y="8147"/>
                    <a:pt x="8018" y="12275"/>
                    <a:pt x="5645" y="15164"/>
                  </a:cubicBezTo>
                  <a:cubicBezTo>
                    <a:pt x="3273" y="18053"/>
                    <a:pt x="1636" y="19704"/>
                    <a:pt x="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26294" y="3367058"/>
              <a:ext cx="184149" cy="39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32" fill="norm" stroke="1" extrusionOk="0">
                  <a:moveTo>
                    <a:pt x="1932" y="2542"/>
                  </a:moveTo>
                  <a:cubicBezTo>
                    <a:pt x="852" y="2028"/>
                    <a:pt x="-228" y="1514"/>
                    <a:pt x="42" y="1171"/>
                  </a:cubicBezTo>
                  <a:cubicBezTo>
                    <a:pt x="312" y="828"/>
                    <a:pt x="1932" y="657"/>
                    <a:pt x="4902" y="485"/>
                  </a:cubicBezTo>
                  <a:cubicBezTo>
                    <a:pt x="7872" y="314"/>
                    <a:pt x="12192" y="142"/>
                    <a:pt x="14802" y="57"/>
                  </a:cubicBezTo>
                  <a:cubicBezTo>
                    <a:pt x="17412" y="-29"/>
                    <a:pt x="18312" y="-29"/>
                    <a:pt x="19122" y="142"/>
                  </a:cubicBezTo>
                  <a:cubicBezTo>
                    <a:pt x="19932" y="314"/>
                    <a:pt x="20652" y="657"/>
                    <a:pt x="21012" y="1600"/>
                  </a:cubicBezTo>
                  <a:cubicBezTo>
                    <a:pt x="21372" y="2542"/>
                    <a:pt x="21372" y="4085"/>
                    <a:pt x="21192" y="6271"/>
                  </a:cubicBezTo>
                  <a:cubicBezTo>
                    <a:pt x="21012" y="8457"/>
                    <a:pt x="20652" y="11285"/>
                    <a:pt x="20382" y="13471"/>
                  </a:cubicBezTo>
                  <a:cubicBezTo>
                    <a:pt x="20112" y="15657"/>
                    <a:pt x="19932" y="17200"/>
                    <a:pt x="19842" y="18185"/>
                  </a:cubicBezTo>
                  <a:cubicBezTo>
                    <a:pt x="19752" y="19171"/>
                    <a:pt x="19752" y="19600"/>
                    <a:pt x="19482" y="19985"/>
                  </a:cubicBezTo>
                  <a:cubicBezTo>
                    <a:pt x="19212" y="20371"/>
                    <a:pt x="18672" y="20714"/>
                    <a:pt x="16782" y="21014"/>
                  </a:cubicBezTo>
                  <a:cubicBezTo>
                    <a:pt x="14892" y="21314"/>
                    <a:pt x="11652" y="21571"/>
                    <a:pt x="9042" y="21528"/>
                  </a:cubicBezTo>
                  <a:cubicBezTo>
                    <a:pt x="6432" y="21485"/>
                    <a:pt x="4452" y="21142"/>
                    <a:pt x="2472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369631" y="3521763"/>
              <a:ext cx="158656" cy="1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082" y="11153"/>
                    <a:pt x="10165" y="2153"/>
                    <a:pt x="13765" y="353"/>
                  </a:cubicBezTo>
                  <a:cubicBezTo>
                    <a:pt x="17365" y="-1447"/>
                    <a:pt x="19482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318301" y="3637171"/>
              <a:ext cx="247317" cy="6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8" y="18000"/>
                    <a:pt x="4075" y="14400"/>
                    <a:pt x="7675" y="10800"/>
                  </a:cubicBezTo>
                  <a:cubicBezTo>
                    <a:pt x="11275" y="7200"/>
                    <a:pt x="1643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767548" y="3285641"/>
              <a:ext cx="297366" cy="32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18" fill="norm" stroke="1" extrusionOk="0">
                  <a:moveTo>
                    <a:pt x="18807" y="1029"/>
                  </a:moveTo>
                  <a:cubicBezTo>
                    <a:pt x="19707" y="514"/>
                    <a:pt x="20607" y="0"/>
                    <a:pt x="20607" y="0"/>
                  </a:cubicBezTo>
                  <a:cubicBezTo>
                    <a:pt x="20607" y="0"/>
                    <a:pt x="19707" y="514"/>
                    <a:pt x="17794" y="1543"/>
                  </a:cubicBezTo>
                  <a:cubicBezTo>
                    <a:pt x="15882" y="2571"/>
                    <a:pt x="12957" y="4114"/>
                    <a:pt x="10876" y="5246"/>
                  </a:cubicBezTo>
                  <a:cubicBezTo>
                    <a:pt x="8794" y="6377"/>
                    <a:pt x="7557" y="7097"/>
                    <a:pt x="6544" y="7766"/>
                  </a:cubicBezTo>
                  <a:cubicBezTo>
                    <a:pt x="5532" y="8434"/>
                    <a:pt x="4744" y="9051"/>
                    <a:pt x="4632" y="9463"/>
                  </a:cubicBezTo>
                  <a:cubicBezTo>
                    <a:pt x="4519" y="9874"/>
                    <a:pt x="5082" y="10080"/>
                    <a:pt x="6207" y="10234"/>
                  </a:cubicBezTo>
                  <a:cubicBezTo>
                    <a:pt x="7332" y="10389"/>
                    <a:pt x="9019" y="10491"/>
                    <a:pt x="10032" y="10800"/>
                  </a:cubicBezTo>
                  <a:cubicBezTo>
                    <a:pt x="11044" y="11109"/>
                    <a:pt x="11382" y="11623"/>
                    <a:pt x="10988" y="12394"/>
                  </a:cubicBezTo>
                  <a:cubicBezTo>
                    <a:pt x="10594" y="13166"/>
                    <a:pt x="9469" y="14194"/>
                    <a:pt x="7613" y="15531"/>
                  </a:cubicBezTo>
                  <a:cubicBezTo>
                    <a:pt x="5757" y="16869"/>
                    <a:pt x="3170" y="18514"/>
                    <a:pt x="1707" y="19543"/>
                  </a:cubicBezTo>
                  <a:cubicBezTo>
                    <a:pt x="245" y="20571"/>
                    <a:pt x="-93" y="20983"/>
                    <a:pt x="19" y="21240"/>
                  </a:cubicBezTo>
                  <a:cubicBezTo>
                    <a:pt x="132" y="21497"/>
                    <a:pt x="694" y="21600"/>
                    <a:pt x="2663" y="21446"/>
                  </a:cubicBezTo>
                  <a:cubicBezTo>
                    <a:pt x="4632" y="21291"/>
                    <a:pt x="8007" y="20880"/>
                    <a:pt x="11382" y="20417"/>
                  </a:cubicBezTo>
                  <a:cubicBezTo>
                    <a:pt x="14757" y="19954"/>
                    <a:pt x="18132" y="19440"/>
                    <a:pt x="21507" y="18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766268" y="3767828"/>
              <a:ext cx="4668" cy="6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770935" y="3721165"/>
              <a:ext cx="23332" cy="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854929" y="3745188"/>
              <a:ext cx="69995" cy="1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400" y="10932"/>
                    <a:pt x="4800" y="1332"/>
                    <a:pt x="8400" y="132"/>
                  </a:cubicBezTo>
                  <a:cubicBezTo>
                    <a:pt x="12000" y="-1068"/>
                    <a:pt x="168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817598" y="3814491"/>
              <a:ext cx="153990" cy="5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7400"/>
                    <a:pt x="9164" y="13200"/>
                    <a:pt x="12764" y="9600"/>
                  </a:cubicBezTo>
                  <a:cubicBezTo>
                    <a:pt x="16364" y="6000"/>
                    <a:pt x="18982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036915" y="3753829"/>
              <a:ext cx="18666" cy="8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725128" y="3072546"/>
              <a:ext cx="227135" cy="13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123" fill="norm" stroke="1" extrusionOk="0">
                  <a:moveTo>
                    <a:pt x="12449" y="0"/>
                  </a:moveTo>
                  <a:cubicBezTo>
                    <a:pt x="10145" y="4696"/>
                    <a:pt x="7841" y="9391"/>
                    <a:pt x="6401" y="12209"/>
                  </a:cubicBezTo>
                  <a:cubicBezTo>
                    <a:pt x="4961" y="15026"/>
                    <a:pt x="4385" y="15965"/>
                    <a:pt x="3665" y="16670"/>
                  </a:cubicBezTo>
                  <a:cubicBezTo>
                    <a:pt x="2945" y="17374"/>
                    <a:pt x="2081" y="17843"/>
                    <a:pt x="1289" y="16904"/>
                  </a:cubicBezTo>
                  <a:cubicBezTo>
                    <a:pt x="497" y="15965"/>
                    <a:pt x="-223" y="13617"/>
                    <a:pt x="65" y="11622"/>
                  </a:cubicBezTo>
                  <a:cubicBezTo>
                    <a:pt x="353" y="9626"/>
                    <a:pt x="1649" y="7983"/>
                    <a:pt x="3737" y="8687"/>
                  </a:cubicBezTo>
                  <a:cubicBezTo>
                    <a:pt x="5825" y="9391"/>
                    <a:pt x="8705" y="12443"/>
                    <a:pt x="10937" y="15143"/>
                  </a:cubicBezTo>
                  <a:cubicBezTo>
                    <a:pt x="13169" y="17843"/>
                    <a:pt x="14753" y="20191"/>
                    <a:pt x="16337" y="20896"/>
                  </a:cubicBezTo>
                  <a:cubicBezTo>
                    <a:pt x="17921" y="21600"/>
                    <a:pt x="19505" y="20661"/>
                    <a:pt x="20369" y="18196"/>
                  </a:cubicBezTo>
                  <a:cubicBezTo>
                    <a:pt x="21233" y="15730"/>
                    <a:pt x="21377" y="11739"/>
                    <a:pt x="20009" y="8804"/>
                  </a:cubicBezTo>
                  <a:cubicBezTo>
                    <a:pt x="18641" y="5870"/>
                    <a:pt x="15761" y="3991"/>
                    <a:pt x="13385" y="4226"/>
                  </a:cubicBezTo>
                  <a:cubicBezTo>
                    <a:pt x="11009" y="4461"/>
                    <a:pt x="9137" y="6809"/>
                    <a:pt x="7265" y="9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2256925" y="3357191"/>
              <a:ext cx="13307" cy="17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168"/>
                    <a:pt x="1332" y="8337"/>
                    <a:pt x="132" y="11937"/>
                  </a:cubicBezTo>
                  <a:cubicBezTo>
                    <a:pt x="-1068" y="15537"/>
                    <a:pt x="6132" y="18568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2251566" y="3238737"/>
              <a:ext cx="65330" cy="4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21600" y="779"/>
                  </a:moveTo>
                  <a:cubicBezTo>
                    <a:pt x="19029" y="104"/>
                    <a:pt x="16457" y="-571"/>
                    <a:pt x="14657" y="779"/>
                  </a:cubicBezTo>
                  <a:cubicBezTo>
                    <a:pt x="12857" y="2129"/>
                    <a:pt x="11829" y="5504"/>
                    <a:pt x="10800" y="9554"/>
                  </a:cubicBezTo>
                  <a:cubicBezTo>
                    <a:pt x="9771" y="13604"/>
                    <a:pt x="8743" y="18329"/>
                    <a:pt x="9000" y="19342"/>
                  </a:cubicBezTo>
                  <a:cubicBezTo>
                    <a:pt x="9257" y="20354"/>
                    <a:pt x="10800" y="17654"/>
                    <a:pt x="11571" y="14617"/>
                  </a:cubicBezTo>
                  <a:cubicBezTo>
                    <a:pt x="12343" y="11579"/>
                    <a:pt x="12343" y="8204"/>
                    <a:pt x="11057" y="6179"/>
                  </a:cubicBezTo>
                  <a:cubicBezTo>
                    <a:pt x="9771" y="4154"/>
                    <a:pt x="7200" y="3479"/>
                    <a:pt x="5143" y="6179"/>
                  </a:cubicBezTo>
                  <a:cubicBezTo>
                    <a:pt x="3086" y="8879"/>
                    <a:pt x="1543" y="14954"/>
                    <a:pt x="0" y="2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2391555" y="3487849"/>
              <a:ext cx="1" cy="2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2539088" y="3274798"/>
              <a:ext cx="151113" cy="29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2" fill="norm" stroke="1" extrusionOk="0">
                  <a:moveTo>
                    <a:pt x="21413" y="3996"/>
                  </a:moveTo>
                  <a:cubicBezTo>
                    <a:pt x="21413" y="3196"/>
                    <a:pt x="21413" y="2396"/>
                    <a:pt x="20752" y="1711"/>
                  </a:cubicBezTo>
                  <a:cubicBezTo>
                    <a:pt x="20091" y="1025"/>
                    <a:pt x="18768" y="453"/>
                    <a:pt x="17115" y="168"/>
                  </a:cubicBezTo>
                  <a:cubicBezTo>
                    <a:pt x="15462" y="-118"/>
                    <a:pt x="13478" y="-118"/>
                    <a:pt x="11054" y="796"/>
                  </a:cubicBezTo>
                  <a:cubicBezTo>
                    <a:pt x="8629" y="1711"/>
                    <a:pt x="5764" y="3539"/>
                    <a:pt x="3670" y="6168"/>
                  </a:cubicBezTo>
                  <a:cubicBezTo>
                    <a:pt x="1576" y="8796"/>
                    <a:pt x="254" y="12225"/>
                    <a:pt x="33" y="14625"/>
                  </a:cubicBezTo>
                  <a:cubicBezTo>
                    <a:pt x="-187" y="17025"/>
                    <a:pt x="695" y="18396"/>
                    <a:pt x="2568" y="19368"/>
                  </a:cubicBezTo>
                  <a:cubicBezTo>
                    <a:pt x="4442" y="20339"/>
                    <a:pt x="7307" y="20911"/>
                    <a:pt x="10172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2746196" y="3357191"/>
              <a:ext cx="14000" cy="16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2806858" y="3450518"/>
              <a:ext cx="93327" cy="3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2520" y="9000"/>
                  </a:cubicBezTo>
                  <a:cubicBezTo>
                    <a:pt x="5040" y="5400"/>
                    <a:pt x="10080" y="2700"/>
                    <a:pt x="13680" y="135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2923516" y="3300432"/>
              <a:ext cx="137514" cy="36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383" fill="norm" stroke="1" extrusionOk="0">
                  <a:moveTo>
                    <a:pt x="9257" y="7908"/>
                  </a:moveTo>
                  <a:cubicBezTo>
                    <a:pt x="7596" y="10257"/>
                    <a:pt x="5934" y="12607"/>
                    <a:pt x="4866" y="14595"/>
                  </a:cubicBezTo>
                  <a:cubicBezTo>
                    <a:pt x="3798" y="16584"/>
                    <a:pt x="3323" y="18210"/>
                    <a:pt x="3086" y="19385"/>
                  </a:cubicBezTo>
                  <a:cubicBezTo>
                    <a:pt x="2848" y="20560"/>
                    <a:pt x="2848" y="21283"/>
                    <a:pt x="2611" y="21374"/>
                  </a:cubicBezTo>
                  <a:cubicBezTo>
                    <a:pt x="2374" y="21464"/>
                    <a:pt x="1899" y="20922"/>
                    <a:pt x="1543" y="19114"/>
                  </a:cubicBezTo>
                  <a:cubicBezTo>
                    <a:pt x="1187" y="17307"/>
                    <a:pt x="949" y="14234"/>
                    <a:pt x="1899" y="11116"/>
                  </a:cubicBezTo>
                  <a:cubicBezTo>
                    <a:pt x="2848" y="7998"/>
                    <a:pt x="4985" y="4835"/>
                    <a:pt x="6765" y="2892"/>
                  </a:cubicBezTo>
                  <a:cubicBezTo>
                    <a:pt x="8545" y="949"/>
                    <a:pt x="9969" y="226"/>
                    <a:pt x="11987" y="45"/>
                  </a:cubicBezTo>
                  <a:cubicBezTo>
                    <a:pt x="14004" y="-136"/>
                    <a:pt x="16615" y="226"/>
                    <a:pt x="18514" y="1310"/>
                  </a:cubicBezTo>
                  <a:cubicBezTo>
                    <a:pt x="20413" y="2395"/>
                    <a:pt x="21600" y="4202"/>
                    <a:pt x="20651" y="5874"/>
                  </a:cubicBezTo>
                  <a:cubicBezTo>
                    <a:pt x="19701" y="7546"/>
                    <a:pt x="16615" y="9082"/>
                    <a:pt x="13530" y="10031"/>
                  </a:cubicBezTo>
                  <a:cubicBezTo>
                    <a:pt x="10444" y="10980"/>
                    <a:pt x="7358" y="11342"/>
                    <a:pt x="5222" y="11568"/>
                  </a:cubicBezTo>
                  <a:cubicBezTo>
                    <a:pt x="3086" y="11794"/>
                    <a:pt x="1899" y="11884"/>
                    <a:pt x="1187" y="11568"/>
                  </a:cubicBezTo>
                  <a:cubicBezTo>
                    <a:pt x="475" y="11251"/>
                    <a:pt x="237" y="10528"/>
                    <a:pt x="0" y="9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030842" y="3268131"/>
              <a:ext cx="96578" cy="25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03" fill="norm" stroke="1" extrusionOk="0">
                  <a:moveTo>
                    <a:pt x="4050" y="2375"/>
                  </a:moveTo>
                  <a:cubicBezTo>
                    <a:pt x="5737" y="1725"/>
                    <a:pt x="7425" y="1074"/>
                    <a:pt x="9619" y="619"/>
                  </a:cubicBezTo>
                  <a:cubicBezTo>
                    <a:pt x="11812" y="163"/>
                    <a:pt x="14512" y="-97"/>
                    <a:pt x="16369" y="33"/>
                  </a:cubicBezTo>
                  <a:cubicBezTo>
                    <a:pt x="18225" y="163"/>
                    <a:pt x="19237" y="684"/>
                    <a:pt x="20081" y="2896"/>
                  </a:cubicBezTo>
                  <a:cubicBezTo>
                    <a:pt x="20925" y="5108"/>
                    <a:pt x="21600" y="9011"/>
                    <a:pt x="19912" y="12199"/>
                  </a:cubicBezTo>
                  <a:cubicBezTo>
                    <a:pt x="18225" y="15387"/>
                    <a:pt x="14175" y="17860"/>
                    <a:pt x="10462" y="19291"/>
                  </a:cubicBezTo>
                  <a:cubicBezTo>
                    <a:pt x="6750" y="20722"/>
                    <a:pt x="3375" y="21113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3175497" y="3189204"/>
              <a:ext cx="14001" cy="6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3184830" y="3123675"/>
              <a:ext cx="27999" cy="1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2" fill="norm" stroke="1" extrusionOk="0">
                  <a:moveTo>
                    <a:pt x="21600" y="15167"/>
                  </a:moveTo>
                  <a:cubicBezTo>
                    <a:pt x="21600" y="6860"/>
                    <a:pt x="21600" y="-1448"/>
                    <a:pt x="19200" y="214"/>
                  </a:cubicBezTo>
                  <a:cubicBezTo>
                    <a:pt x="16800" y="1875"/>
                    <a:pt x="12000" y="13506"/>
                    <a:pt x="10200" y="15167"/>
                  </a:cubicBezTo>
                  <a:cubicBezTo>
                    <a:pt x="8400" y="16829"/>
                    <a:pt x="9600" y="8521"/>
                    <a:pt x="8400" y="7691"/>
                  </a:cubicBezTo>
                  <a:cubicBezTo>
                    <a:pt x="7200" y="6860"/>
                    <a:pt x="3600" y="13506"/>
                    <a:pt x="0" y="20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3240826" y="3226534"/>
              <a:ext cx="51330" cy="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5760"/>
                    <a:pt x="3927" y="11520"/>
                    <a:pt x="7527" y="15120"/>
                  </a:cubicBezTo>
                  <a:cubicBezTo>
                    <a:pt x="11127" y="18720"/>
                    <a:pt x="16364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334152" y="3179871"/>
              <a:ext cx="18667" cy="14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404147" y="3464517"/>
              <a:ext cx="4667" cy="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502140" y="3339469"/>
              <a:ext cx="186125" cy="40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50" fill="norm" stroke="1" extrusionOk="0">
                  <a:moveTo>
                    <a:pt x="3780" y="8143"/>
                  </a:moveTo>
                  <a:cubicBezTo>
                    <a:pt x="3420" y="10791"/>
                    <a:pt x="3060" y="13440"/>
                    <a:pt x="2700" y="15509"/>
                  </a:cubicBezTo>
                  <a:cubicBezTo>
                    <a:pt x="2340" y="17578"/>
                    <a:pt x="1980" y="19067"/>
                    <a:pt x="1530" y="20060"/>
                  </a:cubicBezTo>
                  <a:cubicBezTo>
                    <a:pt x="1080" y="21053"/>
                    <a:pt x="540" y="21550"/>
                    <a:pt x="270" y="21550"/>
                  </a:cubicBezTo>
                  <a:cubicBezTo>
                    <a:pt x="0" y="21550"/>
                    <a:pt x="0" y="21053"/>
                    <a:pt x="810" y="19688"/>
                  </a:cubicBezTo>
                  <a:cubicBezTo>
                    <a:pt x="1620" y="18322"/>
                    <a:pt x="3240" y="16088"/>
                    <a:pt x="4860" y="13688"/>
                  </a:cubicBezTo>
                  <a:cubicBezTo>
                    <a:pt x="6480" y="11288"/>
                    <a:pt x="8100" y="8722"/>
                    <a:pt x="10080" y="6571"/>
                  </a:cubicBezTo>
                  <a:cubicBezTo>
                    <a:pt x="12060" y="4419"/>
                    <a:pt x="14400" y="2681"/>
                    <a:pt x="15840" y="1647"/>
                  </a:cubicBezTo>
                  <a:cubicBezTo>
                    <a:pt x="17280" y="612"/>
                    <a:pt x="17820" y="281"/>
                    <a:pt x="18540" y="116"/>
                  </a:cubicBezTo>
                  <a:cubicBezTo>
                    <a:pt x="19260" y="-50"/>
                    <a:pt x="20160" y="-50"/>
                    <a:pt x="20700" y="198"/>
                  </a:cubicBezTo>
                  <a:cubicBezTo>
                    <a:pt x="21240" y="447"/>
                    <a:pt x="21420" y="943"/>
                    <a:pt x="21510" y="2267"/>
                  </a:cubicBezTo>
                  <a:cubicBezTo>
                    <a:pt x="21600" y="3591"/>
                    <a:pt x="21600" y="5743"/>
                    <a:pt x="19620" y="7316"/>
                  </a:cubicBezTo>
                  <a:cubicBezTo>
                    <a:pt x="17640" y="8888"/>
                    <a:pt x="13680" y="9881"/>
                    <a:pt x="10080" y="10543"/>
                  </a:cubicBezTo>
                  <a:cubicBezTo>
                    <a:pt x="6480" y="11205"/>
                    <a:pt x="3240" y="11536"/>
                    <a:pt x="0" y="11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9" name="Drawing"/>
          <p:cNvGrpSpPr/>
          <p:nvPr/>
        </p:nvGrpSpPr>
        <p:grpSpPr>
          <a:xfrm>
            <a:off x="3055560" y="1681175"/>
            <a:ext cx="7265046" cy="5244228"/>
            <a:chOff x="0" y="-12700"/>
            <a:chExt cx="7265043" cy="5244228"/>
          </a:xfrm>
        </p:grpSpPr>
        <p:sp>
          <p:nvSpPr>
            <p:cNvPr id="2500" name="Line"/>
            <p:cNvSpPr/>
            <p:nvPr/>
          </p:nvSpPr>
          <p:spPr>
            <a:xfrm>
              <a:off x="703527" y="44497"/>
              <a:ext cx="174622" cy="180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70" fill="norm" stroke="1" extrusionOk="0">
                  <a:moveTo>
                    <a:pt x="1388" y="193"/>
                  </a:moveTo>
                  <a:cubicBezTo>
                    <a:pt x="1197" y="82"/>
                    <a:pt x="1006" y="-30"/>
                    <a:pt x="910" y="7"/>
                  </a:cubicBezTo>
                  <a:cubicBezTo>
                    <a:pt x="815" y="44"/>
                    <a:pt x="815" y="230"/>
                    <a:pt x="719" y="658"/>
                  </a:cubicBezTo>
                  <a:cubicBezTo>
                    <a:pt x="624" y="1086"/>
                    <a:pt x="432" y="1756"/>
                    <a:pt x="241" y="2482"/>
                  </a:cubicBezTo>
                  <a:cubicBezTo>
                    <a:pt x="50" y="3207"/>
                    <a:pt x="-141" y="3989"/>
                    <a:pt x="146" y="4761"/>
                  </a:cubicBezTo>
                  <a:cubicBezTo>
                    <a:pt x="432" y="5533"/>
                    <a:pt x="1197" y="6296"/>
                    <a:pt x="2153" y="7021"/>
                  </a:cubicBezTo>
                  <a:cubicBezTo>
                    <a:pt x="3109" y="7747"/>
                    <a:pt x="4255" y="8435"/>
                    <a:pt x="5498" y="9114"/>
                  </a:cubicBezTo>
                  <a:cubicBezTo>
                    <a:pt x="6740" y="9793"/>
                    <a:pt x="8078" y="10463"/>
                    <a:pt x="9225" y="11123"/>
                  </a:cubicBezTo>
                  <a:cubicBezTo>
                    <a:pt x="10372" y="11784"/>
                    <a:pt x="11328" y="12435"/>
                    <a:pt x="12093" y="13123"/>
                  </a:cubicBezTo>
                  <a:cubicBezTo>
                    <a:pt x="12857" y="13812"/>
                    <a:pt x="13431" y="14537"/>
                    <a:pt x="14004" y="15235"/>
                  </a:cubicBezTo>
                  <a:cubicBezTo>
                    <a:pt x="14578" y="15933"/>
                    <a:pt x="15151" y="16603"/>
                    <a:pt x="15724" y="17291"/>
                  </a:cubicBezTo>
                  <a:cubicBezTo>
                    <a:pt x="16298" y="17979"/>
                    <a:pt x="16871" y="18686"/>
                    <a:pt x="17827" y="19403"/>
                  </a:cubicBezTo>
                  <a:cubicBezTo>
                    <a:pt x="18783" y="20119"/>
                    <a:pt x="20121" y="20844"/>
                    <a:pt x="21459" y="21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560638" y="1549218"/>
              <a:ext cx="3364619" cy="10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241" y="20310"/>
                  </a:moveTo>
                  <a:cubicBezTo>
                    <a:pt x="191" y="19988"/>
                    <a:pt x="141" y="19666"/>
                    <a:pt x="91" y="19504"/>
                  </a:cubicBezTo>
                  <a:cubicBezTo>
                    <a:pt x="41" y="19343"/>
                    <a:pt x="-9" y="19343"/>
                    <a:pt x="1" y="19504"/>
                  </a:cubicBezTo>
                  <a:cubicBezTo>
                    <a:pt x="11" y="19666"/>
                    <a:pt x="81" y="19988"/>
                    <a:pt x="300" y="20472"/>
                  </a:cubicBezTo>
                  <a:cubicBezTo>
                    <a:pt x="520" y="20955"/>
                    <a:pt x="889" y="21600"/>
                    <a:pt x="1269" y="21600"/>
                  </a:cubicBezTo>
                  <a:cubicBezTo>
                    <a:pt x="1648" y="21600"/>
                    <a:pt x="2037" y="20955"/>
                    <a:pt x="2407" y="20149"/>
                  </a:cubicBezTo>
                  <a:cubicBezTo>
                    <a:pt x="2776" y="19343"/>
                    <a:pt x="3125" y="18376"/>
                    <a:pt x="3495" y="17570"/>
                  </a:cubicBezTo>
                  <a:cubicBezTo>
                    <a:pt x="3864" y="16764"/>
                    <a:pt x="4253" y="16119"/>
                    <a:pt x="4592" y="15475"/>
                  </a:cubicBezTo>
                  <a:cubicBezTo>
                    <a:pt x="4932" y="14830"/>
                    <a:pt x="5221" y="14185"/>
                    <a:pt x="5521" y="13701"/>
                  </a:cubicBezTo>
                  <a:cubicBezTo>
                    <a:pt x="5820" y="13218"/>
                    <a:pt x="6130" y="12896"/>
                    <a:pt x="6444" y="12573"/>
                  </a:cubicBezTo>
                  <a:cubicBezTo>
                    <a:pt x="6758" y="12251"/>
                    <a:pt x="7078" y="11928"/>
                    <a:pt x="7412" y="11767"/>
                  </a:cubicBezTo>
                  <a:cubicBezTo>
                    <a:pt x="7747" y="11606"/>
                    <a:pt x="8096" y="11606"/>
                    <a:pt x="8440" y="11445"/>
                  </a:cubicBezTo>
                  <a:cubicBezTo>
                    <a:pt x="8785" y="11284"/>
                    <a:pt x="9124" y="10961"/>
                    <a:pt x="9493" y="10800"/>
                  </a:cubicBezTo>
                  <a:cubicBezTo>
                    <a:pt x="9863" y="10639"/>
                    <a:pt x="10262" y="10639"/>
                    <a:pt x="10631" y="10478"/>
                  </a:cubicBezTo>
                  <a:cubicBezTo>
                    <a:pt x="11001" y="10316"/>
                    <a:pt x="11340" y="9994"/>
                    <a:pt x="11704" y="9672"/>
                  </a:cubicBezTo>
                  <a:cubicBezTo>
                    <a:pt x="12069" y="9349"/>
                    <a:pt x="12458" y="9027"/>
                    <a:pt x="12822" y="8704"/>
                  </a:cubicBezTo>
                  <a:cubicBezTo>
                    <a:pt x="13187" y="8382"/>
                    <a:pt x="13526" y="8060"/>
                    <a:pt x="13870" y="7737"/>
                  </a:cubicBezTo>
                  <a:cubicBezTo>
                    <a:pt x="14215" y="7415"/>
                    <a:pt x="14564" y="7093"/>
                    <a:pt x="14908" y="6770"/>
                  </a:cubicBezTo>
                  <a:cubicBezTo>
                    <a:pt x="15253" y="6448"/>
                    <a:pt x="15592" y="6125"/>
                    <a:pt x="15922" y="5642"/>
                  </a:cubicBezTo>
                  <a:cubicBezTo>
                    <a:pt x="16251" y="5158"/>
                    <a:pt x="16570" y="4513"/>
                    <a:pt x="16945" y="4030"/>
                  </a:cubicBezTo>
                  <a:cubicBezTo>
                    <a:pt x="17319" y="3546"/>
                    <a:pt x="17748" y="3224"/>
                    <a:pt x="18137" y="2740"/>
                  </a:cubicBezTo>
                  <a:cubicBezTo>
                    <a:pt x="18527" y="2257"/>
                    <a:pt x="18876" y="1612"/>
                    <a:pt x="19240" y="1128"/>
                  </a:cubicBezTo>
                  <a:cubicBezTo>
                    <a:pt x="19605" y="645"/>
                    <a:pt x="19984" y="322"/>
                    <a:pt x="20378" y="161"/>
                  </a:cubicBezTo>
                  <a:cubicBezTo>
                    <a:pt x="20773" y="0"/>
                    <a:pt x="21182" y="0"/>
                    <a:pt x="215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713006" y="2221169"/>
              <a:ext cx="308392" cy="19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354" y="3600"/>
                  </a:moveTo>
                  <a:cubicBezTo>
                    <a:pt x="137" y="7714"/>
                    <a:pt x="-80" y="11829"/>
                    <a:pt x="29" y="14657"/>
                  </a:cubicBezTo>
                  <a:cubicBezTo>
                    <a:pt x="137" y="17486"/>
                    <a:pt x="571" y="19029"/>
                    <a:pt x="1005" y="20057"/>
                  </a:cubicBezTo>
                  <a:cubicBezTo>
                    <a:pt x="1440" y="21086"/>
                    <a:pt x="1874" y="21600"/>
                    <a:pt x="2362" y="21600"/>
                  </a:cubicBezTo>
                  <a:cubicBezTo>
                    <a:pt x="2851" y="21600"/>
                    <a:pt x="3393" y="21086"/>
                    <a:pt x="3828" y="19800"/>
                  </a:cubicBezTo>
                  <a:cubicBezTo>
                    <a:pt x="4262" y="18514"/>
                    <a:pt x="4587" y="16457"/>
                    <a:pt x="4859" y="14829"/>
                  </a:cubicBezTo>
                  <a:cubicBezTo>
                    <a:pt x="5130" y="13200"/>
                    <a:pt x="5347" y="12000"/>
                    <a:pt x="5456" y="12086"/>
                  </a:cubicBezTo>
                  <a:cubicBezTo>
                    <a:pt x="5564" y="12171"/>
                    <a:pt x="5564" y="13543"/>
                    <a:pt x="5781" y="14571"/>
                  </a:cubicBezTo>
                  <a:cubicBezTo>
                    <a:pt x="5998" y="15600"/>
                    <a:pt x="6433" y="16286"/>
                    <a:pt x="6921" y="16800"/>
                  </a:cubicBezTo>
                  <a:cubicBezTo>
                    <a:pt x="7409" y="17314"/>
                    <a:pt x="7952" y="17657"/>
                    <a:pt x="8875" y="17314"/>
                  </a:cubicBezTo>
                  <a:cubicBezTo>
                    <a:pt x="9797" y="16971"/>
                    <a:pt x="11100" y="15943"/>
                    <a:pt x="12131" y="14229"/>
                  </a:cubicBezTo>
                  <a:cubicBezTo>
                    <a:pt x="13162" y="12514"/>
                    <a:pt x="13922" y="10114"/>
                    <a:pt x="14302" y="8314"/>
                  </a:cubicBezTo>
                  <a:cubicBezTo>
                    <a:pt x="14682" y="6514"/>
                    <a:pt x="14682" y="5314"/>
                    <a:pt x="14628" y="4200"/>
                  </a:cubicBezTo>
                  <a:cubicBezTo>
                    <a:pt x="14573" y="3086"/>
                    <a:pt x="14465" y="2057"/>
                    <a:pt x="14193" y="1286"/>
                  </a:cubicBezTo>
                  <a:cubicBezTo>
                    <a:pt x="13922" y="514"/>
                    <a:pt x="13488" y="0"/>
                    <a:pt x="12999" y="0"/>
                  </a:cubicBezTo>
                  <a:cubicBezTo>
                    <a:pt x="12511" y="0"/>
                    <a:pt x="11968" y="514"/>
                    <a:pt x="11534" y="1114"/>
                  </a:cubicBezTo>
                  <a:cubicBezTo>
                    <a:pt x="11100" y="1714"/>
                    <a:pt x="10774" y="2400"/>
                    <a:pt x="10611" y="3171"/>
                  </a:cubicBezTo>
                  <a:cubicBezTo>
                    <a:pt x="10449" y="3943"/>
                    <a:pt x="10449" y="4800"/>
                    <a:pt x="10666" y="5486"/>
                  </a:cubicBezTo>
                  <a:cubicBezTo>
                    <a:pt x="10883" y="6171"/>
                    <a:pt x="11317" y="6686"/>
                    <a:pt x="13162" y="7029"/>
                  </a:cubicBezTo>
                  <a:cubicBezTo>
                    <a:pt x="15007" y="7371"/>
                    <a:pt x="18264" y="7543"/>
                    <a:pt x="21520" y="7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180905" y="2279610"/>
              <a:ext cx="619769" cy="3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982" fill="norm" stroke="1" extrusionOk="0">
                  <a:moveTo>
                    <a:pt x="456" y="20982"/>
                  </a:moveTo>
                  <a:cubicBezTo>
                    <a:pt x="186" y="20982"/>
                    <a:pt x="-84" y="20982"/>
                    <a:pt x="24" y="20442"/>
                  </a:cubicBezTo>
                  <a:cubicBezTo>
                    <a:pt x="132" y="19902"/>
                    <a:pt x="618" y="18822"/>
                    <a:pt x="1833" y="16662"/>
                  </a:cubicBezTo>
                  <a:cubicBezTo>
                    <a:pt x="3048" y="14502"/>
                    <a:pt x="4992" y="11262"/>
                    <a:pt x="7044" y="8022"/>
                  </a:cubicBezTo>
                  <a:cubicBezTo>
                    <a:pt x="9096" y="4782"/>
                    <a:pt x="11256" y="1542"/>
                    <a:pt x="13470" y="462"/>
                  </a:cubicBezTo>
                  <a:cubicBezTo>
                    <a:pt x="15684" y="-618"/>
                    <a:pt x="17952" y="462"/>
                    <a:pt x="19302" y="1002"/>
                  </a:cubicBezTo>
                  <a:cubicBezTo>
                    <a:pt x="20652" y="1542"/>
                    <a:pt x="21084" y="1542"/>
                    <a:pt x="21516" y="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2680080" y="2172002"/>
              <a:ext cx="210751" cy="25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49" fill="norm" stroke="1" extrusionOk="0">
                  <a:moveTo>
                    <a:pt x="4123" y="984"/>
                  </a:moveTo>
                  <a:cubicBezTo>
                    <a:pt x="3346" y="854"/>
                    <a:pt x="2569" y="725"/>
                    <a:pt x="1714" y="531"/>
                  </a:cubicBezTo>
                  <a:cubicBezTo>
                    <a:pt x="859" y="337"/>
                    <a:pt x="-73" y="78"/>
                    <a:pt x="5" y="14"/>
                  </a:cubicBezTo>
                  <a:cubicBezTo>
                    <a:pt x="82" y="-51"/>
                    <a:pt x="1170" y="78"/>
                    <a:pt x="3656" y="984"/>
                  </a:cubicBezTo>
                  <a:cubicBezTo>
                    <a:pt x="6143" y="1889"/>
                    <a:pt x="10028" y="3571"/>
                    <a:pt x="13136" y="4993"/>
                  </a:cubicBezTo>
                  <a:cubicBezTo>
                    <a:pt x="16244" y="6416"/>
                    <a:pt x="18574" y="7580"/>
                    <a:pt x="19895" y="9003"/>
                  </a:cubicBezTo>
                  <a:cubicBezTo>
                    <a:pt x="21216" y="10426"/>
                    <a:pt x="21527" y="12107"/>
                    <a:pt x="20206" y="13853"/>
                  </a:cubicBezTo>
                  <a:cubicBezTo>
                    <a:pt x="18885" y="15599"/>
                    <a:pt x="15933" y="17410"/>
                    <a:pt x="13058" y="18703"/>
                  </a:cubicBezTo>
                  <a:cubicBezTo>
                    <a:pt x="10183" y="19997"/>
                    <a:pt x="7386" y="20773"/>
                    <a:pt x="4589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-1" y="1320956"/>
              <a:ext cx="504111" cy="13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616" fill="norm" stroke="1" extrusionOk="0">
                  <a:moveTo>
                    <a:pt x="9380" y="19598"/>
                  </a:moveTo>
                  <a:cubicBezTo>
                    <a:pt x="8784" y="19598"/>
                    <a:pt x="8187" y="19598"/>
                    <a:pt x="8055" y="19719"/>
                  </a:cubicBezTo>
                  <a:cubicBezTo>
                    <a:pt x="7922" y="19840"/>
                    <a:pt x="8253" y="20083"/>
                    <a:pt x="9545" y="20083"/>
                  </a:cubicBezTo>
                  <a:cubicBezTo>
                    <a:pt x="10838" y="20083"/>
                    <a:pt x="13090" y="19840"/>
                    <a:pt x="15111" y="19719"/>
                  </a:cubicBezTo>
                  <a:cubicBezTo>
                    <a:pt x="17132" y="19598"/>
                    <a:pt x="18921" y="19598"/>
                    <a:pt x="20014" y="19719"/>
                  </a:cubicBezTo>
                  <a:cubicBezTo>
                    <a:pt x="21107" y="19840"/>
                    <a:pt x="21505" y="20083"/>
                    <a:pt x="21472" y="20204"/>
                  </a:cubicBezTo>
                  <a:cubicBezTo>
                    <a:pt x="21439" y="20326"/>
                    <a:pt x="20975" y="20326"/>
                    <a:pt x="19352" y="20326"/>
                  </a:cubicBezTo>
                  <a:cubicBezTo>
                    <a:pt x="17728" y="20326"/>
                    <a:pt x="14945" y="20326"/>
                    <a:pt x="12328" y="20447"/>
                  </a:cubicBezTo>
                  <a:cubicBezTo>
                    <a:pt x="9711" y="20568"/>
                    <a:pt x="7260" y="20811"/>
                    <a:pt x="5371" y="20326"/>
                  </a:cubicBezTo>
                  <a:cubicBezTo>
                    <a:pt x="3483" y="19840"/>
                    <a:pt x="2158" y="18627"/>
                    <a:pt x="1363" y="17656"/>
                  </a:cubicBezTo>
                  <a:cubicBezTo>
                    <a:pt x="568" y="16685"/>
                    <a:pt x="303" y="15957"/>
                    <a:pt x="137" y="14986"/>
                  </a:cubicBezTo>
                  <a:cubicBezTo>
                    <a:pt x="-29" y="14015"/>
                    <a:pt x="-95" y="12802"/>
                    <a:pt x="236" y="10375"/>
                  </a:cubicBezTo>
                  <a:cubicBezTo>
                    <a:pt x="568" y="7948"/>
                    <a:pt x="1296" y="4308"/>
                    <a:pt x="2390" y="2123"/>
                  </a:cubicBezTo>
                  <a:cubicBezTo>
                    <a:pt x="3483" y="-61"/>
                    <a:pt x="4941" y="-789"/>
                    <a:pt x="6199" y="1031"/>
                  </a:cubicBezTo>
                  <a:cubicBezTo>
                    <a:pt x="7458" y="2851"/>
                    <a:pt x="8518" y="7220"/>
                    <a:pt x="9082" y="10375"/>
                  </a:cubicBezTo>
                  <a:cubicBezTo>
                    <a:pt x="9645" y="13530"/>
                    <a:pt x="9711" y="15472"/>
                    <a:pt x="9612" y="16807"/>
                  </a:cubicBezTo>
                  <a:cubicBezTo>
                    <a:pt x="9512" y="18141"/>
                    <a:pt x="9247" y="18869"/>
                    <a:pt x="8982" y="19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245241" y="1199244"/>
              <a:ext cx="124279" cy="10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31" fill="norm" stroke="1" extrusionOk="0">
                  <a:moveTo>
                    <a:pt x="1306" y="18514"/>
                  </a:moveTo>
                  <a:cubicBezTo>
                    <a:pt x="506" y="20057"/>
                    <a:pt x="-294" y="21600"/>
                    <a:pt x="106" y="21291"/>
                  </a:cubicBezTo>
                  <a:cubicBezTo>
                    <a:pt x="506" y="20983"/>
                    <a:pt x="2106" y="18823"/>
                    <a:pt x="5039" y="15737"/>
                  </a:cubicBezTo>
                  <a:cubicBezTo>
                    <a:pt x="7973" y="12651"/>
                    <a:pt x="12239" y="8640"/>
                    <a:pt x="15173" y="5863"/>
                  </a:cubicBezTo>
                  <a:cubicBezTo>
                    <a:pt x="18106" y="3086"/>
                    <a:pt x="19706" y="1543"/>
                    <a:pt x="213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251082" y="1180579"/>
              <a:ext cx="151102" cy="6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897" y="0"/>
                  </a:moveTo>
                  <a:cubicBezTo>
                    <a:pt x="1574" y="960"/>
                    <a:pt x="252" y="1920"/>
                    <a:pt x="31" y="3120"/>
                  </a:cubicBezTo>
                  <a:cubicBezTo>
                    <a:pt x="-189" y="4320"/>
                    <a:pt x="693" y="5760"/>
                    <a:pt x="4219" y="8880"/>
                  </a:cubicBezTo>
                  <a:cubicBezTo>
                    <a:pt x="7746" y="12000"/>
                    <a:pt x="13917" y="16800"/>
                    <a:pt x="17223" y="19200"/>
                  </a:cubicBezTo>
                  <a:cubicBezTo>
                    <a:pt x="20529" y="21600"/>
                    <a:pt x="20970" y="21600"/>
                    <a:pt x="214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8552" y="1017258"/>
              <a:ext cx="294972" cy="11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949" fill="norm" stroke="1" extrusionOk="0">
                  <a:moveTo>
                    <a:pt x="1769" y="0"/>
                  </a:moveTo>
                  <a:cubicBezTo>
                    <a:pt x="1203" y="831"/>
                    <a:pt x="638" y="1662"/>
                    <a:pt x="298" y="2769"/>
                  </a:cubicBezTo>
                  <a:cubicBezTo>
                    <a:pt x="-41" y="3877"/>
                    <a:pt x="-154" y="5262"/>
                    <a:pt x="298" y="6923"/>
                  </a:cubicBezTo>
                  <a:cubicBezTo>
                    <a:pt x="751" y="8585"/>
                    <a:pt x="1769" y="10523"/>
                    <a:pt x="4143" y="13154"/>
                  </a:cubicBezTo>
                  <a:cubicBezTo>
                    <a:pt x="6518" y="15785"/>
                    <a:pt x="10250" y="19108"/>
                    <a:pt x="13247" y="20354"/>
                  </a:cubicBezTo>
                  <a:cubicBezTo>
                    <a:pt x="16244" y="21600"/>
                    <a:pt x="18506" y="20769"/>
                    <a:pt x="19806" y="18969"/>
                  </a:cubicBezTo>
                  <a:cubicBezTo>
                    <a:pt x="21107" y="17169"/>
                    <a:pt x="21446" y="14400"/>
                    <a:pt x="21446" y="12462"/>
                  </a:cubicBezTo>
                  <a:cubicBezTo>
                    <a:pt x="21446" y="10523"/>
                    <a:pt x="21107" y="9415"/>
                    <a:pt x="20767" y="8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11876" y="755944"/>
              <a:ext cx="161525" cy="256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51" fill="norm" stroke="1" extrusionOk="0">
                  <a:moveTo>
                    <a:pt x="6244" y="18458"/>
                  </a:moveTo>
                  <a:cubicBezTo>
                    <a:pt x="6040" y="19113"/>
                    <a:pt x="5836" y="19767"/>
                    <a:pt x="7466" y="20291"/>
                  </a:cubicBezTo>
                  <a:cubicBezTo>
                    <a:pt x="9097" y="20815"/>
                    <a:pt x="12561" y="21207"/>
                    <a:pt x="14802" y="21404"/>
                  </a:cubicBezTo>
                  <a:cubicBezTo>
                    <a:pt x="17044" y="21600"/>
                    <a:pt x="18063" y="21600"/>
                    <a:pt x="18980" y="21404"/>
                  </a:cubicBezTo>
                  <a:cubicBezTo>
                    <a:pt x="19897" y="21207"/>
                    <a:pt x="20712" y="20815"/>
                    <a:pt x="21017" y="20291"/>
                  </a:cubicBezTo>
                  <a:cubicBezTo>
                    <a:pt x="21323" y="19767"/>
                    <a:pt x="21119" y="19113"/>
                    <a:pt x="20610" y="18589"/>
                  </a:cubicBezTo>
                  <a:cubicBezTo>
                    <a:pt x="20100" y="18065"/>
                    <a:pt x="19285" y="17673"/>
                    <a:pt x="18063" y="17215"/>
                  </a:cubicBezTo>
                  <a:cubicBezTo>
                    <a:pt x="16840" y="16756"/>
                    <a:pt x="15210" y="16233"/>
                    <a:pt x="15006" y="15971"/>
                  </a:cubicBezTo>
                  <a:cubicBezTo>
                    <a:pt x="14802" y="15709"/>
                    <a:pt x="16025" y="15709"/>
                    <a:pt x="17044" y="15513"/>
                  </a:cubicBezTo>
                  <a:cubicBezTo>
                    <a:pt x="18063" y="15316"/>
                    <a:pt x="18878" y="14924"/>
                    <a:pt x="19183" y="14073"/>
                  </a:cubicBezTo>
                  <a:cubicBezTo>
                    <a:pt x="19489" y="13222"/>
                    <a:pt x="19285" y="11913"/>
                    <a:pt x="17349" y="10604"/>
                  </a:cubicBezTo>
                  <a:cubicBezTo>
                    <a:pt x="15414" y="9295"/>
                    <a:pt x="11746" y="7985"/>
                    <a:pt x="9300" y="7331"/>
                  </a:cubicBezTo>
                  <a:cubicBezTo>
                    <a:pt x="6855" y="6676"/>
                    <a:pt x="5632" y="6676"/>
                    <a:pt x="4308" y="6676"/>
                  </a:cubicBezTo>
                  <a:cubicBezTo>
                    <a:pt x="2983" y="6676"/>
                    <a:pt x="1557" y="6676"/>
                    <a:pt x="742" y="7004"/>
                  </a:cubicBezTo>
                  <a:cubicBezTo>
                    <a:pt x="-73" y="7331"/>
                    <a:pt x="-277" y="7985"/>
                    <a:pt x="436" y="8640"/>
                  </a:cubicBezTo>
                  <a:cubicBezTo>
                    <a:pt x="1149" y="9295"/>
                    <a:pt x="2780" y="9949"/>
                    <a:pt x="4104" y="10211"/>
                  </a:cubicBezTo>
                  <a:cubicBezTo>
                    <a:pt x="5429" y="10473"/>
                    <a:pt x="6448" y="10342"/>
                    <a:pt x="7466" y="9687"/>
                  </a:cubicBezTo>
                  <a:cubicBezTo>
                    <a:pt x="8485" y="9033"/>
                    <a:pt x="9504" y="7855"/>
                    <a:pt x="9300" y="6153"/>
                  </a:cubicBezTo>
                  <a:cubicBezTo>
                    <a:pt x="9097" y="4451"/>
                    <a:pt x="7670" y="2225"/>
                    <a:pt x="62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6868" y="711355"/>
              <a:ext cx="291990" cy="8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67" fill="norm" stroke="1" extrusionOk="0">
                  <a:moveTo>
                    <a:pt x="2254" y="5467"/>
                  </a:moveTo>
                  <a:cubicBezTo>
                    <a:pt x="1225" y="6267"/>
                    <a:pt x="197" y="7067"/>
                    <a:pt x="25" y="7267"/>
                  </a:cubicBezTo>
                  <a:cubicBezTo>
                    <a:pt x="-146" y="7467"/>
                    <a:pt x="540" y="7067"/>
                    <a:pt x="2597" y="5067"/>
                  </a:cubicBezTo>
                  <a:cubicBezTo>
                    <a:pt x="4654" y="3067"/>
                    <a:pt x="8083" y="-533"/>
                    <a:pt x="10940" y="67"/>
                  </a:cubicBezTo>
                  <a:cubicBezTo>
                    <a:pt x="13797" y="667"/>
                    <a:pt x="16083" y="5467"/>
                    <a:pt x="17740" y="9667"/>
                  </a:cubicBezTo>
                  <a:cubicBezTo>
                    <a:pt x="19397" y="13867"/>
                    <a:pt x="20425" y="17467"/>
                    <a:pt x="21454" y="21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24330" y="139989"/>
              <a:ext cx="67870" cy="46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66" fill="norm" stroke="1" extrusionOk="0">
                  <a:moveTo>
                    <a:pt x="21420" y="20875"/>
                  </a:moveTo>
                  <a:cubicBezTo>
                    <a:pt x="20929" y="21238"/>
                    <a:pt x="20438" y="21600"/>
                    <a:pt x="19211" y="21564"/>
                  </a:cubicBezTo>
                  <a:cubicBezTo>
                    <a:pt x="17984" y="21528"/>
                    <a:pt x="16020" y="21093"/>
                    <a:pt x="13075" y="19643"/>
                  </a:cubicBezTo>
                  <a:cubicBezTo>
                    <a:pt x="10129" y="18193"/>
                    <a:pt x="6202" y="15729"/>
                    <a:pt x="3747" y="13409"/>
                  </a:cubicBezTo>
                  <a:cubicBezTo>
                    <a:pt x="1293" y="11090"/>
                    <a:pt x="311" y="8915"/>
                    <a:pt x="65" y="6705"/>
                  </a:cubicBezTo>
                  <a:cubicBezTo>
                    <a:pt x="-180" y="4494"/>
                    <a:pt x="311" y="2247"/>
                    <a:pt x="8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46663" y="102845"/>
              <a:ext cx="187533" cy="16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083" fill="norm" stroke="1" extrusionOk="0">
                  <a:moveTo>
                    <a:pt x="5412" y="13176"/>
                  </a:moveTo>
                  <a:cubicBezTo>
                    <a:pt x="4526" y="15176"/>
                    <a:pt x="3641" y="17176"/>
                    <a:pt x="2756" y="18676"/>
                  </a:cubicBezTo>
                  <a:cubicBezTo>
                    <a:pt x="1871" y="20176"/>
                    <a:pt x="985" y="21176"/>
                    <a:pt x="454" y="21076"/>
                  </a:cubicBezTo>
                  <a:cubicBezTo>
                    <a:pt x="-77" y="20976"/>
                    <a:pt x="-254" y="19776"/>
                    <a:pt x="543" y="16676"/>
                  </a:cubicBezTo>
                  <a:cubicBezTo>
                    <a:pt x="1339" y="13576"/>
                    <a:pt x="3110" y="8576"/>
                    <a:pt x="4792" y="5076"/>
                  </a:cubicBezTo>
                  <a:cubicBezTo>
                    <a:pt x="6474" y="1576"/>
                    <a:pt x="8067" y="-424"/>
                    <a:pt x="10103" y="76"/>
                  </a:cubicBezTo>
                  <a:cubicBezTo>
                    <a:pt x="12139" y="576"/>
                    <a:pt x="14618" y="3576"/>
                    <a:pt x="16566" y="7476"/>
                  </a:cubicBezTo>
                  <a:cubicBezTo>
                    <a:pt x="18513" y="11376"/>
                    <a:pt x="19930" y="16176"/>
                    <a:pt x="21346" y="20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138499" y="324598"/>
              <a:ext cx="159858" cy="54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67" fill="norm" stroke="1" extrusionOk="0">
                  <a:moveTo>
                    <a:pt x="0" y="7650"/>
                  </a:moveTo>
                  <a:cubicBezTo>
                    <a:pt x="2263" y="9742"/>
                    <a:pt x="4526" y="11834"/>
                    <a:pt x="5966" y="14019"/>
                  </a:cubicBezTo>
                  <a:cubicBezTo>
                    <a:pt x="7406" y="16204"/>
                    <a:pt x="8023" y="18481"/>
                    <a:pt x="8331" y="19804"/>
                  </a:cubicBezTo>
                  <a:cubicBezTo>
                    <a:pt x="8640" y="21127"/>
                    <a:pt x="8640" y="21496"/>
                    <a:pt x="8331" y="21465"/>
                  </a:cubicBezTo>
                  <a:cubicBezTo>
                    <a:pt x="8023" y="21434"/>
                    <a:pt x="7406" y="21004"/>
                    <a:pt x="6171" y="19742"/>
                  </a:cubicBezTo>
                  <a:cubicBezTo>
                    <a:pt x="4937" y="18481"/>
                    <a:pt x="3086" y="16388"/>
                    <a:pt x="1851" y="14234"/>
                  </a:cubicBezTo>
                  <a:cubicBezTo>
                    <a:pt x="617" y="12081"/>
                    <a:pt x="0" y="9865"/>
                    <a:pt x="0" y="7896"/>
                  </a:cubicBezTo>
                  <a:cubicBezTo>
                    <a:pt x="0" y="5927"/>
                    <a:pt x="617" y="4204"/>
                    <a:pt x="1851" y="2911"/>
                  </a:cubicBezTo>
                  <a:cubicBezTo>
                    <a:pt x="3086" y="1619"/>
                    <a:pt x="4937" y="758"/>
                    <a:pt x="6377" y="327"/>
                  </a:cubicBezTo>
                  <a:cubicBezTo>
                    <a:pt x="7817" y="-104"/>
                    <a:pt x="8846" y="-104"/>
                    <a:pt x="10903" y="296"/>
                  </a:cubicBezTo>
                  <a:cubicBezTo>
                    <a:pt x="12960" y="696"/>
                    <a:pt x="16046" y="1496"/>
                    <a:pt x="18206" y="2665"/>
                  </a:cubicBezTo>
                  <a:cubicBezTo>
                    <a:pt x="20366" y="3834"/>
                    <a:pt x="21600" y="5373"/>
                    <a:pt x="20983" y="6881"/>
                  </a:cubicBezTo>
                  <a:cubicBezTo>
                    <a:pt x="20366" y="8388"/>
                    <a:pt x="17897" y="9865"/>
                    <a:pt x="16251" y="10727"/>
                  </a:cubicBezTo>
                  <a:cubicBezTo>
                    <a:pt x="14606" y="11588"/>
                    <a:pt x="13783" y="11834"/>
                    <a:pt x="12857" y="12019"/>
                  </a:cubicBezTo>
                  <a:cubicBezTo>
                    <a:pt x="11931" y="12204"/>
                    <a:pt x="10903" y="12327"/>
                    <a:pt x="10697" y="12265"/>
                  </a:cubicBezTo>
                  <a:cubicBezTo>
                    <a:pt x="10491" y="12204"/>
                    <a:pt x="11109" y="11958"/>
                    <a:pt x="11931" y="11896"/>
                  </a:cubicBezTo>
                  <a:cubicBezTo>
                    <a:pt x="12754" y="11834"/>
                    <a:pt x="13783" y="11958"/>
                    <a:pt x="15531" y="12665"/>
                  </a:cubicBezTo>
                  <a:cubicBezTo>
                    <a:pt x="17280" y="13373"/>
                    <a:pt x="19749" y="14665"/>
                    <a:pt x="20263" y="15958"/>
                  </a:cubicBezTo>
                  <a:cubicBezTo>
                    <a:pt x="20777" y="17250"/>
                    <a:pt x="19337" y="18542"/>
                    <a:pt x="16971" y="19434"/>
                  </a:cubicBezTo>
                  <a:cubicBezTo>
                    <a:pt x="14606" y="20327"/>
                    <a:pt x="11314" y="20819"/>
                    <a:pt x="8537" y="20696"/>
                  </a:cubicBezTo>
                  <a:cubicBezTo>
                    <a:pt x="5760" y="20573"/>
                    <a:pt x="3497" y="19834"/>
                    <a:pt x="1234" y="19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5417648" y="599045"/>
              <a:ext cx="150154" cy="21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50" fill="norm" stroke="1" extrusionOk="0">
                  <a:moveTo>
                    <a:pt x="2791" y="10623"/>
                  </a:moveTo>
                  <a:cubicBezTo>
                    <a:pt x="1455" y="10623"/>
                    <a:pt x="119" y="10623"/>
                    <a:pt x="7" y="10075"/>
                  </a:cubicBezTo>
                  <a:cubicBezTo>
                    <a:pt x="-104" y="9527"/>
                    <a:pt x="1009" y="8432"/>
                    <a:pt x="2902" y="7023"/>
                  </a:cubicBezTo>
                  <a:cubicBezTo>
                    <a:pt x="4795" y="5614"/>
                    <a:pt x="7467" y="3893"/>
                    <a:pt x="9026" y="2640"/>
                  </a:cubicBezTo>
                  <a:cubicBezTo>
                    <a:pt x="10585" y="1388"/>
                    <a:pt x="11030" y="606"/>
                    <a:pt x="10696" y="214"/>
                  </a:cubicBezTo>
                  <a:cubicBezTo>
                    <a:pt x="10362" y="-177"/>
                    <a:pt x="9249" y="-177"/>
                    <a:pt x="7356" y="1466"/>
                  </a:cubicBezTo>
                  <a:cubicBezTo>
                    <a:pt x="5463" y="3110"/>
                    <a:pt x="2791" y="6397"/>
                    <a:pt x="1455" y="9684"/>
                  </a:cubicBezTo>
                  <a:cubicBezTo>
                    <a:pt x="119" y="12971"/>
                    <a:pt x="119" y="16258"/>
                    <a:pt x="2346" y="18371"/>
                  </a:cubicBezTo>
                  <a:cubicBezTo>
                    <a:pt x="4572" y="20484"/>
                    <a:pt x="9026" y="21423"/>
                    <a:pt x="12589" y="21345"/>
                  </a:cubicBezTo>
                  <a:cubicBezTo>
                    <a:pt x="16152" y="21266"/>
                    <a:pt x="18824" y="20171"/>
                    <a:pt x="21496" y="19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5561753" y="564624"/>
              <a:ext cx="169371" cy="22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34" fill="norm" stroke="1" extrusionOk="0">
                  <a:moveTo>
                    <a:pt x="3709" y="7494"/>
                  </a:moveTo>
                  <a:cubicBezTo>
                    <a:pt x="2531" y="7053"/>
                    <a:pt x="1353" y="6612"/>
                    <a:pt x="666" y="6024"/>
                  </a:cubicBezTo>
                  <a:cubicBezTo>
                    <a:pt x="-22" y="5437"/>
                    <a:pt x="-218" y="4702"/>
                    <a:pt x="273" y="4482"/>
                  </a:cubicBezTo>
                  <a:cubicBezTo>
                    <a:pt x="764" y="4261"/>
                    <a:pt x="1942" y="4555"/>
                    <a:pt x="4200" y="6465"/>
                  </a:cubicBezTo>
                  <a:cubicBezTo>
                    <a:pt x="6458" y="8376"/>
                    <a:pt x="9797" y="11902"/>
                    <a:pt x="11662" y="14547"/>
                  </a:cubicBezTo>
                  <a:cubicBezTo>
                    <a:pt x="13527" y="17192"/>
                    <a:pt x="13920" y="18955"/>
                    <a:pt x="13724" y="20057"/>
                  </a:cubicBezTo>
                  <a:cubicBezTo>
                    <a:pt x="13527" y="21159"/>
                    <a:pt x="12742" y="21600"/>
                    <a:pt x="12055" y="21527"/>
                  </a:cubicBezTo>
                  <a:cubicBezTo>
                    <a:pt x="11368" y="21453"/>
                    <a:pt x="10778" y="20865"/>
                    <a:pt x="10582" y="18294"/>
                  </a:cubicBezTo>
                  <a:cubicBezTo>
                    <a:pt x="10386" y="15722"/>
                    <a:pt x="10582" y="11167"/>
                    <a:pt x="12447" y="7788"/>
                  </a:cubicBezTo>
                  <a:cubicBezTo>
                    <a:pt x="14313" y="4408"/>
                    <a:pt x="17847" y="2204"/>
                    <a:pt x="213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5781554" y="564499"/>
              <a:ext cx="126889" cy="17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43" fill="norm" stroke="1" extrusionOk="0">
                  <a:moveTo>
                    <a:pt x="943" y="2809"/>
                  </a:moveTo>
                  <a:cubicBezTo>
                    <a:pt x="416" y="7277"/>
                    <a:pt x="-111" y="11746"/>
                    <a:pt x="21" y="12212"/>
                  </a:cubicBezTo>
                  <a:cubicBezTo>
                    <a:pt x="152" y="12677"/>
                    <a:pt x="943" y="9140"/>
                    <a:pt x="1996" y="6440"/>
                  </a:cubicBezTo>
                  <a:cubicBezTo>
                    <a:pt x="3050" y="3740"/>
                    <a:pt x="4367" y="1877"/>
                    <a:pt x="5684" y="853"/>
                  </a:cubicBezTo>
                  <a:cubicBezTo>
                    <a:pt x="7001" y="-171"/>
                    <a:pt x="8318" y="-357"/>
                    <a:pt x="10426" y="760"/>
                  </a:cubicBezTo>
                  <a:cubicBezTo>
                    <a:pt x="12533" y="1877"/>
                    <a:pt x="15431" y="4298"/>
                    <a:pt x="17406" y="7929"/>
                  </a:cubicBezTo>
                  <a:cubicBezTo>
                    <a:pt x="19382" y="11560"/>
                    <a:pt x="20435" y="16402"/>
                    <a:pt x="21489" y="21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989318" y="413136"/>
              <a:ext cx="157108" cy="38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87" fill="norm" stroke="1" extrusionOk="0">
                  <a:moveTo>
                    <a:pt x="18665" y="888"/>
                  </a:moveTo>
                  <a:cubicBezTo>
                    <a:pt x="16988" y="375"/>
                    <a:pt x="15310" y="-137"/>
                    <a:pt x="13003" y="34"/>
                  </a:cubicBezTo>
                  <a:cubicBezTo>
                    <a:pt x="10697" y="205"/>
                    <a:pt x="7761" y="1058"/>
                    <a:pt x="5349" y="2894"/>
                  </a:cubicBezTo>
                  <a:cubicBezTo>
                    <a:pt x="2937" y="4729"/>
                    <a:pt x="1050" y="7547"/>
                    <a:pt x="316" y="10193"/>
                  </a:cubicBezTo>
                  <a:cubicBezTo>
                    <a:pt x="-418" y="12840"/>
                    <a:pt x="1" y="15316"/>
                    <a:pt x="2937" y="17194"/>
                  </a:cubicBezTo>
                  <a:cubicBezTo>
                    <a:pt x="5873" y="19072"/>
                    <a:pt x="11326" y="20353"/>
                    <a:pt x="14786" y="20908"/>
                  </a:cubicBezTo>
                  <a:cubicBezTo>
                    <a:pt x="18246" y="21463"/>
                    <a:pt x="19714" y="21292"/>
                    <a:pt x="21182" y="21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6193089" y="392666"/>
              <a:ext cx="133933" cy="46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038" fill="norm" stroke="1" extrusionOk="0">
                  <a:moveTo>
                    <a:pt x="9683" y="11675"/>
                  </a:moveTo>
                  <a:cubicBezTo>
                    <a:pt x="7945" y="12650"/>
                    <a:pt x="6207" y="13626"/>
                    <a:pt x="5090" y="15472"/>
                  </a:cubicBezTo>
                  <a:cubicBezTo>
                    <a:pt x="3972" y="17319"/>
                    <a:pt x="3476" y="20036"/>
                    <a:pt x="3228" y="20803"/>
                  </a:cubicBezTo>
                  <a:cubicBezTo>
                    <a:pt x="2979" y="21569"/>
                    <a:pt x="2979" y="20384"/>
                    <a:pt x="2979" y="18434"/>
                  </a:cubicBezTo>
                  <a:cubicBezTo>
                    <a:pt x="2979" y="16483"/>
                    <a:pt x="2979" y="13765"/>
                    <a:pt x="3476" y="11117"/>
                  </a:cubicBezTo>
                  <a:cubicBezTo>
                    <a:pt x="3972" y="8470"/>
                    <a:pt x="4965" y="5892"/>
                    <a:pt x="5959" y="4115"/>
                  </a:cubicBezTo>
                  <a:cubicBezTo>
                    <a:pt x="6952" y="2338"/>
                    <a:pt x="7945" y="1363"/>
                    <a:pt x="9062" y="770"/>
                  </a:cubicBezTo>
                  <a:cubicBezTo>
                    <a:pt x="10179" y="178"/>
                    <a:pt x="11421" y="-31"/>
                    <a:pt x="12786" y="4"/>
                  </a:cubicBezTo>
                  <a:cubicBezTo>
                    <a:pt x="14152" y="39"/>
                    <a:pt x="15641" y="317"/>
                    <a:pt x="17379" y="1258"/>
                  </a:cubicBezTo>
                  <a:cubicBezTo>
                    <a:pt x="19117" y="2199"/>
                    <a:pt x="21103" y="3801"/>
                    <a:pt x="21352" y="5299"/>
                  </a:cubicBezTo>
                  <a:cubicBezTo>
                    <a:pt x="21600" y="6797"/>
                    <a:pt x="20110" y="8191"/>
                    <a:pt x="16262" y="9201"/>
                  </a:cubicBezTo>
                  <a:cubicBezTo>
                    <a:pt x="12414" y="10212"/>
                    <a:pt x="6207" y="10839"/>
                    <a:pt x="0" y="1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6337744" y="360594"/>
              <a:ext cx="106436" cy="43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36" fill="norm" stroke="1" extrusionOk="0">
                  <a:moveTo>
                    <a:pt x="6480" y="865"/>
                  </a:moveTo>
                  <a:cubicBezTo>
                    <a:pt x="7714" y="478"/>
                    <a:pt x="8949" y="91"/>
                    <a:pt x="10337" y="13"/>
                  </a:cubicBezTo>
                  <a:cubicBezTo>
                    <a:pt x="11726" y="-64"/>
                    <a:pt x="13269" y="168"/>
                    <a:pt x="15429" y="1446"/>
                  </a:cubicBezTo>
                  <a:cubicBezTo>
                    <a:pt x="17589" y="2723"/>
                    <a:pt x="20366" y="5046"/>
                    <a:pt x="20983" y="7639"/>
                  </a:cubicBezTo>
                  <a:cubicBezTo>
                    <a:pt x="21600" y="10233"/>
                    <a:pt x="20057" y="13097"/>
                    <a:pt x="16200" y="15459"/>
                  </a:cubicBezTo>
                  <a:cubicBezTo>
                    <a:pt x="12343" y="17820"/>
                    <a:pt x="6171" y="19678"/>
                    <a:pt x="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620093" y="1539886"/>
              <a:ext cx="32665" cy="18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860"/>
                    <a:pt x="10286" y="9720"/>
                    <a:pt x="13886" y="13320"/>
                  </a:cubicBezTo>
                  <a:cubicBezTo>
                    <a:pt x="17486" y="16920"/>
                    <a:pt x="19543" y="192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646813" y="1794755"/>
              <a:ext cx="115860" cy="21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0950" fill="norm" stroke="1" extrusionOk="0">
                  <a:moveTo>
                    <a:pt x="16843" y="6194"/>
                  </a:moveTo>
                  <a:cubicBezTo>
                    <a:pt x="15735" y="4805"/>
                    <a:pt x="14628" y="3417"/>
                    <a:pt x="13243" y="2259"/>
                  </a:cubicBezTo>
                  <a:cubicBezTo>
                    <a:pt x="11859" y="1102"/>
                    <a:pt x="10197" y="177"/>
                    <a:pt x="8120" y="22"/>
                  </a:cubicBezTo>
                  <a:cubicBezTo>
                    <a:pt x="6043" y="-132"/>
                    <a:pt x="3551" y="485"/>
                    <a:pt x="1889" y="3031"/>
                  </a:cubicBezTo>
                  <a:cubicBezTo>
                    <a:pt x="228" y="5577"/>
                    <a:pt x="-603" y="10051"/>
                    <a:pt x="505" y="13522"/>
                  </a:cubicBezTo>
                  <a:cubicBezTo>
                    <a:pt x="1612" y="16994"/>
                    <a:pt x="4659" y="19462"/>
                    <a:pt x="7566" y="20465"/>
                  </a:cubicBezTo>
                  <a:cubicBezTo>
                    <a:pt x="10474" y="21468"/>
                    <a:pt x="13243" y="21005"/>
                    <a:pt x="15874" y="18228"/>
                  </a:cubicBezTo>
                  <a:cubicBezTo>
                    <a:pt x="18505" y="15451"/>
                    <a:pt x="20997" y="10359"/>
                    <a:pt x="20582" y="6888"/>
                  </a:cubicBezTo>
                  <a:cubicBezTo>
                    <a:pt x="20166" y="3417"/>
                    <a:pt x="16843" y="1565"/>
                    <a:pt x="13935" y="717"/>
                  </a:cubicBezTo>
                  <a:cubicBezTo>
                    <a:pt x="11028" y="-132"/>
                    <a:pt x="8535" y="22"/>
                    <a:pt x="6043" y="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2835468" y="1480145"/>
              <a:ext cx="39867" cy="28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13" fill="norm" stroke="1" extrusionOk="0">
                  <a:moveTo>
                    <a:pt x="6339" y="2396"/>
                  </a:moveTo>
                  <a:cubicBezTo>
                    <a:pt x="4678" y="1339"/>
                    <a:pt x="3016" y="283"/>
                    <a:pt x="1770" y="48"/>
                  </a:cubicBezTo>
                  <a:cubicBezTo>
                    <a:pt x="524" y="-187"/>
                    <a:pt x="-307" y="400"/>
                    <a:pt x="108" y="2748"/>
                  </a:cubicBezTo>
                  <a:cubicBezTo>
                    <a:pt x="524" y="5096"/>
                    <a:pt x="2185" y="9204"/>
                    <a:pt x="5924" y="12609"/>
                  </a:cubicBezTo>
                  <a:cubicBezTo>
                    <a:pt x="9662" y="16013"/>
                    <a:pt x="15478" y="18713"/>
                    <a:pt x="21293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2926250" y="1847863"/>
              <a:ext cx="14413" cy="14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413"/>
                    <a:pt x="-1585" y="8826"/>
                    <a:pt x="575" y="12426"/>
                  </a:cubicBezTo>
                  <a:cubicBezTo>
                    <a:pt x="2735" y="16026"/>
                    <a:pt x="11375" y="18813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2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80751" y="409796"/>
              <a:ext cx="1690027" cy="850341"/>
            </a:xfrm>
            <a:prstGeom prst="rect">
              <a:avLst/>
            </a:prstGeom>
            <a:effectLst/>
          </p:spPr>
        </p:pic>
        <p:pic>
          <p:nvPicPr>
            <p:cNvPr id="252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291087" y="84217"/>
              <a:ext cx="136389" cy="329787"/>
            </a:xfrm>
            <a:prstGeom prst="rect">
              <a:avLst/>
            </a:prstGeom>
            <a:effectLst/>
          </p:spPr>
        </p:pic>
        <p:pic>
          <p:nvPicPr>
            <p:cNvPr id="252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456273" y="131955"/>
              <a:ext cx="106526" cy="226053"/>
            </a:xfrm>
            <a:prstGeom prst="rect">
              <a:avLst/>
            </a:prstGeom>
            <a:effectLst/>
          </p:spPr>
        </p:pic>
        <p:pic>
          <p:nvPicPr>
            <p:cNvPr id="253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551397" y="183285"/>
              <a:ext cx="132726" cy="67398"/>
            </a:xfrm>
            <a:prstGeom prst="rect">
              <a:avLst/>
            </a:prstGeom>
            <a:effectLst/>
          </p:spPr>
        </p:pic>
        <p:pic>
          <p:nvPicPr>
            <p:cNvPr id="253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698195" y="56354"/>
              <a:ext cx="115719" cy="341666"/>
            </a:xfrm>
            <a:prstGeom prst="rect">
              <a:avLst/>
            </a:prstGeom>
            <a:effectLst/>
          </p:spPr>
        </p:pic>
        <p:pic>
          <p:nvPicPr>
            <p:cNvPr id="253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761382" y="-12700"/>
              <a:ext cx="112992" cy="291381"/>
            </a:xfrm>
            <a:prstGeom prst="rect">
              <a:avLst/>
            </a:prstGeom>
            <a:effectLst/>
          </p:spPr>
        </p:pic>
        <p:pic>
          <p:nvPicPr>
            <p:cNvPr id="253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619985" y="783097"/>
              <a:ext cx="157076" cy="359683"/>
            </a:xfrm>
            <a:prstGeom prst="rect">
              <a:avLst/>
            </a:prstGeom>
            <a:effectLst/>
          </p:spPr>
        </p:pic>
        <p:sp>
          <p:nvSpPr>
            <p:cNvPr id="2538" name="Line"/>
            <p:cNvSpPr/>
            <p:nvPr/>
          </p:nvSpPr>
          <p:spPr>
            <a:xfrm>
              <a:off x="1489436" y="3061106"/>
              <a:ext cx="85896" cy="147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3471" y="0"/>
                  </a:moveTo>
                  <a:cubicBezTo>
                    <a:pt x="4243" y="772"/>
                    <a:pt x="5014" y="1544"/>
                    <a:pt x="5979" y="2408"/>
                  </a:cubicBezTo>
                  <a:cubicBezTo>
                    <a:pt x="6943" y="3271"/>
                    <a:pt x="8100" y="4225"/>
                    <a:pt x="9257" y="5122"/>
                  </a:cubicBezTo>
                  <a:cubicBezTo>
                    <a:pt x="10414" y="6019"/>
                    <a:pt x="11571" y="6859"/>
                    <a:pt x="12921" y="7711"/>
                  </a:cubicBezTo>
                  <a:cubicBezTo>
                    <a:pt x="14271" y="8563"/>
                    <a:pt x="15814" y="9426"/>
                    <a:pt x="17164" y="10255"/>
                  </a:cubicBezTo>
                  <a:cubicBezTo>
                    <a:pt x="18514" y="11084"/>
                    <a:pt x="19671" y="11879"/>
                    <a:pt x="20443" y="12765"/>
                  </a:cubicBezTo>
                  <a:cubicBezTo>
                    <a:pt x="21214" y="13650"/>
                    <a:pt x="21600" y="14627"/>
                    <a:pt x="21021" y="15581"/>
                  </a:cubicBezTo>
                  <a:cubicBezTo>
                    <a:pt x="20443" y="16535"/>
                    <a:pt x="18900" y="17466"/>
                    <a:pt x="16779" y="18227"/>
                  </a:cubicBezTo>
                  <a:cubicBezTo>
                    <a:pt x="14657" y="18988"/>
                    <a:pt x="11957" y="19579"/>
                    <a:pt x="9064" y="20112"/>
                  </a:cubicBezTo>
                  <a:cubicBezTo>
                    <a:pt x="6171" y="20646"/>
                    <a:pt x="3086" y="211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100334" y="4316347"/>
              <a:ext cx="5088089" cy="19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47" y="21600"/>
                  </a:moveTo>
                  <a:cubicBezTo>
                    <a:pt x="20" y="20722"/>
                    <a:pt x="-6" y="19844"/>
                    <a:pt x="1" y="19405"/>
                  </a:cubicBezTo>
                  <a:cubicBezTo>
                    <a:pt x="7" y="18966"/>
                    <a:pt x="47" y="18966"/>
                    <a:pt x="166" y="18702"/>
                  </a:cubicBezTo>
                  <a:cubicBezTo>
                    <a:pt x="284" y="18439"/>
                    <a:pt x="483" y="17912"/>
                    <a:pt x="717" y="17298"/>
                  </a:cubicBezTo>
                  <a:cubicBezTo>
                    <a:pt x="951" y="16683"/>
                    <a:pt x="1222" y="15980"/>
                    <a:pt x="1499" y="15190"/>
                  </a:cubicBezTo>
                  <a:cubicBezTo>
                    <a:pt x="1776" y="14400"/>
                    <a:pt x="2060" y="13522"/>
                    <a:pt x="2341" y="12820"/>
                  </a:cubicBezTo>
                  <a:cubicBezTo>
                    <a:pt x="2621" y="12117"/>
                    <a:pt x="2899" y="11590"/>
                    <a:pt x="3140" y="11239"/>
                  </a:cubicBezTo>
                  <a:cubicBezTo>
                    <a:pt x="3381" y="10888"/>
                    <a:pt x="3585" y="10712"/>
                    <a:pt x="3810" y="10449"/>
                  </a:cubicBezTo>
                  <a:cubicBezTo>
                    <a:pt x="4034" y="10185"/>
                    <a:pt x="4278" y="9834"/>
                    <a:pt x="4529" y="9571"/>
                  </a:cubicBezTo>
                  <a:cubicBezTo>
                    <a:pt x="4780" y="9307"/>
                    <a:pt x="5038" y="9132"/>
                    <a:pt x="5311" y="8868"/>
                  </a:cubicBezTo>
                  <a:cubicBezTo>
                    <a:pt x="5585" y="8605"/>
                    <a:pt x="5876" y="8254"/>
                    <a:pt x="6097" y="7902"/>
                  </a:cubicBezTo>
                  <a:cubicBezTo>
                    <a:pt x="6318" y="7551"/>
                    <a:pt x="6470" y="7200"/>
                    <a:pt x="6628" y="6937"/>
                  </a:cubicBezTo>
                  <a:cubicBezTo>
                    <a:pt x="6787" y="6673"/>
                    <a:pt x="6952" y="6498"/>
                    <a:pt x="7110" y="6322"/>
                  </a:cubicBezTo>
                  <a:cubicBezTo>
                    <a:pt x="7269" y="6146"/>
                    <a:pt x="7421" y="5971"/>
                    <a:pt x="7576" y="5795"/>
                  </a:cubicBezTo>
                  <a:cubicBezTo>
                    <a:pt x="7731" y="5620"/>
                    <a:pt x="7889" y="5444"/>
                    <a:pt x="8064" y="5180"/>
                  </a:cubicBezTo>
                  <a:cubicBezTo>
                    <a:pt x="8239" y="4917"/>
                    <a:pt x="8431" y="4566"/>
                    <a:pt x="8599" y="4302"/>
                  </a:cubicBezTo>
                  <a:cubicBezTo>
                    <a:pt x="8767" y="4039"/>
                    <a:pt x="8913" y="3863"/>
                    <a:pt x="9074" y="3600"/>
                  </a:cubicBezTo>
                  <a:cubicBezTo>
                    <a:pt x="9236" y="3337"/>
                    <a:pt x="9414" y="2985"/>
                    <a:pt x="9602" y="2722"/>
                  </a:cubicBezTo>
                  <a:cubicBezTo>
                    <a:pt x="9791" y="2459"/>
                    <a:pt x="9989" y="2283"/>
                    <a:pt x="10177" y="2107"/>
                  </a:cubicBezTo>
                  <a:cubicBezTo>
                    <a:pt x="10365" y="1932"/>
                    <a:pt x="10543" y="1756"/>
                    <a:pt x="10708" y="1580"/>
                  </a:cubicBezTo>
                  <a:cubicBezTo>
                    <a:pt x="10873" y="1405"/>
                    <a:pt x="11025" y="1229"/>
                    <a:pt x="11203" y="1054"/>
                  </a:cubicBezTo>
                  <a:cubicBezTo>
                    <a:pt x="11382" y="878"/>
                    <a:pt x="11586" y="702"/>
                    <a:pt x="11778" y="615"/>
                  </a:cubicBezTo>
                  <a:cubicBezTo>
                    <a:pt x="11969" y="527"/>
                    <a:pt x="12147" y="527"/>
                    <a:pt x="12319" y="439"/>
                  </a:cubicBezTo>
                  <a:cubicBezTo>
                    <a:pt x="12491" y="351"/>
                    <a:pt x="12656" y="176"/>
                    <a:pt x="12827" y="88"/>
                  </a:cubicBezTo>
                  <a:cubicBezTo>
                    <a:pt x="12999" y="0"/>
                    <a:pt x="13177" y="0"/>
                    <a:pt x="13349" y="0"/>
                  </a:cubicBezTo>
                  <a:cubicBezTo>
                    <a:pt x="13520" y="0"/>
                    <a:pt x="13685" y="0"/>
                    <a:pt x="13854" y="0"/>
                  </a:cubicBezTo>
                  <a:cubicBezTo>
                    <a:pt x="14022" y="0"/>
                    <a:pt x="14194" y="0"/>
                    <a:pt x="14375" y="0"/>
                  </a:cubicBezTo>
                  <a:cubicBezTo>
                    <a:pt x="14557" y="0"/>
                    <a:pt x="14748" y="0"/>
                    <a:pt x="14910" y="0"/>
                  </a:cubicBezTo>
                  <a:cubicBezTo>
                    <a:pt x="15072" y="0"/>
                    <a:pt x="15204" y="0"/>
                    <a:pt x="15356" y="0"/>
                  </a:cubicBezTo>
                  <a:cubicBezTo>
                    <a:pt x="15507" y="0"/>
                    <a:pt x="15679" y="0"/>
                    <a:pt x="15841" y="0"/>
                  </a:cubicBezTo>
                  <a:cubicBezTo>
                    <a:pt x="16003" y="0"/>
                    <a:pt x="16154" y="0"/>
                    <a:pt x="16310" y="88"/>
                  </a:cubicBezTo>
                  <a:cubicBezTo>
                    <a:pt x="16465" y="176"/>
                    <a:pt x="16623" y="351"/>
                    <a:pt x="16844" y="527"/>
                  </a:cubicBezTo>
                  <a:cubicBezTo>
                    <a:pt x="17065" y="702"/>
                    <a:pt x="17349" y="878"/>
                    <a:pt x="17620" y="1054"/>
                  </a:cubicBezTo>
                  <a:cubicBezTo>
                    <a:pt x="17891" y="1229"/>
                    <a:pt x="18148" y="1405"/>
                    <a:pt x="18399" y="1493"/>
                  </a:cubicBezTo>
                  <a:cubicBezTo>
                    <a:pt x="18650" y="1580"/>
                    <a:pt x="18894" y="1580"/>
                    <a:pt x="19128" y="1668"/>
                  </a:cubicBezTo>
                  <a:cubicBezTo>
                    <a:pt x="19363" y="1756"/>
                    <a:pt x="19587" y="1932"/>
                    <a:pt x="19825" y="2107"/>
                  </a:cubicBezTo>
                  <a:cubicBezTo>
                    <a:pt x="20062" y="2283"/>
                    <a:pt x="20313" y="2459"/>
                    <a:pt x="20574" y="2810"/>
                  </a:cubicBezTo>
                  <a:cubicBezTo>
                    <a:pt x="20835" y="3161"/>
                    <a:pt x="21105" y="3688"/>
                    <a:pt x="21277" y="4566"/>
                  </a:cubicBezTo>
                  <a:cubicBezTo>
                    <a:pt x="21449" y="5444"/>
                    <a:pt x="21521" y="6673"/>
                    <a:pt x="21594" y="7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2935996" y="5005407"/>
              <a:ext cx="326644" cy="22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617" y="2351"/>
                  </a:moveTo>
                  <a:cubicBezTo>
                    <a:pt x="926" y="1176"/>
                    <a:pt x="1234" y="0"/>
                    <a:pt x="1234" y="0"/>
                  </a:cubicBezTo>
                  <a:cubicBezTo>
                    <a:pt x="1234" y="0"/>
                    <a:pt x="926" y="1176"/>
                    <a:pt x="617" y="4261"/>
                  </a:cubicBezTo>
                  <a:cubicBezTo>
                    <a:pt x="309" y="7347"/>
                    <a:pt x="0" y="12343"/>
                    <a:pt x="0" y="15502"/>
                  </a:cubicBezTo>
                  <a:cubicBezTo>
                    <a:pt x="0" y="18661"/>
                    <a:pt x="309" y="19984"/>
                    <a:pt x="720" y="20718"/>
                  </a:cubicBezTo>
                  <a:cubicBezTo>
                    <a:pt x="1131" y="21453"/>
                    <a:pt x="1646" y="21600"/>
                    <a:pt x="2366" y="20939"/>
                  </a:cubicBezTo>
                  <a:cubicBezTo>
                    <a:pt x="3086" y="20278"/>
                    <a:pt x="4011" y="18808"/>
                    <a:pt x="4629" y="17265"/>
                  </a:cubicBezTo>
                  <a:cubicBezTo>
                    <a:pt x="5246" y="15722"/>
                    <a:pt x="5554" y="14106"/>
                    <a:pt x="5811" y="12857"/>
                  </a:cubicBezTo>
                  <a:cubicBezTo>
                    <a:pt x="6069" y="11608"/>
                    <a:pt x="6274" y="10727"/>
                    <a:pt x="6583" y="10506"/>
                  </a:cubicBezTo>
                  <a:cubicBezTo>
                    <a:pt x="6891" y="10286"/>
                    <a:pt x="7303" y="10727"/>
                    <a:pt x="7971" y="11829"/>
                  </a:cubicBezTo>
                  <a:cubicBezTo>
                    <a:pt x="8640" y="12931"/>
                    <a:pt x="9566" y="14694"/>
                    <a:pt x="10337" y="15649"/>
                  </a:cubicBezTo>
                  <a:cubicBezTo>
                    <a:pt x="11109" y="16604"/>
                    <a:pt x="11726" y="16751"/>
                    <a:pt x="12549" y="16090"/>
                  </a:cubicBezTo>
                  <a:cubicBezTo>
                    <a:pt x="13371" y="15429"/>
                    <a:pt x="14400" y="13959"/>
                    <a:pt x="15120" y="12122"/>
                  </a:cubicBezTo>
                  <a:cubicBezTo>
                    <a:pt x="15840" y="10286"/>
                    <a:pt x="16251" y="8082"/>
                    <a:pt x="16457" y="6612"/>
                  </a:cubicBezTo>
                  <a:cubicBezTo>
                    <a:pt x="16663" y="5143"/>
                    <a:pt x="16663" y="4408"/>
                    <a:pt x="16406" y="3747"/>
                  </a:cubicBezTo>
                  <a:cubicBezTo>
                    <a:pt x="16149" y="3086"/>
                    <a:pt x="15634" y="2498"/>
                    <a:pt x="14914" y="2204"/>
                  </a:cubicBezTo>
                  <a:cubicBezTo>
                    <a:pt x="14194" y="1910"/>
                    <a:pt x="13269" y="1910"/>
                    <a:pt x="12446" y="2204"/>
                  </a:cubicBezTo>
                  <a:cubicBezTo>
                    <a:pt x="11623" y="2498"/>
                    <a:pt x="10903" y="3086"/>
                    <a:pt x="10543" y="3747"/>
                  </a:cubicBezTo>
                  <a:cubicBezTo>
                    <a:pt x="10183" y="4408"/>
                    <a:pt x="10183" y="5143"/>
                    <a:pt x="10954" y="5804"/>
                  </a:cubicBezTo>
                  <a:cubicBezTo>
                    <a:pt x="11726" y="6465"/>
                    <a:pt x="13269" y="7053"/>
                    <a:pt x="15171" y="7347"/>
                  </a:cubicBezTo>
                  <a:cubicBezTo>
                    <a:pt x="17074" y="7641"/>
                    <a:pt x="19337" y="7641"/>
                    <a:pt x="21600" y="7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3404064" y="5054097"/>
              <a:ext cx="833836" cy="4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58" fill="norm" stroke="1" extrusionOk="0">
                  <a:moveTo>
                    <a:pt x="1290" y="21358"/>
                  </a:moveTo>
                  <a:cubicBezTo>
                    <a:pt x="1089" y="19758"/>
                    <a:pt x="888" y="18158"/>
                    <a:pt x="607" y="16158"/>
                  </a:cubicBezTo>
                  <a:cubicBezTo>
                    <a:pt x="325" y="14158"/>
                    <a:pt x="-37" y="11758"/>
                    <a:pt x="3" y="10558"/>
                  </a:cubicBezTo>
                  <a:cubicBezTo>
                    <a:pt x="43" y="9358"/>
                    <a:pt x="486" y="9358"/>
                    <a:pt x="1331" y="8558"/>
                  </a:cubicBezTo>
                  <a:cubicBezTo>
                    <a:pt x="2175" y="7758"/>
                    <a:pt x="3422" y="6158"/>
                    <a:pt x="4790" y="4558"/>
                  </a:cubicBezTo>
                  <a:cubicBezTo>
                    <a:pt x="6157" y="2958"/>
                    <a:pt x="7646" y="1358"/>
                    <a:pt x="9154" y="558"/>
                  </a:cubicBezTo>
                  <a:cubicBezTo>
                    <a:pt x="10662" y="-242"/>
                    <a:pt x="12191" y="-242"/>
                    <a:pt x="13840" y="958"/>
                  </a:cubicBezTo>
                  <a:cubicBezTo>
                    <a:pt x="15489" y="2158"/>
                    <a:pt x="17259" y="4558"/>
                    <a:pt x="18566" y="6958"/>
                  </a:cubicBezTo>
                  <a:cubicBezTo>
                    <a:pt x="19874" y="9358"/>
                    <a:pt x="20718" y="11758"/>
                    <a:pt x="21563" y="14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4134428" y="4922969"/>
              <a:ext cx="187596" cy="27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748" y="0"/>
                  </a:moveTo>
                  <a:cubicBezTo>
                    <a:pt x="1331" y="0"/>
                    <a:pt x="-85" y="0"/>
                    <a:pt x="4" y="372"/>
                  </a:cubicBezTo>
                  <a:cubicBezTo>
                    <a:pt x="92" y="745"/>
                    <a:pt x="1685" y="1490"/>
                    <a:pt x="5049" y="2669"/>
                  </a:cubicBezTo>
                  <a:cubicBezTo>
                    <a:pt x="8413" y="3848"/>
                    <a:pt x="13548" y="5462"/>
                    <a:pt x="16823" y="6890"/>
                  </a:cubicBezTo>
                  <a:cubicBezTo>
                    <a:pt x="20099" y="8317"/>
                    <a:pt x="21515" y="9559"/>
                    <a:pt x="21338" y="10862"/>
                  </a:cubicBezTo>
                  <a:cubicBezTo>
                    <a:pt x="21161" y="12166"/>
                    <a:pt x="19390" y="13531"/>
                    <a:pt x="16203" y="15331"/>
                  </a:cubicBezTo>
                  <a:cubicBezTo>
                    <a:pt x="13017" y="17131"/>
                    <a:pt x="8413" y="19366"/>
                    <a:pt x="38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692190" y="4059699"/>
              <a:ext cx="601262" cy="6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477" y="0"/>
                  </a:moveTo>
                  <a:cubicBezTo>
                    <a:pt x="254" y="1543"/>
                    <a:pt x="31" y="3086"/>
                    <a:pt x="3" y="4886"/>
                  </a:cubicBezTo>
                  <a:cubicBezTo>
                    <a:pt x="-25" y="6686"/>
                    <a:pt x="142" y="8743"/>
                    <a:pt x="533" y="10800"/>
                  </a:cubicBezTo>
                  <a:cubicBezTo>
                    <a:pt x="924" y="12857"/>
                    <a:pt x="1538" y="14914"/>
                    <a:pt x="2933" y="14914"/>
                  </a:cubicBezTo>
                  <a:cubicBezTo>
                    <a:pt x="4328" y="14914"/>
                    <a:pt x="6505" y="12857"/>
                    <a:pt x="8682" y="11314"/>
                  </a:cubicBezTo>
                  <a:cubicBezTo>
                    <a:pt x="10859" y="9771"/>
                    <a:pt x="13035" y="8743"/>
                    <a:pt x="14961" y="9000"/>
                  </a:cubicBezTo>
                  <a:cubicBezTo>
                    <a:pt x="16887" y="9257"/>
                    <a:pt x="18561" y="10800"/>
                    <a:pt x="19622" y="13114"/>
                  </a:cubicBezTo>
                  <a:cubicBezTo>
                    <a:pt x="20682" y="15429"/>
                    <a:pt x="21128" y="18514"/>
                    <a:pt x="215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598169" y="3728390"/>
              <a:ext cx="172654" cy="416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794"/>
                  </a:moveTo>
                  <a:cubicBezTo>
                    <a:pt x="21016" y="21197"/>
                    <a:pt x="20432" y="21600"/>
                    <a:pt x="19946" y="21600"/>
                  </a:cubicBezTo>
                  <a:cubicBezTo>
                    <a:pt x="19459" y="21600"/>
                    <a:pt x="19070" y="21197"/>
                    <a:pt x="17319" y="19585"/>
                  </a:cubicBezTo>
                  <a:cubicBezTo>
                    <a:pt x="15568" y="17973"/>
                    <a:pt x="12454" y="15152"/>
                    <a:pt x="9632" y="12493"/>
                  </a:cubicBezTo>
                  <a:cubicBezTo>
                    <a:pt x="6811" y="9833"/>
                    <a:pt x="4281" y="7334"/>
                    <a:pt x="2724" y="5279"/>
                  </a:cubicBezTo>
                  <a:cubicBezTo>
                    <a:pt x="1168" y="3224"/>
                    <a:pt x="584" y="1612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943476" y="3845048"/>
              <a:ext cx="65330" cy="27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457" y="19920"/>
                    <a:pt x="11314" y="18240"/>
                    <a:pt x="7714" y="14640"/>
                  </a:cubicBezTo>
                  <a:cubicBezTo>
                    <a:pt x="4114" y="11040"/>
                    <a:pt x="2057" y="552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167460" y="3784386"/>
              <a:ext cx="200653" cy="15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7018"/>
                    <a:pt x="8707" y="12436"/>
                    <a:pt x="12307" y="8836"/>
                  </a:cubicBezTo>
                  <a:cubicBezTo>
                    <a:pt x="15907" y="5236"/>
                    <a:pt x="18753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236319" y="3793719"/>
              <a:ext cx="183123" cy="17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133" y="0"/>
                  </a:moveTo>
                  <a:cubicBezTo>
                    <a:pt x="-48" y="947"/>
                    <a:pt x="-230" y="1895"/>
                    <a:pt x="950" y="3789"/>
                  </a:cubicBezTo>
                  <a:cubicBezTo>
                    <a:pt x="2130" y="5684"/>
                    <a:pt x="4671" y="8526"/>
                    <a:pt x="8301" y="11653"/>
                  </a:cubicBezTo>
                  <a:cubicBezTo>
                    <a:pt x="11931" y="14779"/>
                    <a:pt x="16651" y="18189"/>
                    <a:pt x="213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746454" y="3513740"/>
              <a:ext cx="351012" cy="17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36" fill="norm" stroke="1" extrusionOk="0">
                  <a:moveTo>
                    <a:pt x="63" y="0"/>
                  </a:moveTo>
                  <a:cubicBezTo>
                    <a:pt x="-32" y="2084"/>
                    <a:pt x="-127" y="4168"/>
                    <a:pt x="634" y="6916"/>
                  </a:cubicBezTo>
                  <a:cubicBezTo>
                    <a:pt x="1395" y="9663"/>
                    <a:pt x="3013" y="13074"/>
                    <a:pt x="5392" y="15821"/>
                  </a:cubicBezTo>
                  <a:cubicBezTo>
                    <a:pt x="7771" y="18568"/>
                    <a:pt x="10911" y="20653"/>
                    <a:pt x="13528" y="21126"/>
                  </a:cubicBezTo>
                  <a:cubicBezTo>
                    <a:pt x="16144" y="21600"/>
                    <a:pt x="18238" y="20463"/>
                    <a:pt x="19475" y="19137"/>
                  </a:cubicBezTo>
                  <a:cubicBezTo>
                    <a:pt x="20712" y="17811"/>
                    <a:pt x="21092" y="16295"/>
                    <a:pt x="21473" y="14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800089" y="3233761"/>
              <a:ext cx="229914" cy="26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96" fill="norm" stroke="1" extrusionOk="0">
                  <a:moveTo>
                    <a:pt x="8091" y="17743"/>
                  </a:moveTo>
                  <a:cubicBezTo>
                    <a:pt x="8091" y="18514"/>
                    <a:pt x="8091" y="19286"/>
                    <a:pt x="8955" y="19993"/>
                  </a:cubicBezTo>
                  <a:cubicBezTo>
                    <a:pt x="9819" y="20700"/>
                    <a:pt x="11547" y="21343"/>
                    <a:pt x="13419" y="21471"/>
                  </a:cubicBezTo>
                  <a:cubicBezTo>
                    <a:pt x="15291" y="21600"/>
                    <a:pt x="17307" y="21214"/>
                    <a:pt x="18531" y="20379"/>
                  </a:cubicBezTo>
                  <a:cubicBezTo>
                    <a:pt x="19755" y="19543"/>
                    <a:pt x="20187" y="18257"/>
                    <a:pt x="20187" y="17357"/>
                  </a:cubicBezTo>
                  <a:cubicBezTo>
                    <a:pt x="20187" y="16457"/>
                    <a:pt x="19755" y="15943"/>
                    <a:pt x="19323" y="15236"/>
                  </a:cubicBezTo>
                  <a:cubicBezTo>
                    <a:pt x="18891" y="14529"/>
                    <a:pt x="18459" y="13629"/>
                    <a:pt x="18819" y="12986"/>
                  </a:cubicBezTo>
                  <a:cubicBezTo>
                    <a:pt x="19179" y="12343"/>
                    <a:pt x="20331" y="11957"/>
                    <a:pt x="20907" y="11443"/>
                  </a:cubicBezTo>
                  <a:cubicBezTo>
                    <a:pt x="21483" y="10929"/>
                    <a:pt x="21483" y="10286"/>
                    <a:pt x="20331" y="9450"/>
                  </a:cubicBezTo>
                  <a:cubicBezTo>
                    <a:pt x="19179" y="8614"/>
                    <a:pt x="16875" y="7586"/>
                    <a:pt x="13563" y="6943"/>
                  </a:cubicBezTo>
                  <a:cubicBezTo>
                    <a:pt x="10251" y="6300"/>
                    <a:pt x="5931" y="6043"/>
                    <a:pt x="3411" y="6236"/>
                  </a:cubicBezTo>
                  <a:cubicBezTo>
                    <a:pt x="891" y="6429"/>
                    <a:pt x="171" y="7071"/>
                    <a:pt x="27" y="8036"/>
                  </a:cubicBezTo>
                  <a:cubicBezTo>
                    <a:pt x="-117" y="9000"/>
                    <a:pt x="315" y="10286"/>
                    <a:pt x="1539" y="11121"/>
                  </a:cubicBezTo>
                  <a:cubicBezTo>
                    <a:pt x="2763" y="11957"/>
                    <a:pt x="4779" y="12343"/>
                    <a:pt x="6435" y="11636"/>
                  </a:cubicBezTo>
                  <a:cubicBezTo>
                    <a:pt x="8091" y="10929"/>
                    <a:pt x="9387" y="9129"/>
                    <a:pt x="10107" y="7007"/>
                  </a:cubicBezTo>
                  <a:cubicBezTo>
                    <a:pt x="10827" y="4886"/>
                    <a:pt x="10971" y="2443"/>
                    <a:pt x="111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730474" y="3108280"/>
              <a:ext cx="376325" cy="15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02" fill="norm" stroke="1" extrusionOk="0">
                  <a:moveTo>
                    <a:pt x="172" y="17894"/>
                  </a:moveTo>
                  <a:cubicBezTo>
                    <a:pt x="-5" y="16825"/>
                    <a:pt x="-182" y="15755"/>
                    <a:pt x="393" y="13831"/>
                  </a:cubicBezTo>
                  <a:cubicBezTo>
                    <a:pt x="969" y="11906"/>
                    <a:pt x="2297" y="9126"/>
                    <a:pt x="4288" y="6346"/>
                  </a:cubicBezTo>
                  <a:cubicBezTo>
                    <a:pt x="6280" y="3565"/>
                    <a:pt x="8936" y="785"/>
                    <a:pt x="11370" y="144"/>
                  </a:cubicBezTo>
                  <a:cubicBezTo>
                    <a:pt x="13805" y="-498"/>
                    <a:pt x="16018" y="999"/>
                    <a:pt x="17656" y="4849"/>
                  </a:cubicBezTo>
                  <a:cubicBezTo>
                    <a:pt x="19293" y="8698"/>
                    <a:pt x="20356" y="14900"/>
                    <a:pt x="21418" y="2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915478" y="2631805"/>
              <a:ext cx="55997" cy="38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20819"/>
                    <a:pt x="14400" y="20039"/>
                    <a:pt x="10800" y="18173"/>
                  </a:cubicBezTo>
                  <a:cubicBezTo>
                    <a:pt x="7200" y="16308"/>
                    <a:pt x="3600" y="13359"/>
                    <a:pt x="1800" y="10149"/>
                  </a:cubicBezTo>
                  <a:cubicBezTo>
                    <a:pt x="0" y="6940"/>
                    <a:pt x="0" y="347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806907" y="2515432"/>
              <a:ext cx="318557" cy="20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800" fill="norm" stroke="1" extrusionOk="0">
                  <a:moveTo>
                    <a:pt x="1657" y="15246"/>
                  </a:moveTo>
                  <a:cubicBezTo>
                    <a:pt x="923" y="14937"/>
                    <a:pt x="189" y="14629"/>
                    <a:pt x="31" y="14166"/>
                  </a:cubicBezTo>
                  <a:cubicBezTo>
                    <a:pt x="-126" y="13703"/>
                    <a:pt x="293" y="13086"/>
                    <a:pt x="1552" y="10926"/>
                  </a:cubicBezTo>
                  <a:cubicBezTo>
                    <a:pt x="2810" y="8766"/>
                    <a:pt x="4907" y="5063"/>
                    <a:pt x="6847" y="2671"/>
                  </a:cubicBezTo>
                  <a:cubicBezTo>
                    <a:pt x="8787" y="280"/>
                    <a:pt x="10569" y="-800"/>
                    <a:pt x="12352" y="666"/>
                  </a:cubicBezTo>
                  <a:cubicBezTo>
                    <a:pt x="14134" y="2131"/>
                    <a:pt x="15917" y="6143"/>
                    <a:pt x="17437" y="9923"/>
                  </a:cubicBezTo>
                  <a:cubicBezTo>
                    <a:pt x="18957" y="13703"/>
                    <a:pt x="20216" y="17251"/>
                    <a:pt x="21474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001324" y="4185690"/>
              <a:ext cx="41998" cy="27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3600"/>
                    <a:pt x="3200" y="7200"/>
                    <a:pt x="6800" y="10800"/>
                  </a:cubicBezTo>
                  <a:cubicBezTo>
                    <a:pt x="10400" y="14400"/>
                    <a:pt x="160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994526" y="4511648"/>
              <a:ext cx="197685" cy="20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859" fill="norm" stroke="1" extrusionOk="0">
                  <a:moveTo>
                    <a:pt x="11692" y="5197"/>
                  </a:moveTo>
                  <a:cubicBezTo>
                    <a:pt x="12024" y="4420"/>
                    <a:pt x="12357" y="3643"/>
                    <a:pt x="12523" y="2788"/>
                  </a:cubicBezTo>
                  <a:cubicBezTo>
                    <a:pt x="12689" y="1934"/>
                    <a:pt x="12689" y="1001"/>
                    <a:pt x="12274" y="457"/>
                  </a:cubicBezTo>
                  <a:cubicBezTo>
                    <a:pt x="11858" y="-87"/>
                    <a:pt x="11027" y="-242"/>
                    <a:pt x="9449" y="535"/>
                  </a:cubicBezTo>
                  <a:cubicBezTo>
                    <a:pt x="7871" y="1312"/>
                    <a:pt x="5544" y="3021"/>
                    <a:pt x="3717" y="5663"/>
                  </a:cubicBezTo>
                  <a:cubicBezTo>
                    <a:pt x="1889" y="8305"/>
                    <a:pt x="560" y="11879"/>
                    <a:pt x="144" y="14443"/>
                  </a:cubicBezTo>
                  <a:cubicBezTo>
                    <a:pt x="-271" y="17007"/>
                    <a:pt x="227" y="18561"/>
                    <a:pt x="1391" y="19649"/>
                  </a:cubicBezTo>
                  <a:cubicBezTo>
                    <a:pt x="2554" y="20736"/>
                    <a:pt x="4381" y="21358"/>
                    <a:pt x="7372" y="20348"/>
                  </a:cubicBezTo>
                  <a:cubicBezTo>
                    <a:pt x="10363" y="19338"/>
                    <a:pt x="14517" y="16696"/>
                    <a:pt x="17092" y="14054"/>
                  </a:cubicBezTo>
                  <a:cubicBezTo>
                    <a:pt x="19667" y="11413"/>
                    <a:pt x="20664" y="8771"/>
                    <a:pt x="20997" y="7062"/>
                  </a:cubicBezTo>
                  <a:cubicBezTo>
                    <a:pt x="21329" y="5352"/>
                    <a:pt x="20997" y="4575"/>
                    <a:pt x="19667" y="3954"/>
                  </a:cubicBezTo>
                  <a:cubicBezTo>
                    <a:pt x="18338" y="3332"/>
                    <a:pt x="16012" y="2866"/>
                    <a:pt x="14351" y="2944"/>
                  </a:cubicBezTo>
                  <a:cubicBezTo>
                    <a:pt x="12689" y="3021"/>
                    <a:pt x="11692" y="3643"/>
                    <a:pt x="10695" y="4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4578541" y="4246352"/>
              <a:ext cx="18666" cy="23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96"/>
                    <a:pt x="10800" y="9792"/>
                    <a:pt x="14400" y="13392"/>
                  </a:cubicBezTo>
                  <a:cubicBezTo>
                    <a:pt x="18000" y="16992"/>
                    <a:pt x="19800" y="192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4611205" y="4594771"/>
              <a:ext cx="18667" cy="15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3600" y="1080"/>
                    <a:pt x="7200" y="0"/>
                    <a:pt x="9000" y="0"/>
                  </a:cubicBezTo>
                  <a:cubicBezTo>
                    <a:pt x="10800" y="0"/>
                    <a:pt x="10800" y="1080"/>
                    <a:pt x="12600" y="4860"/>
                  </a:cubicBezTo>
                  <a:cubicBezTo>
                    <a:pt x="14400" y="8640"/>
                    <a:pt x="18000" y="15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5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546731" y="4331840"/>
              <a:ext cx="1435461" cy="132531"/>
            </a:xfrm>
            <a:prstGeom prst="rect">
              <a:avLst/>
            </a:prstGeom>
            <a:effectLst/>
          </p:spPr>
        </p:pic>
        <p:pic>
          <p:nvPicPr>
            <p:cNvPr id="255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918630" y="3557036"/>
              <a:ext cx="90729" cy="862468"/>
            </a:xfrm>
            <a:prstGeom prst="rect">
              <a:avLst/>
            </a:prstGeom>
            <a:effectLst/>
          </p:spPr>
        </p:pic>
        <p:pic>
          <p:nvPicPr>
            <p:cNvPr id="256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951294" y="3544592"/>
              <a:ext cx="1632279" cy="126505"/>
            </a:xfrm>
            <a:prstGeom prst="rect">
              <a:avLst/>
            </a:prstGeom>
            <a:effectLst/>
          </p:spPr>
        </p:pic>
        <p:pic>
          <p:nvPicPr>
            <p:cNvPr id="256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132285" y="3084744"/>
              <a:ext cx="152387" cy="311040"/>
            </a:xfrm>
            <a:prstGeom prst="rect">
              <a:avLst/>
            </a:prstGeom>
            <a:effectLst/>
          </p:spPr>
        </p:pic>
        <p:pic>
          <p:nvPicPr>
            <p:cNvPr id="256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327039" y="3169731"/>
              <a:ext cx="55626" cy="179389"/>
            </a:xfrm>
            <a:prstGeom prst="rect">
              <a:avLst/>
            </a:prstGeom>
            <a:effectLst/>
          </p:spPr>
        </p:pic>
        <p:pic>
          <p:nvPicPr>
            <p:cNvPr id="256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385262" y="3244392"/>
              <a:ext cx="123393" cy="58065"/>
            </a:xfrm>
            <a:prstGeom prst="rect">
              <a:avLst/>
            </a:prstGeom>
            <a:effectLst/>
          </p:spPr>
        </p:pic>
        <p:pic>
          <p:nvPicPr>
            <p:cNvPr id="256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544388" y="3115122"/>
              <a:ext cx="132746" cy="318179"/>
            </a:xfrm>
            <a:prstGeom prst="rect">
              <a:avLst/>
            </a:prstGeom>
            <a:effectLst/>
          </p:spPr>
        </p:pic>
        <p:pic>
          <p:nvPicPr>
            <p:cNvPr id="257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599913" y="3075135"/>
              <a:ext cx="158276" cy="306650"/>
            </a:xfrm>
            <a:prstGeom prst="rect">
              <a:avLst/>
            </a:prstGeom>
            <a:effectLst/>
          </p:spPr>
        </p:pic>
        <p:pic>
          <p:nvPicPr>
            <p:cNvPr id="257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486514" y="2983078"/>
              <a:ext cx="95396" cy="697351"/>
            </a:xfrm>
            <a:prstGeom prst="rect">
              <a:avLst/>
            </a:prstGeom>
            <a:effectLst/>
          </p:spPr>
        </p:pic>
        <p:pic>
          <p:nvPicPr>
            <p:cNvPr id="257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505179" y="2941276"/>
              <a:ext cx="2759865" cy="113866"/>
            </a:xfrm>
            <a:prstGeom prst="rect">
              <a:avLst/>
            </a:prstGeom>
            <a:effectLst/>
          </p:spPr>
        </p:pic>
        <p:pic>
          <p:nvPicPr>
            <p:cNvPr id="257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107135" y="2606823"/>
              <a:ext cx="237040" cy="34721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5" name="Drawing"/>
          <p:cNvGrpSpPr/>
          <p:nvPr/>
        </p:nvGrpSpPr>
        <p:grpSpPr>
          <a:xfrm>
            <a:off x="2881387" y="1297237"/>
            <a:ext cx="6689239" cy="5762908"/>
            <a:chOff x="0" y="0"/>
            <a:chExt cx="6689238" cy="5762907"/>
          </a:xfrm>
        </p:grpSpPr>
        <p:sp>
          <p:nvSpPr>
            <p:cNvPr id="2581" name="Line"/>
            <p:cNvSpPr/>
            <p:nvPr/>
          </p:nvSpPr>
          <p:spPr>
            <a:xfrm>
              <a:off x="-1" y="340433"/>
              <a:ext cx="291713" cy="31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01" fill="norm" stroke="1" extrusionOk="0">
                  <a:moveTo>
                    <a:pt x="866" y="2248"/>
                  </a:moveTo>
                  <a:cubicBezTo>
                    <a:pt x="407" y="1503"/>
                    <a:pt x="-53" y="759"/>
                    <a:pt x="4" y="333"/>
                  </a:cubicBezTo>
                  <a:cubicBezTo>
                    <a:pt x="62" y="-93"/>
                    <a:pt x="636" y="-199"/>
                    <a:pt x="2187" y="546"/>
                  </a:cubicBezTo>
                  <a:cubicBezTo>
                    <a:pt x="3738" y="1291"/>
                    <a:pt x="6266" y="2887"/>
                    <a:pt x="8621" y="5068"/>
                  </a:cubicBezTo>
                  <a:cubicBezTo>
                    <a:pt x="10977" y="7249"/>
                    <a:pt x="13160" y="10016"/>
                    <a:pt x="15285" y="12835"/>
                  </a:cubicBezTo>
                  <a:cubicBezTo>
                    <a:pt x="17411" y="15655"/>
                    <a:pt x="19479" y="18528"/>
                    <a:pt x="21547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01400" y="307977"/>
              <a:ext cx="176313" cy="44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37" fill="norm" stroke="1" extrusionOk="0">
                  <a:moveTo>
                    <a:pt x="21477" y="0"/>
                  </a:moveTo>
                  <a:cubicBezTo>
                    <a:pt x="20151" y="596"/>
                    <a:pt x="18824" y="1192"/>
                    <a:pt x="17119" y="2756"/>
                  </a:cubicBezTo>
                  <a:cubicBezTo>
                    <a:pt x="15414" y="4320"/>
                    <a:pt x="13330" y="6852"/>
                    <a:pt x="11056" y="9348"/>
                  </a:cubicBezTo>
                  <a:cubicBezTo>
                    <a:pt x="8782" y="11843"/>
                    <a:pt x="6319" y="14301"/>
                    <a:pt x="4424" y="16163"/>
                  </a:cubicBezTo>
                  <a:cubicBezTo>
                    <a:pt x="2530" y="18025"/>
                    <a:pt x="1203" y="19291"/>
                    <a:pt x="540" y="20110"/>
                  </a:cubicBezTo>
                  <a:cubicBezTo>
                    <a:pt x="-123" y="20930"/>
                    <a:pt x="-123" y="21302"/>
                    <a:pt x="256" y="21451"/>
                  </a:cubicBezTo>
                  <a:cubicBezTo>
                    <a:pt x="635" y="21600"/>
                    <a:pt x="1393" y="21526"/>
                    <a:pt x="2151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83419" y="471298"/>
              <a:ext cx="225603" cy="10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03" fill="norm" stroke="1" extrusionOk="0">
                  <a:moveTo>
                    <a:pt x="2373" y="20965"/>
                  </a:moveTo>
                  <a:cubicBezTo>
                    <a:pt x="1633" y="20965"/>
                    <a:pt x="894" y="20965"/>
                    <a:pt x="450" y="20012"/>
                  </a:cubicBezTo>
                  <a:cubicBezTo>
                    <a:pt x="6" y="19059"/>
                    <a:pt x="-142" y="17153"/>
                    <a:pt x="154" y="14453"/>
                  </a:cubicBezTo>
                  <a:cubicBezTo>
                    <a:pt x="450" y="11753"/>
                    <a:pt x="1190" y="8259"/>
                    <a:pt x="1855" y="6035"/>
                  </a:cubicBezTo>
                  <a:cubicBezTo>
                    <a:pt x="2521" y="3812"/>
                    <a:pt x="3113" y="2859"/>
                    <a:pt x="3705" y="2859"/>
                  </a:cubicBezTo>
                  <a:cubicBezTo>
                    <a:pt x="4296" y="2859"/>
                    <a:pt x="4888" y="3812"/>
                    <a:pt x="5850" y="6353"/>
                  </a:cubicBezTo>
                  <a:cubicBezTo>
                    <a:pt x="6811" y="8894"/>
                    <a:pt x="8143" y="13024"/>
                    <a:pt x="9031" y="15724"/>
                  </a:cubicBezTo>
                  <a:cubicBezTo>
                    <a:pt x="9918" y="18424"/>
                    <a:pt x="10362" y="19694"/>
                    <a:pt x="11028" y="20488"/>
                  </a:cubicBezTo>
                  <a:cubicBezTo>
                    <a:pt x="11694" y="21282"/>
                    <a:pt x="12581" y="21600"/>
                    <a:pt x="13691" y="20965"/>
                  </a:cubicBezTo>
                  <a:cubicBezTo>
                    <a:pt x="14800" y="20329"/>
                    <a:pt x="16132" y="18741"/>
                    <a:pt x="17463" y="15088"/>
                  </a:cubicBezTo>
                  <a:cubicBezTo>
                    <a:pt x="18795" y="11435"/>
                    <a:pt x="20127" y="5718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784214" y="178364"/>
              <a:ext cx="160415" cy="40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22" fill="norm" stroke="1" extrusionOk="0">
                  <a:moveTo>
                    <a:pt x="899" y="8386"/>
                  </a:moveTo>
                  <a:cubicBezTo>
                    <a:pt x="2339" y="11283"/>
                    <a:pt x="3779" y="14179"/>
                    <a:pt x="4601" y="16165"/>
                  </a:cubicBezTo>
                  <a:cubicBezTo>
                    <a:pt x="5424" y="18152"/>
                    <a:pt x="5630" y="19228"/>
                    <a:pt x="5733" y="20055"/>
                  </a:cubicBezTo>
                  <a:cubicBezTo>
                    <a:pt x="5836" y="20883"/>
                    <a:pt x="5836" y="21462"/>
                    <a:pt x="5527" y="21421"/>
                  </a:cubicBezTo>
                  <a:cubicBezTo>
                    <a:pt x="5219" y="21379"/>
                    <a:pt x="4601" y="20717"/>
                    <a:pt x="3676" y="18690"/>
                  </a:cubicBezTo>
                  <a:cubicBezTo>
                    <a:pt x="2750" y="16662"/>
                    <a:pt x="1516" y="13269"/>
                    <a:pt x="796" y="10165"/>
                  </a:cubicBezTo>
                  <a:cubicBezTo>
                    <a:pt x="76" y="7062"/>
                    <a:pt x="-130" y="4248"/>
                    <a:pt x="76" y="2634"/>
                  </a:cubicBezTo>
                  <a:cubicBezTo>
                    <a:pt x="281" y="1021"/>
                    <a:pt x="899" y="607"/>
                    <a:pt x="1721" y="317"/>
                  </a:cubicBezTo>
                  <a:cubicBezTo>
                    <a:pt x="2544" y="28"/>
                    <a:pt x="3573" y="-138"/>
                    <a:pt x="5013" y="152"/>
                  </a:cubicBezTo>
                  <a:cubicBezTo>
                    <a:pt x="6453" y="441"/>
                    <a:pt x="8304" y="1186"/>
                    <a:pt x="10156" y="2717"/>
                  </a:cubicBezTo>
                  <a:cubicBezTo>
                    <a:pt x="12007" y="4248"/>
                    <a:pt x="13859" y="6565"/>
                    <a:pt x="14579" y="8138"/>
                  </a:cubicBezTo>
                  <a:cubicBezTo>
                    <a:pt x="15299" y="9710"/>
                    <a:pt x="14887" y="10538"/>
                    <a:pt x="14373" y="11117"/>
                  </a:cubicBezTo>
                  <a:cubicBezTo>
                    <a:pt x="13859" y="11696"/>
                    <a:pt x="13241" y="12028"/>
                    <a:pt x="12213" y="12441"/>
                  </a:cubicBezTo>
                  <a:cubicBezTo>
                    <a:pt x="11184" y="12855"/>
                    <a:pt x="9744" y="13352"/>
                    <a:pt x="9539" y="13724"/>
                  </a:cubicBezTo>
                  <a:cubicBezTo>
                    <a:pt x="9333" y="14096"/>
                    <a:pt x="10361" y="14345"/>
                    <a:pt x="12213" y="14676"/>
                  </a:cubicBezTo>
                  <a:cubicBezTo>
                    <a:pt x="14064" y="15007"/>
                    <a:pt x="16739" y="15421"/>
                    <a:pt x="18590" y="16000"/>
                  </a:cubicBezTo>
                  <a:cubicBezTo>
                    <a:pt x="20441" y="16579"/>
                    <a:pt x="21470" y="17324"/>
                    <a:pt x="21161" y="18110"/>
                  </a:cubicBezTo>
                  <a:cubicBezTo>
                    <a:pt x="20853" y="18896"/>
                    <a:pt x="19207" y="19724"/>
                    <a:pt x="16533" y="20221"/>
                  </a:cubicBezTo>
                  <a:cubicBezTo>
                    <a:pt x="13859" y="20717"/>
                    <a:pt x="10156" y="20883"/>
                    <a:pt x="7790" y="20759"/>
                  </a:cubicBezTo>
                  <a:cubicBezTo>
                    <a:pt x="5424" y="20634"/>
                    <a:pt x="4396" y="20221"/>
                    <a:pt x="4190" y="19724"/>
                  </a:cubicBezTo>
                  <a:cubicBezTo>
                    <a:pt x="3984" y="19228"/>
                    <a:pt x="4601" y="18648"/>
                    <a:pt x="5219" y="18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014991" y="433967"/>
              <a:ext cx="23332" cy="6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002238" y="330895"/>
              <a:ext cx="17420" cy="3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0966" fill="norm" stroke="1" extrusionOk="0">
                  <a:moveTo>
                    <a:pt x="14758" y="20966"/>
                  </a:moveTo>
                  <a:cubicBezTo>
                    <a:pt x="12958" y="16646"/>
                    <a:pt x="11158" y="12326"/>
                    <a:pt x="7558" y="8438"/>
                  </a:cubicBezTo>
                  <a:cubicBezTo>
                    <a:pt x="3958" y="4550"/>
                    <a:pt x="-1442" y="1094"/>
                    <a:pt x="358" y="230"/>
                  </a:cubicBezTo>
                  <a:cubicBezTo>
                    <a:pt x="2158" y="-634"/>
                    <a:pt x="11158" y="1094"/>
                    <a:pt x="20158" y="2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094318" y="323768"/>
              <a:ext cx="116659" cy="15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4331"/>
                  </a:moveTo>
                  <a:cubicBezTo>
                    <a:pt x="288" y="7604"/>
                    <a:pt x="576" y="10876"/>
                    <a:pt x="1008" y="13713"/>
                  </a:cubicBezTo>
                  <a:cubicBezTo>
                    <a:pt x="1440" y="16549"/>
                    <a:pt x="2016" y="18949"/>
                    <a:pt x="2016" y="19604"/>
                  </a:cubicBezTo>
                  <a:cubicBezTo>
                    <a:pt x="2016" y="20258"/>
                    <a:pt x="1440" y="19167"/>
                    <a:pt x="1296" y="16113"/>
                  </a:cubicBezTo>
                  <a:cubicBezTo>
                    <a:pt x="1152" y="13058"/>
                    <a:pt x="1440" y="8040"/>
                    <a:pt x="2736" y="4876"/>
                  </a:cubicBezTo>
                  <a:cubicBezTo>
                    <a:pt x="4032" y="1713"/>
                    <a:pt x="6336" y="404"/>
                    <a:pt x="8784" y="76"/>
                  </a:cubicBezTo>
                  <a:cubicBezTo>
                    <a:pt x="11232" y="-251"/>
                    <a:pt x="13824" y="404"/>
                    <a:pt x="15984" y="3567"/>
                  </a:cubicBezTo>
                  <a:cubicBezTo>
                    <a:pt x="18144" y="6731"/>
                    <a:pt x="19872" y="12404"/>
                    <a:pt x="20736" y="15785"/>
                  </a:cubicBezTo>
                  <a:cubicBezTo>
                    <a:pt x="21600" y="19167"/>
                    <a:pt x="21600" y="20258"/>
                    <a:pt x="21600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379656" y="177915"/>
              <a:ext cx="83303" cy="32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20" fill="norm" stroke="1" extrusionOk="0">
                  <a:moveTo>
                    <a:pt x="10622" y="4874"/>
                  </a:moveTo>
                  <a:cubicBezTo>
                    <a:pt x="11422" y="3850"/>
                    <a:pt x="12222" y="2827"/>
                    <a:pt x="12422" y="2059"/>
                  </a:cubicBezTo>
                  <a:cubicBezTo>
                    <a:pt x="12622" y="1291"/>
                    <a:pt x="12222" y="779"/>
                    <a:pt x="11022" y="421"/>
                  </a:cubicBezTo>
                  <a:cubicBezTo>
                    <a:pt x="9822" y="63"/>
                    <a:pt x="7822" y="-142"/>
                    <a:pt x="6222" y="114"/>
                  </a:cubicBezTo>
                  <a:cubicBezTo>
                    <a:pt x="4622" y="370"/>
                    <a:pt x="3422" y="1086"/>
                    <a:pt x="2222" y="3031"/>
                  </a:cubicBezTo>
                  <a:cubicBezTo>
                    <a:pt x="1022" y="4976"/>
                    <a:pt x="-178" y="8150"/>
                    <a:pt x="22" y="11119"/>
                  </a:cubicBezTo>
                  <a:cubicBezTo>
                    <a:pt x="222" y="14087"/>
                    <a:pt x="1822" y="16851"/>
                    <a:pt x="4822" y="18592"/>
                  </a:cubicBezTo>
                  <a:cubicBezTo>
                    <a:pt x="7822" y="20332"/>
                    <a:pt x="12222" y="21049"/>
                    <a:pt x="15222" y="21253"/>
                  </a:cubicBezTo>
                  <a:cubicBezTo>
                    <a:pt x="18222" y="21458"/>
                    <a:pt x="19822" y="21151"/>
                    <a:pt x="21422" y="20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509621" y="280678"/>
              <a:ext cx="116659" cy="16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7314"/>
                  </a:moveTo>
                  <a:cubicBezTo>
                    <a:pt x="576" y="11017"/>
                    <a:pt x="1152" y="14719"/>
                    <a:pt x="1440" y="17085"/>
                  </a:cubicBezTo>
                  <a:cubicBezTo>
                    <a:pt x="1728" y="19451"/>
                    <a:pt x="1728" y="20479"/>
                    <a:pt x="1584" y="20377"/>
                  </a:cubicBezTo>
                  <a:cubicBezTo>
                    <a:pt x="1440" y="20274"/>
                    <a:pt x="1152" y="19039"/>
                    <a:pt x="1584" y="15748"/>
                  </a:cubicBezTo>
                  <a:cubicBezTo>
                    <a:pt x="2016" y="12457"/>
                    <a:pt x="3168" y="7108"/>
                    <a:pt x="4320" y="4022"/>
                  </a:cubicBezTo>
                  <a:cubicBezTo>
                    <a:pt x="5472" y="937"/>
                    <a:pt x="6624" y="114"/>
                    <a:pt x="8496" y="11"/>
                  </a:cubicBezTo>
                  <a:cubicBezTo>
                    <a:pt x="10368" y="-92"/>
                    <a:pt x="12960" y="525"/>
                    <a:pt x="14976" y="3714"/>
                  </a:cubicBezTo>
                  <a:cubicBezTo>
                    <a:pt x="16992" y="6902"/>
                    <a:pt x="18432" y="12662"/>
                    <a:pt x="19440" y="16057"/>
                  </a:cubicBezTo>
                  <a:cubicBezTo>
                    <a:pt x="20448" y="19451"/>
                    <a:pt x="21024" y="20479"/>
                    <a:pt x="2160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719606" y="429301"/>
              <a:ext cx="41997" cy="11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00"/>
                    <a:pt x="12000" y="12000"/>
                    <a:pt x="8400" y="15600"/>
                  </a:cubicBezTo>
                  <a:cubicBezTo>
                    <a:pt x="4800" y="19200"/>
                    <a:pt x="240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920257" y="204961"/>
              <a:ext cx="125279" cy="38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91" fill="norm" stroke="1" extrusionOk="0">
                  <a:moveTo>
                    <a:pt x="3904" y="6317"/>
                  </a:moveTo>
                  <a:cubicBezTo>
                    <a:pt x="2863" y="6579"/>
                    <a:pt x="1822" y="6842"/>
                    <a:pt x="1171" y="7497"/>
                  </a:cubicBezTo>
                  <a:cubicBezTo>
                    <a:pt x="520" y="8153"/>
                    <a:pt x="260" y="9203"/>
                    <a:pt x="781" y="11389"/>
                  </a:cubicBezTo>
                  <a:cubicBezTo>
                    <a:pt x="1301" y="13575"/>
                    <a:pt x="2602" y="16898"/>
                    <a:pt x="3253" y="18866"/>
                  </a:cubicBezTo>
                  <a:cubicBezTo>
                    <a:pt x="3904" y="20833"/>
                    <a:pt x="3904" y="21446"/>
                    <a:pt x="3773" y="21489"/>
                  </a:cubicBezTo>
                  <a:cubicBezTo>
                    <a:pt x="3643" y="21533"/>
                    <a:pt x="3383" y="21008"/>
                    <a:pt x="3123" y="19216"/>
                  </a:cubicBezTo>
                  <a:cubicBezTo>
                    <a:pt x="2863" y="17423"/>
                    <a:pt x="2602" y="14362"/>
                    <a:pt x="2863" y="11301"/>
                  </a:cubicBezTo>
                  <a:cubicBezTo>
                    <a:pt x="3123" y="8241"/>
                    <a:pt x="3904" y="5180"/>
                    <a:pt x="4684" y="3431"/>
                  </a:cubicBezTo>
                  <a:cubicBezTo>
                    <a:pt x="5465" y="1682"/>
                    <a:pt x="6246" y="1245"/>
                    <a:pt x="7026" y="851"/>
                  </a:cubicBezTo>
                  <a:cubicBezTo>
                    <a:pt x="7807" y="458"/>
                    <a:pt x="8588" y="108"/>
                    <a:pt x="9629" y="20"/>
                  </a:cubicBezTo>
                  <a:cubicBezTo>
                    <a:pt x="10670" y="-67"/>
                    <a:pt x="11971" y="108"/>
                    <a:pt x="14183" y="1026"/>
                  </a:cubicBezTo>
                  <a:cubicBezTo>
                    <a:pt x="16395" y="1944"/>
                    <a:pt x="19518" y="3606"/>
                    <a:pt x="20559" y="5442"/>
                  </a:cubicBezTo>
                  <a:cubicBezTo>
                    <a:pt x="21600" y="7279"/>
                    <a:pt x="20559" y="9290"/>
                    <a:pt x="18087" y="10646"/>
                  </a:cubicBezTo>
                  <a:cubicBezTo>
                    <a:pt x="15614" y="12001"/>
                    <a:pt x="11711" y="12701"/>
                    <a:pt x="8458" y="12788"/>
                  </a:cubicBezTo>
                  <a:cubicBezTo>
                    <a:pt x="5205" y="12876"/>
                    <a:pt x="2602" y="12351"/>
                    <a:pt x="0" y="11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980919" y="144655"/>
              <a:ext cx="177880" cy="424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10523" y="0"/>
                  </a:moveTo>
                  <a:cubicBezTo>
                    <a:pt x="13846" y="1108"/>
                    <a:pt x="17169" y="2215"/>
                    <a:pt x="19108" y="4114"/>
                  </a:cubicBezTo>
                  <a:cubicBezTo>
                    <a:pt x="21046" y="6013"/>
                    <a:pt x="21600" y="8703"/>
                    <a:pt x="20677" y="11116"/>
                  </a:cubicBezTo>
                  <a:cubicBezTo>
                    <a:pt x="19754" y="13530"/>
                    <a:pt x="17354" y="15666"/>
                    <a:pt x="13662" y="17367"/>
                  </a:cubicBezTo>
                  <a:cubicBezTo>
                    <a:pt x="9969" y="19068"/>
                    <a:pt x="4985" y="203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658943" y="938622"/>
              <a:ext cx="163322" cy="2085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21600" y="90"/>
                  </a:moveTo>
                  <a:cubicBezTo>
                    <a:pt x="20366" y="41"/>
                    <a:pt x="19131" y="-7"/>
                    <a:pt x="18206" y="1"/>
                  </a:cubicBezTo>
                  <a:cubicBezTo>
                    <a:pt x="17280" y="9"/>
                    <a:pt x="16663" y="74"/>
                    <a:pt x="15840" y="372"/>
                  </a:cubicBezTo>
                  <a:cubicBezTo>
                    <a:pt x="15017" y="670"/>
                    <a:pt x="13989" y="1201"/>
                    <a:pt x="13474" y="1789"/>
                  </a:cubicBezTo>
                  <a:cubicBezTo>
                    <a:pt x="12960" y="2377"/>
                    <a:pt x="12960" y="3021"/>
                    <a:pt x="12960" y="3649"/>
                  </a:cubicBezTo>
                  <a:cubicBezTo>
                    <a:pt x="12960" y="4278"/>
                    <a:pt x="12960" y="4890"/>
                    <a:pt x="12960" y="5518"/>
                  </a:cubicBezTo>
                  <a:cubicBezTo>
                    <a:pt x="12960" y="6146"/>
                    <a:pt x="12960" y="6790"/>
                    <a:pt x="12960" y="7475"/>
                  </a:cubicBezTo>
                  <a:cubicBezTo>
                    <a:pt x="12960" y="8159"/>
                    <a:pt x="12960" y="8884"/>
                    <a:pt x="13063" y="9521"/>
                  </a:cubicBezTo>
                  <a:cubicBezTo>
                    <a:pt x="13166" y="10157"/>
                    <a:pt x="13371" y="10704"/>
                    <a:pt x="13474" y="11268"/>
                  </a:cubicBezTo>
                  <a:cubicBezTo>
                    <a:pt x="13577" y="11832"/>
                    <a:pt x="13577" y="12412"/>
                    <a:pt x="13680" y="12976"/>
                  </a:cubicBezTo>
                  <a:cubicBezTo>
                    <a:pt x="13783" y="13539"/>
                    <a:pt x="13989" y="14087"/>
                    <a:pt x="14091" y="14707"/>
                  </a:cubicBezTo>
                  <a:cubicBezTo>
                    <a:pt x="14194" y="15327"/>
                    <a:pt x="14194" y="16020"/>
                    <a:pt x="13577" y="16704"/>
                  </a:cubicBezTo>
                  <a:cubicBezTo>
                    <a:pt x="12960" y="17389"/>
                    <a:pt x="11726" y="18065"/>
                    <a:pt x="10080" y="18702"/>
                  </a:cubicBezTo>
                  <a:cubicBezTo>
                    <a:pt x="8434" y="19338"/>
                    <a:pt x="6377" y="19934"/>
                    <a:pt x="4629" y="20409"/>
                  </a:cubicBezTo>
                  <a:cubicBezTo>
                    <a:pt x="2880" y="20884"/>
                    <a:pt x="1440" y="21239"/>
                    <a:pt x="0" y="21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304302" y="2911785"/>
              <a:ext cx="4638326" cy="7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50"/>
                  </a:moveTo>
                  <a:cubicBezTo>
                    <a:pt x="239" y="2700"/>
                    <a:pt x="478" y="1350"/>
                    <a:pt x="742" y="675"/>
                  </a:cubicBezTo>
                  <a:cubicBezTo>
                    <a:pt x="1007" y="0"/>
                    <a:pt x="1297" y="0"/>
                    <a:pt x="1565" y="0"/>
                  </a:cubicBezTo>
                  <a:cubicBezTo>
                    <a:pt x="1833" y="0"/>
                    <a:pt x="2079" y="0"/>
                    <a:pt x="2351" y="225"/>
                  </a:cubicBezTo>
                  <a:cubicBezTo>
                    <a:pt x="2622" y="450"/>
                    <a:pt x="2919" y="900"/>
                    <a:pt x="3180" y="1350"/>
                  </a:cubicBezTo>
                  <a:cubicBezTo>
                    <a:pt x="3441" y="1800"/>
                    <a:pt x="3665" y="2250"/>
                    <a:pt x="3908" y="2475"/>
                  </a:cubicBezTo>
                  <a:cubicBezTo>
                    <a:pt x="4151" y="2700"/>
                    <a:pt x="4411" y="2700"/>
                    <a:pt x="4676" y="2925"/>
                  </a:cubicBezTo>
                  <a:cubicBezTo>
                    <a:pt x="4940" y="3150"/>
                    <a:pt x="5208" y="3600"/>
                    <a:pt x="5491" y="4050"/>
                  </a:cubicBezTo>
                  <a:cubicBezTo>
                    <a:pt x="5773" y="4500"/>
                    <a:pt x="6070" y="4950"/>
                    <a:pt x="6381" y="5175"/>
                  </a:cubicBezTo>
                  <a:cubicBezTo>
                    <a:pt x="6693" y="5400"/>
                    <a:pt x="7019" y="5400"/>
                    <a:pt x="7262" y="5625"/>
                  </a:cubicBezTo>
                  <a:cubicBezTo>
                    <a:pt x="7504" y="5850"/>
                    <a:pt x="7664" y="6300"/>
                    <a:pt x="7827" y="6525"/>
                  </a:cubicBezTo>
                  <a:cubicBezTo>
                    <a:pt x="7990" y="6750"/>
                    <a:pt x="8156" y="6750"/>
                    <a:pt x="8337" y="6975"/>
                  </a:cubicBezTo>
                  <a:cubicBezTo>
                    <a:pt x="8518" y="7200"/>
                    <a:pt x="8714" y="7650"/>
                    <a:pt x="8888" y="7875"/>
                  </a:cubicBezTo>
                  <a:cubicBezTo>
                    <a:pt x="9062" y="8100"/>
                    <a:pt x="9214" y="8100"/>
                    <a:pt x="9384" y="8325"/>
                  </a:cubicBezTo>
                  <a:cubicBezTo>
                    <a:pt x="9554" y="8550"/>
                    <a:pt x="9742" y="9000"/>
                    <a:pt x="9927" y="9450"/>
                  </a:cubicBezTo>
                  <a:cubicBezTo>
                    <a:pt x="10112" y="9900"/>
                    <a:pt x="10293" y="10350"/>
                    <a:pt x="10492" y="10800"/>
                  </a:cubicBezTo>
                  <a:cubicBezTo>
                    <a:pt x="10691" y="11250"/>
                    <a:pt x="10909" y="11700"/>
                    <a:pt x="11097" y="12150"/>
                  </a:cubicBezTo>
                  <a:cubicBezTo>
                    <a:pt x="11285" y="12600"/>
                    <a:pt x="11445" y="13050"/>
                    <a:pt x="11637" y="13500"/>
                  </a:cubicBezTo>
                  <a:cubicBezTo>
                    <a:pt x="11829" y="13950"/>
                    <a:pt x="12053" y="14400"/>
                    <a:pt x="12260" y="14625"/>
                  </a:cubicBezTo>
                  <a:cubicBezTo>
                    <a:pt x="12466" y="14850"/>
                    <a:pt x="12654" y="14850"/>
                    <a:pt x="12843" y="15075"/>
                  </a:cubicBezTo>
                  <a:cubicBezTo>
                    <a:pt x="13031" y="15300"/>
                    <a:pt x="13219" y="15750"/>
                    <a:pt x="13411" y="16200"/>
                  </a:cubicBezTo>
                  <a:cubicBezTo>
                    <a:pt x="13603" y="16650"/>
                    <a:pt x="13799" y="17100"/>
                    <a:pt x="13987" y="17550"/>
                  </a:cubicBezTo>
                  <a:cubicBezTo>
                    <a:pt x="14175" y="18000"/>
                    <a:pt x="14357" y="18450"/>
                    <a:pt x="14552" y="18675"/>
                  </a:cubicBezTo>
                  <a:cubicBezTo>
                    <a:pt x="14748" y="18900"/>
                    <a:pt x="14958" y="18900"/>
                    <a:pt x="15157" y="19125"/>
                  </a:cubicBezTo>
                  <a:cubicBezTo>
                    <a:pt x="15356" y="19350"/>
                    <a:pt x="15544" y="19800"/>
                    <a:pt x="15715" y="20025"/>
                  </a:cubicBezTo>
                  <a:cubicBezTo>
                    <a:pt x="15885" y="20250"/>
                    <a:pt x="16037" y="20250"/>
                    <a:pt x="16207" y="20475"/>
                  </a:cubicBezTo>
                  <a:cubicBezTo>
                    <a:pt x="16377" y="20700"/>
                    <a:pt x="16566" y="21150"/>
                    <a:pt x="16747" y="21375"/>
                  </a:cubicBezTo>
                  <a:cubicBezTo>
                    <a:pt x="16928" y="21600"/>
                    <a:pt x="17102" y="21600"/>
                    <a:pt x="17348" y="21600"/>
                  </a:cubicBezTo>
                  <a:cubicBezTo>
                    <a:pt x="17594" y="21600"/>
                    <a:pt x="17913" y="21600"/>
                    <a:pt x="18217" y="21600"/>
                  </a:cubicBezTo>
                  <a:cubicBezTo>
                    <a:pt x="18522" y="21600"/>
                    <a:pt x="18811" y="21600"/>
                    <a:pt x="19079" y="21375"/>
                  </a:cubicBezTo>
                  <a:cubicBezTo>
                    <a:pt x="19347" y="21150"/>
                    <a:pt x="19594" y="20700"/>
                    <a:pt x="19898" y="19800"/>
                  </a:cubicBezTo>
                  <a:cubicBezTo>
                    <a:pt x="20202" y="18900"/>
                    <a:pt x="20564" y="17550"/>
                    <a:pt x="20858" y="15975"/>
                  </a:cubicBezTo>
                  <a:cubicBezTo>
                    <a:pt x="21151" y="14400"/>
                    <a:pt x="21375" y="12600"/>
                    <a:pt x="2160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138167" y="3443745"/>
              <a:ext cx="18667" cy="19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57"/>
                    <a:pt x="7200" y="11314"/>
                    <a:pt x="10800" y="14914"/>
                  </a:cubicBezTo>
                  <a:cubicBezTo>
                    <a:pt x="14400" y="18514"/>
                    <a:pt x="18000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3159943" y="3330855"/>
              <a:ext cx="29555" cy="3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21600" y="21185"/>
                  </a:moveTo>
                  <a:cubicBezTo>
                    <a:pt x="18189" y="16276"/>
                    <a:pt x="14779" y="11367"/>
                    <a:pt x="10232" y="7439"/>
                  </a:cubicBezTo>
                  <a:cubicBezTo>
                    <a:pt x="5684" y="3512"/>
                    <a:pt x="0" y="567"/>
                    <a:pt x="0" y="76"/>
                  </a:cubicBezTo>
                  <a:cubicBezTo>
                    <a:pt x="0" y="-415"/>
                    <a:pt x="5684" y="1549"/>
                    <a:pt x="11368" y="3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394815" y="3527739"/>
              <a:ext cx="573959" cy="4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0" y="16000"/>
                    <a:pt x="3980" y="10400"/>
                    <a:pt x="6059" y="6800"/>
                  </a:cubicBezTo>
                  <a:cubicBezTo>
                    <a:pt x="8137" y="3200"/>
                    <a:pt x="10302" y="1600"/>
                    <a:pt x="12907" y="800"/>
                  </a:cubicBezTo>
                  <a:cubicBezTo>
                    <a:pt x="15512" y="0"/>
                    <a:pt x="1855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3891415" y="3422576"/>
              <a:ext cx="158384" cy="25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549" fill="norm" stroke="1" extrusionOk="0">
                  <a:moveTo>
                    <a:pt x="5855" y="2148"/>
                  </a:moveTo>
                  <a:cubicBezTo>
                    <a:pt x="4633" y="1630"/>
                    <a:pt x="3410" y="1113"/>
                    <a:pt x="2187" y="725"/>
                  </a:cubicBezTo>
                  <a:cubicBezTo>
                    <a:pt x="965" y="337"/>
                    <a:pt x="-258" y="78"/>
                    <a:pt x="48" y="14"/>
                  </a:cubicBezTo>
                  <a:cubicBezTo>
                    <a:pt x="353" y="-51"/>
                    <a:pt x="2187" y="78"/>
                    <a:pt x="5651" y="984"/>
                  </a:cubicBezTo>
                  <a:cubicBezTo>
                    <a:pt x="9116" y="1889"/>
                    <a:pt x="14210" y="3571"/>
                    <a:pt x="17267" y="5187"/>
                  </a:cubicBezTo>
                  <a:cubicBezTo>
                    <a:pt x="20323" y="6804"/>
                    <a:pt x="21342" y="8356"/>
                    <a:pt x="20425" y="10426"/>
                  </a:cubicBezTo>
                  <a:cubicBezTo>
                    <a:pt x="19508" y="12495"/>
                    <a:pt x="16655" y="15082"/>
                    <a:pt x="13904" y="17022"/>
                  </a:cubicBezTo>
                  <a:cubicBezTo>
                    <a:pt x="11153" y="18962"/>
                    <a:pt x="8504" y="20256"/>
                    <a:pt x="5855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036915" y="2818458"/>
              <a:ext cx="32666" cy="20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4909"/>
                    <a:pt x="12343" y="9818"/>
                    <a:pt x="15943" y="13418"/>
                  </a:cubicBezTo>
                  <a:cubicBezTo>
                    <a:pt x="19543" y="17018"/>
                    <a:pt x="20571" y="19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2052301" y="3103104"/>
              <a:ext cx="91208" cy="13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198" fill="norm" stroke="1" extrusionOk="0">
                  <a:moveTo>
                    <a:pt x="12639" y="0"/>
                  </a:moveTo>
                  <a:cubicBezTo>
                    <a:pt x="10479" y="0"/>
                    <a:pt x="8319" y="0"/>
                    <a:pt x="5799" y="2135"/>
                  </a:cubicBezTo>
                  <a:cubicBezTo>
                    <a:pt x="3279" y="4270"/>
                    <a:pt x="399" y="8540"/>
                    <a:pt x="39" y="12056"/>
                  </a:cubicBezTo>
                  <a:cubicBezTo>
                    <a:pt x="-321" y="15572"/>
                    <a:pt x="1839" y="18335"/>
                    <a:pt x="5079" y="19842"/>
                  </a:cubicBezTo>
                  <a:cubicBezTo>
                    <a:pt x="8319" y="21349"/>
                    <a:pt x="12639" y="21600"/>
                    <a:pt x="15879" y="20595"/>
                  </a:cubicBezTo>
                  <a:cubicBezTo>
                    <a:pt x="19119" y="19591"/>
                    <a:pt x="21279" y="17330"/>
                    <a:pt x="21099" y="14442"/>
                  </a:cubicBezTo>
                  <a:cubicBezTo>
                    <a:pt x="20919" y="11553"/>
                    <a:pt x="18399" y="8037"/>
                    <a:pt x="16419" y="5777"/>
                  </a:cubicBezTo>
                  <a:cubicBezTo>
                    <a:pt x="14439" y="3516"/>
                    <a:pt x="12999" y="2512"/>
                    <a:pt x="11559" y="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2740631" y="2850389"/>
              <a:ext cx="24231" cy="23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383" fill="norm" stroke="1" extrusionOk="0">
                  <a:moveTo>
                    <a:pt x="4830" y="2625"/>
                  </a:moveTo>
                  <a:cubicBezTo>
                    <a:pt x="2130" y="1488"/>
                    <a:pt x="-570" y="351"/>
                    <a:pt x="105" y="67"/>
                  </a:cubicBezTo>
                  <a:cubicBezTo>
                    <a:pt x="780" y="-217"/>
                    <a:pt x="4830" y="351"/>
                    <a:pt x="8205" y="2767"/>
                  </a:cubicBezTo>
                  <a:cubicBezTo>
                    <a:pt x="11580" y="5183"/>
                    <a:pt x="14280" y="9446"/>
                    <a:pt x="16305" y="12857"/>
                  </a:cubicBezTo>
                  <a:cubicBezTo>
                    <a:pt x="18330" y="16267"/>
                    <a:pt x="19680" y="18825"/>
                    <a:pt x="21030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792859" y="3131101"/>
              <a:ext cx="14001" cy="12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38"/>
                    <a:pt x="0" y="11077"/>
                    <a:pt x="3600" y="14677"/>
                  </a:cubicBezTo>
                  <a:cubicBezTo>
                    <a:pt x="7200" y="18277"/>
                    <a:pt x="14400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270676" y="2914895"/>
              <a:ext cx="18667" cy="24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39"/>
                  </a:moveTo>
                  <a:cubicBezTo>
                    <a:pt x="3600" y="2752"/>
                    <a:pt x="7200" y="2064"/>
                    <a:pt x="9000" y="1376"/>
                  </a:cubicBezTo>
                  <a:cubicBezTo>
                    <a:pt x="10800" y="688"/>
                    <a:pt x="10800" y="0"/>
                    <a:pt x="9900" y="0"/>
                  </a:cubicBezTo>
                  <a:cubicBezTo>
                    <a:pt x="9000" y="0"/>
                    <a:pt x="7200" y="688"/>
                    <a:pt x="6300" y="3371"/>
                  </a:cubicBezTo>
                  <a:cubicBezTo>
                    <a:pt x="5400" y="6054"/>
                    <a:pt x="5400" y="10731"/>
                    <a:pt x="8100" y="14102"/>
                  </a:cubicBezTo>
                  <a:cubicBezTo>
                    <a:pt x="10800" y="17473"/>
                    <a:pt x="16200" y="195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310663" y="3252426"/>
              <a:ext cx="128002" cy="13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98" fill="norm" stroke="1" extrusionOk="0">
                  <a:moveTo>
                    <a:pt x="336" y="0"/>
                  </a:moveTo>
                  <a:cubicBezTo>
                    <a:pt x="336" y="6028"/>
                    <a:pt x="336" y="12056"/>
                    <a:pt x="336" y="15824"/>
                  </a:cubicBezTo>
                  <a:cubicBezTo>
                    <a:pt x="336" y="19591"/>
                    <a:pt x="336" y="21098"/>
                    <a:pt x="206" y="21098"/>
                  </a:cubicBezTo>
                  <a:cubicBezTo>
                    <a:pt x="76" y="21098"/>
                    <a:pt x="-184" y="19591"/>
                    <a:pt x="206" y="16326"/>
                  </a:cubicBezTo>
                  <a:cubicBezTo>
                    <a:pt x="597" y="13061"/>
                    <a:pt x="1638" y="8038"/>
                    <a:pt x="3980" y="4647"/>
                  </a:cubicBezTo>
                  <a:cubicBezTo>
                    <a:pt x="6322" y="1256"/>
                    <a:pt x="9965" y="-502"/>
                    <a:pt x="12958" y="251"/>
                  </a:cubicBezTo>
                  <a:cubicBezTo>
                    <a:pt x="15951" y="1005"/>
                    <a:pt x="18293" y="4270"/>
                    <a:pt x="19594" y="7912"/>
                  </a:cubicBezTo>
                  <a:cubicBezTo>
                    <a:pt x="20896" y="11554"/>
                    <a:pt x="21156" y="15572"/>
                    <a:pt x="21416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751630" y="2248317"/>
              <a:ext cx="547840" cy="17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22" fill="norm" stroke="1" extrusionOk="0">
                  <a:moveTo>
                    <a:pt x="8719" y="21322"/>
                  </a:moveTo>
                  <a:cubicBezTo>
                    <a:pt x="10519" y="20557"/>
                    <a:pt x="12319" y="19793"/>
                    <a:pt x="14359" y="19315"/>
                  </a:cubicBezTo>
                  <a:cubicBezTo>
                    <a:pt x="16399" y="18837"/>
                    <a:pt x="18679" y="18646"/>
                    <a:pt x="19969" y="18550"/>
                  </a:cubicBezTo>
                  <a:cubicBezTo>
                    <a:pt x="21259" y="18455"/>
                    <a:pt x="21559" y="18455"/>
                    <a:pt x="20449" y="18550"/>
                  </a:cubicBezTo>
                  <a:cubicBezTo>
                    <a:pt x="19339" y="18646"/>
                    <a:pt x="16819" y="18837"/>
                    <a:pt x="14509" y="18550"/>
                  </a:cubicBezTo>
                  <a:cubicBezTo>
                    <a:pt x="12199" y="18264"/>
                    <a:pt x="10099" y="17499"/>
                    <a:pt x="8089" y="16543"/>
                  </a:cubicBezTo>
                  <a:cubicBezTo>
                    <a:pt x="6079" y="15587"/>
                    <a:pt x="4159" y="14441"/>
                    <a:pt x="2899" y="13294"/>
                  </a:cubicBezTo>
                  <a:cubicBezTo>
                    <a:pt x="1639" y="12147"/>
                    <a:pt x="1039" y="11000"/>
                    <a:pt x="649" y="9949"/>
                  </a:cubicBezTo>
                  <a:cubicBezTo>
                    <a:pt x="259" y="8897"/>
                    <a:pt x="79" y="7941"/>
                    <a:pt x="19" y="6986"/>
                  </a:cubicBezTo>
                  <a:cubicBezTo>
                    <a:pt x="-41" y="6030"/>
                    <a:pt x="19" y="5074"/>
                    <a:pt x="529" y="3927"/>
                  </a:cubicBezTo>
                  <a:cubicBezTo>
                    <a:pt x="1039" y="2780"/>
                    <a:pt x="1999" y="1442"/>
                    <a:pt x="3319" y="678"/>
                  </a:cubicBezTo>
                  <a:cubicBezTo>
                    <a:pt x="4639" y="-87"/>
                    <a:pt x="6319" y="-278"/>
                    <a:pt x="7579" y="487"/>
                  </a:cubicBezTo>
                  <a:cubicBezTo>
                    <a:pt x="8839" y="1251"/>
                    <a:pt x="9679" y="2972"/>
                    <a:pt x="10189" y="4979"/>
                  </a:cubicBezTo>
                  <a:cubicBezTo>
                    <a:pt x="10699" y="6986"/>
                    <a:pt x="10879" y="9279"/>
                    <a:pt x="10669" y="11669"/>
                  </a:cubicBezTo>
                  <a:cubicBezTo>
                    <a:pt x="10459" y="14058"/>
                    <a:pt x="9859" y="16543"/>
                    <a:pt x="9259" y="19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040105" y="2095178"/>
              <a:ext cx="208203" cy="19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217" y="21600"/>
                  </a:moveTo>
                  <a:cubicBezTo>
                    <a:pt x="1417" y="21424"/>
                    <a:pt x="617" y="21249"/>
                    <a:pt x="217" y="20722"/>
                  </a:cubicBezTo>
                  <a:cubicBezTo>
                    <a:pt x="-183" y="20195"/>
                    <a:pt x="-183" y="19317"/>
                    <a:pt x="1577" y="17561"/>
                  </a:cubicBezTo>
                  <a:cubicBezTo>
                    <a:pt x="3337" y="15805"/>
                    <a:pt x="6857" y="13171"/>
                    <a:pt x="10457" y="10098"/>
                  </a:cubicBezTo>
                  <a:cubicBezTo>
                    <a:pt x="14057" y="7024"/>
                    <a:pt x="17737" y="3512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085495" y="2076476"/>
              <a:ext cx="144148" cy="13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60" fill="norm" stroke="1" extrusionOk="0">
                  <a:moveTo>
                    <a:pt x="4105" y="742"/>
                  </a:moveTo>
                  <a:cubicBezTo>
                    <a:pt x="2943" y="251"/>
                    <a:pt x="1782" y="-240"/>
                    <a:pt x="1085" y="128"/>
                  </a:cubicBezTo>
                  <a:cubicBezTo>
                    <a:pt x="388" y="496"/>
                    <a:pt x="156" y="1724"/>
                    <a:pt x="40" y="3196"/>
                  </a:cubicBezTo>
                  <a:cubicBezTo>
                    <a:pt x="-76" y="4669"/>
                    <a:pt x="-76" y="6387"/>
                    <a:pt x="2014" y="8596"/>
                  </a:cubicBezTo>
                  <a:cubicBezTo>
                    <a:pt x="4105" y="10805"/>
                    <a:pt x="8285" y="13505"/>
                    <a:pt x="11885" y="15715"/>
                  </a:cubicBezTo>
                  <a:cubicBezTo>
                    <a:pt x="15485" y="17924"/>
                    <a:pt x="18505" y="19642"/>
                    <a:pt x="21524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771223" y="1871195"/>
              <a:ext cx="332429" cy="15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28" fill="norm" stroke="1" extrusionOk="0">
                  <a:moveTo>
                    <a:pt x="1579" y="0"/>
                  </a:moveTo>
                  <a:cubicBezTo>
                    <a:pt x="1077" y="212"/>
                    <a:pt x="574" y="424"/>
                    <a:pt x="273" y="1059"/>
                  </a:cubicBezTo>
                  <a:cubicBezTo>
                    <a:pt x="-29" y="1694"/>
                    <a:pt x="-129" y="2753"/>
                    <a:pt x="223" y="5188"/>
                  </a:cubicBezTo>
                  <a:cubicBezTo>
                    <a:pt x="574" y="7624"/>
                    <a:pt x="1378" y="11435"/>
                    <a:pt x="3086" y="14612"/>
                  </a:cubicBezTo>
                  <a:cubicBezTo>
                    <a:pt x="4794" y="17788"/>
                    <a:pt x="7406" y="20329"/>
                    <a:pt x="9968" y="20965"/>
                  </a:cubicBezTo>
                  <a:cubicBezTo>
                    <a:pt x="12530" y="21600"/>
                    <a:pt x="15041" y="20329"/>
                    <a:pt x="16950" y="18106"/>
                  </a:cubicBezTo>
                  <a:cubicBezTo>
                    <a:pt x="18859" y="15882"/>
                    <a:pt x="20165" y="12706"/>
                    <a:pt x="21471" y="9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010324" y="1754537"/>
              <a:ext cx="107327" cy="1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866535" y="1678048"/>
              <a:ext cx="31799" cy="10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38" fill="norm" stroke="1" extrusionOk="0">
                  <a:moveTo>
                    <a:pt x="21027" y="5138"/>
                  </a:moveTo>
                  <a:cubicBezTo>
                    <a:pt x="18970" y="6726"/>
                    <a:pt x="16913" y="8314"/>
                    <a:pt x="17427" y="7997"/>
                  </a:cubicBezTo>
                  <a:cubicBezTo>
                    <a:pt x="17941" y="7679"/>
                    <a:pt x="21027" y="5456"/>
                    <a:pt x="21027" y="3709"/>
                  </a:cubicBezTo>
                  <a:cubicBezTo>
                    <a:pt x="21027" y="1962"/>
                    <a:pt x="17941" y="691"/>
                    <a:pt x="13827" y="214"/>
                  </a:cubicBezTo>
                  <a:cubicBezTo>
                    <a:pt x="9713" y="-262"/>
                    <a:pt x="4570" y="56"/>
                    <a:pt x="1998" y="1167"/>
                  </a:cubicBezTo>
                  <a:cubicBezTo>
                    <a:pt x="-573" y="2279"/>
                    <a:pt x="-573" y="4185"/>
                    <a:pt x="1484" y="7679"/>
                  </a:cubicBezTo>
                  <a:cubicBezTo>
                    <a:pt x="3541" y="11173"/>
                    <a:pt x="7655" y="16256"/>
                    <a:pt x="11770" y="21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803209" y="1531471"/>
              <a:ext cx="323774" cy="16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85" fill="norm" stroke="1" extrusionOk="0">
                  <a:moveTo>
                    <a:pt x="740" y="7017"/>
                  </a:moveTo>
                  <a:cubicBezTo>
                    <a:pt x="326" y="6224"/>
                    <a:pt x="-87" y="5432"/>
                    <a:pt x="16" y="4936"/>
                  </a:cubicBezTo>
                  <a:cubicBezTo>
                    <a:pt x="120" y="4441"/>
                    <a:pt x="740" y="4243"/>
                    <a:pt x="2755" y="3252"/>
                  </a:cubicBezTo>
                  <a:cubicBezTo>
                    <a:pt x="4770" y="2261"/>
                    <a:pt x="8181" y="478"/>
                    <a:pt x="11126" y="81"/>
                  </a:cubicBezTo>
                  <a:cubicBezTo>
                    <a:pt x="14072" y="-315"/>
                    <a:pt x="16552" y="676"/>
                    <a:pt x="18206" y="4441"/>
                  </a:cubicBezTo>
                  <a:cubicBezTo>
                    <a:pt x="19859" y="8206"/>
                    <a:pt x="20686" y="14746"/>
                    <a:pt x="21513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581468" y="103835"/>
              <a:ext cx="112571" cy="48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39" fill="norm" stroke="1" extrusionOk="0">
                  <a:moveTo>
                    <a:pt x="3503" y="9471"/>
                  </a:moveTo>
                  <a:cubicBezTo>
                    <a:pt x="4962" y="11611"/>
                    <a:pt x="6422" y="13750"/>
                    <a:pt x="7151" y="15648"/>
                  </a:cubicBezTo>
                  <a:cubicBezTo>
                    <a:pt x="7881" y="17545"/>
                    <a:pt x="7881" y="19202"/>
                    <a:pt x="7881" y="20202"/>
                  </a:cubicBezTo>
                  <a:cubicBezTo>
                    <a:pt x="7881" y="21203"/>
                    <a:pt x="7881" y="21548"/>
                    <a:pt x="7735" y="21410"/>
                  </a:cubicBezTo>
                  <a:cubicBezTo>
                    <a:pt x="7589" y="21272"/>
                    <a:pt x="7297" y="20651"/>
                    <a:pt x="6276" y="19133"/>
                  </a:cubicBezTo>
                  <a:cubicBezTo>
                    <a:pt x="5254" y="17614"/>
                    <a:pt x="3503" y="15199"/>
                    <a:pt x="2189" y="12853"/>
                  </a:cubicBezTo>
                  <a:cubicBezTo>
                    <a:pt x="876" y="10506"/>
                    <a:pt x="0" y="8229"/>
                    <a:pt x="584" y="6193"/>
                  </a:cubicBezTo>
                  <a:cubicBezTo>
                    <a:pt x="1168" y="4158"/>
                    <a:pt x="3211" y="2363"/>
                    <a:pt x="4816" y="1363"/>
                  </a:cubicBezTo>
                  <a:cubicBezTo>
                    <a:pt x="6422" y="362"/>
                    <a:pt x="7589" y="155"/>
                    <a:pt x="9195" y="52"/>
                  </a:cubicBezTo>
                  <a:cubicBezTo>
                    <a:pt x="10800" y="-52"/>
                    <a:pt x="12843" y="-52"/>
                    <a:pt x="15032" y="569"/>
                  </a:cubicBezTo>
                  <a:cubicBezTo>
                    <a:pt x="17222" y="1190"/>
                    <a:pt x="19557" y="2432"/>
                    <a:pt x="20578" y="3675"/>
                  </a:cubicBezTo>
                  <a:cubicBezTo>
                    <a:pt x="21600" y="4917"/>
                    <a:pt x="21308" y="6159"/>
                    <a:pt x="18681" y="7090"/>
                  </a:cubicBezTo>
                  <a:cubicBezTo>
                    <a:pt x="16054" y="8022"/>
                    <a:pt x="11092" y="8643"/>
                    <a:pt x="7735" y="8919"/>
                  </a:cubicBezTo>
                  <a:cubicBezTo>
                    <a:pt x="4378" y="9195"/>
                    <a:pt x="2627" y="9126"/>
                    <a:pt x="1605" y="8919"/>
                  </a:cubicBezTo>
                  <a:cubicBezTo>
                    <a:pt x="584" y="8712"/>
                    <a:pt x="292" y="8367"/>
                    <a:pt x="0" y="8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3714994" y="329753"/>
              <a:ext cx="113790" cy="12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88" y="2734"/>
                  </a:moveTo>
                  <a:cubicBezTo>
                    <a:pt x="921" y="1367"/>
                    <a:pt x="-247" y="0"/>
                    <a:pt x="45" y="0"/>
                  </a:cubicBezTo>
                  <a:cubicBezTo>
                    <a:pt x="337" y="0"/>
                    <a:pt x="2088" y="1367"/>
                    <a:pt x="5153" y="4375"/>
                  </a:cubicBezTo>
                  <a:cubicBezTo>
                    <a:pt x="8218" y="7382"/>
                    <a:pt x="12596" y="12030"/>
                    <a:pt x="15515" y="15175"/>
                  </a:cubicBezTo>
                  <a:cubicBezTo>
                    <a:pt x="18434" y="18319"/>
                    <a:pt x="19894" y="19959"/>
                    <a:pt x="21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3757032" y="349974"/>
              <a:ext cx="85751" cy="12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1600"/>
                  </a:moveTo>
                  <a:cubicBezTo>
                    <a:pt x="19721" y="800"/>
                    <a:pt x="18178" y="0"/>
                    <a:pt x="16635" y="0"/>
                  </a:cubicBezTo>
                  <a:cubicBezTo>
                    <a:pt x="15093" y="0"/>
                    <a:pt x="13550" y="800"/>
                    <a:pt x="10850" y="3200"/>
                  </a:cubicBezTo>
                  <a:cubicBezTo>
                    <a:pt x="8150" y="5600"/>
                    <a:pt x="4293" y="9600"/>
                    <a:pt x="2171" y="12400"/>
                  </a:cubicBezTo>
                  <a:cubicBezTo>
                    <a:pt x="50" y="15200"/>
                    <a:pt x="-336" y="16800"/>
                    <a:pt x="243" y="18133"/>
                  </a:cubicBezTo>
                  <a:cubicBezTo>
                    <a:pt x="821" y="19467"/>
                    <a:pt x="2364" y="20533"/>
                    <a:pt x="39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3865925" y="155375"/>
              <a:ext cx="88850" cy="27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493" fill="norm" stroke="1" extrusionOk="0">
                  <a:moveTo>
                    <a:pt x="20563" y="1693"/>
                  </a:moveTo>
                  <a:cubicBezTo>
                    <a:pt x="18403" y="1093"/>
                    <a:pt x="16243" y="493"/>
                    <a:pt x="14263" y="193"/>
                  </a:cubicBezTo>
                  <a:cubicBezTo>
                    <a:pt x="12283" y="-107"/>
                    <a:pt x="10483" y="-107"/>
                    <a:pt x="8323" y="553"/>
                  </a:cubicBezTo>
                  <a:cubicBezTo>
                    <a:pt x="6163" y="1213"/>
                    <a:pt x="3643" y="2533"/>
                    <a:pt x="1843" y="4813"/>
                  </a:cubicBezTo>
                  <a:cubicBezTo>
                    <a:pt x="43" y="7093"/>
                    <a:pt x="-1037" y="10333"/>
                    <a:pt x="1483" y="13273"/>
                  </a:cubicBezTo>
                  <a:cubicBezTo>
                    <a:pt x="4003" y="16213"/>
                    <a:pt x="10123" y="18853"/>
                    <a:pt x="16243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013562" y="293978"/>
              <a:ext cx="20540" cy="3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0622" fill="norm" stroke="1" extrusionOk="0">
                  <a:moveTo>
                    <a:pt x="15744" y="0"/>
                  </a:moveTo>
                  <a:cubicBezTo>
                    <a:pt x="9573" y="2492"/>
                    <a:pt x="3401" y="4985"/>
                    <a:pt x="1087" y="9138"/>
                  </a:cubicBezTo>
                  <a:cubicBezTo>
                    <a:pt x="-1227" y="13292"/>
                    <a:pt x="316" y="19108"/>
                    <a:pt x="4173" y="20354"/>
                  </a:cubicBezTo>
                  <a:cubicBezTo>
                    <a:pt x="8030" y="21600"/>
                    <a:pt x="14202" y="18277"/>
                    <a:pt x="20373" y="14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4029434" y="191319"/>
              <a:ext cx="14000" cy="4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4066765" y="167987"/>
              <a:ext cx="72151" cy="26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5400" y="1286"/>
                    <a:pt x="10800" y="2571"/>
                    <a:pt x="14850" y="5014"/>
                  </a:cubicBezTo>
                  <a:cubicBezTo>
                    <a:pt x="18900" y="7457"/>
                    <a:pt x="21600" y="11057"/>
                    <a:pt x="20700" y="14014"/>
                  </a:cubicBezTo>
                  <a:cubicBezTo>
                    <a:pt x="19800" y="16971"/>
                    <a:pt x="15300" y="19286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4228289" y="281534"/>
              <a:ext cx="123123" cy="1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1932" y="21600"/>
                  </a:moveTo>
                  <a:cubicBezTo>
                    <a:pt x="852" y="15709"/>
                    <a:pt x="-228" y="9818"/>
                    <a:pt x="42" y="5891"/>
                  </a:cubicBezTo>
                  <a:cubicBezTo>
                    <a:pt x="312" y="1964"/>
                    <a:pt x="1932" y="0"/>
                    <a:pt x="5712" y="0"/>
                  </a:cubicBezTo>
                  <a:cubicBezTo>
                    <a:pt x="9492" y="0"/>
                    <a:pt x="15432" y="1964"/>
                    <a:pt x="21372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4286439" y="359306"/>
              <a:ext cx="116302" cy="3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868" fill="norm" stroke="1" extrusionOk="0">
                  <a:moveTo>
                    <a:pt x="2493" y="11782"/>
                  </a:moveTo>
                  <a:cubicBezTo>
                    <a:pt x="1072" y="15709"/>
                    <a:pt x="-349" y="19636"/>
                    <a:pt x="77" y="20618"/>
                  </a:cubicBezTo>
                  <a:cubicBezTo>
                    <a:pt x="504" y="21600"/>
                    <a:pt x="2777" y="19636"/>
                    <a:pt x="6614" y="15709"/>
                  </a:cubicBezTo>
                  <a:cubicBezTo>
                    <a:pt x="10451" y="11782"/>
                    <a:pt x="15851" y="5891"/>
                    <a:pt x="212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4547396" y="84085"/>
              <a:ext cx="130658" cy="13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4917"/>
                  </a:moveTo>
                  <a:cubicBezTo>
                    <a:pt x="771" y="9143"/>
                    <a:pt x="1543" y="13369"/>
                    <a:pt x="2057" y="16069"/>
                  </a:cubicBezTo>
                  <a:cubicBezTo>
                    <a:pt x="2571" y="18769"/>
                    <a:pt x="2829" y="19943"/>
                    <a:pt x="2957" y="19943"/>
                  </a:cubicBezTo>
                  <a:cubicBezTo>
                    <a:pt x="3086" y="19943"/>
                    <a:pt x="3086" y="18769"/>
                    <a:pt x="3471" y="15482"/>
                  </a:cubicBezTo>
                  <a:cubicBezTo>
                    <a:pt x="3857" y="12195"/>
                    <a:pt x="4629" y="6795"/>
                    <a:pt x="5657" y="3626"/>
                  </a:cubicBezTo>
                  <a:cubicBezTo>
                    <a:pt x="6686" y="456"/>
                    <a:pt x="7971" y="-483"/>
                    <a:pt x="10157" y="221"/>
                  </a:cubicBezTo>
                  <a:cubicBezTo>
                    <a:pt x="12343" y="926"/>
                    <a:pt x="15429" y="3274"/>
                    <a:pt x="17100" y="6443"/>
                  </a:cubicBezTo>
                  <a:cubicBezTo>
                    <a:pt x="18771" y="9613"/>
                    <a:pt x="19029" y="13604"/>
                    <a:pt x="19543" y="16187"/>
                  </a:cubicBezTo>
                  <a:cubicBezTo>
                    <a:pt x="20057" y="18769"/>
                    <a:pt x="20829" y="19943"/>
                    <a:pt x="21600" y="21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4711782" y="140478"/>
              <a:ext cx="180923" cy="21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67" fill="norm" stroke="1" extrusionOk="0">
                  <a:moveTo>
                    <a:pt x="4305" y="6524"/>
                  </a:moveTo>
                  <a:cubicBezTo>
                    <a:pt x="5597" y="5116"/>
                    <a:pt x="6889" y="3707"/>
                    <a:pt x="7812" y="2533"/>
                  </a:cubicBezTo>
                  <a:cubicBezTo>
                    <a:pt x="8736" y="1359"/>
                    <a:pt x="9289" y="420"/>
                    <a:pt x="9105" y="107"/>
                  </a:cubicBezTo>
                  <a:cubicBezTo>
                    <a:pt x="8920" y="-206"/>
                    <a:pt x="7997" y="107"/>
                    <a:pt x="6336" y="1829"/>
                  </a:cubicBezTo>
                  <a:cubicBezTo>
                    <a:pt x="4674" y="3551"/>
                    <a:pt x="2274" y="6681"/>
                    <a:pt x="1074" y="9890"/>
                  </a:cubicBezTo>
                  <a:cubicBezTo>
                    <a:pt x="-126" y="13098"/>
                    <a:pt x="-126" y="16385"/>
                    <a:pt x="151" y="18342"/>
                  </a:cubicBezTo>
                  <a:cubicBezTo>
                    <a:pt x="428" y="20298"/>
                    <a:pt x="982" y="20924"/>
                    <a:pt x="2920" y="21159"/>
                  </a:cubicBezTo>
                  <a:cubicBezTo>
                    <a:pt x="4859" y="21394"/>
                    <a:pt x="8182" y="21237"/>
                    <a:pt x="11505" y="20768"/>
                  </a:cubicBezTo>
                  <a:cubicBezTo>
                    <a:pt x="14828" y="20298"/>
                    <a:pt x="18151" y="19516"/>
                    <a:pt x="21474" y="18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4938469" y="317309"/>
              <a:ext cx="10232" cy="8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305"/>
                    <a:pt x="-1303" y="10611"/>
                    <a:pt x="240" y="14211"/>
                  </a:cubicBezTo>
                  <a:cubicBezTo>
                    <a:pt x="1783" y="17811"/>
                    <a:pt x="11040" y="19705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4958032" y="219317"/>
              <a:ext cx="9334" cy="2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5144685" y="326642"/>
              <a:ext cx="9334" cy="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5368669" y="177727"/>
              <a:ext cx="111761" cy="43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359" fill="norm" stroke="1" extrusionOk="0">
                  <a:moveTo>
                    <a:pt x="0" y="5036"/>
                  </a:moveTo>
                  <a:cubicBezTo>
                    <a:pt x="284" y="7563"/>
                    <a:pt x="568" y="10091"/>
                    <a:pt x="1137" y="12695"/>
                  </a:cubicBezTo>
                  <a:cubicBezTo>
                    <a:pt x="1705" y="15299"/>
                    <a:pt x="2558" y="17980"/>
                    <a:pt x="2984" y="19512"/>
                  </a:cubicBezTo>
                  <a:cubicBezTo>
                    <a:pt x="3411" y="21044"/>
                    <a:pt x="3411" y="21427"/>
                    <a:pt x="3268" y="21350"/>
                  </a:cubicBezTo>
                  <a:cubicBezTo>
                    <a:pt x="3126" y="21274"/>
                    <a:pt x="2842" y="20738"/>
                    <a:pt x="2274" y="19053"/>
                  </a:cubicBezTo>
                  <a:cubicBezTo>
                    <a:pt x="1705" y="17367"/>
                    <a:pt x="853" y="14533"/>
                    <a:pt x="711" y="11508"/>
                  </a:cubicBezTo>
                  <a:cubicBezTo>
                    <a:pt x="568" y="8482"/>
                    <a:pt x="1137" y="5265"/>
                    <a:pt x="2274" y="3236"/>
                  </a:cubicBezTo>
                  <a:cubicBezTo>
                    <a:pt x="3411" y="1206"/>
                    <a:pt x="5116" y="363"/>
                    <a:pt x="7958" y="95"/>
                  </a:cubicBezTo>
                  <a:cubicBezTo>
                    <a:pt x="10800" y="-173"/>
                    <a:pt x="14779" y="133"/>
                    <a:pt x="17479" y="938"/>
                  </a:cubicBezTo>
                  <a:cubicBezTo>
                    <a:pt x="20179" y="1742"/>
                    <a:pt x="21600" y="3044"/>
                    <a:pt x="19184" y="4346"/>
                  </a:cubicBezTo>
                  <a:cubicBezTo>
                    <a:pt x="16768" y="5648"/>
                    <a:pt x="10516" y="6950"/>
                    <a:pt x="6679" y="7525"/>
                  </a:cubicBezTo>
                  <a:cubicBezTo>
                    <a:pt x="2842" y="8099"/>
                    <a:pt x="1421" y="7946"/>
                    <a:pt x="0" y="7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5531990" y="88660"/>
              <a:ext cx="23333" cy="8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5511935" y="7535"/>
              <a:ext cx="38721" cy="2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19489" fill="norm" stroke="1" extrusionOk="0">
                  <a:moveTo>
                    <a:pt x="8220" y="7728"/>
                  </a:moveTo>
                  <a:cubicBezTo>
                    <a:pt x="5727" y="3408"/>
                    <a:pt x="3235" y="-912"/>
                    <a:pt x="1573" y="168"/>
                  </a:cubicBezTo>
                  <a:cubicBezTo>
                    <a:pt x="-88" y="1248"/>
                    <a:pt x="-919" y="7728"/>
                    <a:pt x="1573" y="12588"/>
                  </a:cubicBezTo>
                  <a:cubicBezTo>
                    <a:pt x="4066" y="17448"/>
                    <a:pt x="9881" y="20688"/>
                    <a:pt x="13619" y="19068"/>
                  </a:cubicBezTo>
                  <a:cubicBezTo>
                    <a:pt x="17358" y="17448"/>
                    <a:pt x="19019" y="10968"/>
                    <a:pt x="20681" y="4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5686675" y="95248"/>
              <a:ext cx="92632" cy="22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80" fill="norm" stroke="1" extrusionOk="0">
                  <a:moveTo>
                    <a:pt x="20359" y="2885"/>
                  </a:moveTo>
                  <a:cubicBezTo>
                    <a:pt x="20359" y="1863"/>
                    <a:pt x="20359" y="842"/>
                    <a:pt x="19459" y="331"/>
                  </a:cubicBezTo>
                  <a:cubicBezTo>
                    <a:pt x="18559" y="-180"/>
                    <a:pt x="16759" y="-180"/>
                    <a:pt x="13879" y="915"/>
                  </a:cubicBezTo>
                  <a:cubicBezTo>
                    <a:pt x="10999" y="2009"/>
                    <a:pt x="7039" y="4198"/>
                    <a:pt x="4339" y="7044"/>
                  </a:cubicBezTo>
                  <a:cubicBezTo>
                    <a:pt x="1639" y="9890"/>
                    <a:pt x="199" y="13393"/>
                    <a:pt x="19" y="16020"/>
                  </a:cubicBezTo>
                  <a:cubicBezTo>
                    <a:pt x="-161" y="18647"/>
                    <a:pt x="919" y="20398"/>
                    <a:pt x="4699" y="20909"/>
                  </a:cubicBezTo>
                  <a:cubicBezTo>
                    <a:pt x="8479" y="21420"/>
                    <a:pt x="14959" y="20690"/>
                    <a:pt x="21439" y="19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5867138" y="130657"/>
              <a:ext cx="28827" cy="19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566"/>
                    <a:pt x="-1585" y="9132"/>
                    <a:pt x="575" y="12732"/>
                  </a:cubicBezTo>
                  <a:cubicBezTo>
                    <a:pt x="2735" y="16332"/>
                    <a:pt x="11375" y="18966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933294" y="209984"/>
              <a:ext cx="186654" cy="7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200"/>
                    <a:pt x="8640" y="10800"/>
                    <a:pt x="12240" y="7200"/>
                  </a:cubicBezTo>
                  <a:cubicBezTo>
                    <a:pt x="15840" y="3600"/>
                    <a:pt x="1872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6122682" y="104431"/>
              <a:ext cx="115627" cy="36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15" fill="norm" stroke="1" extrusionOk="0">
                  <a:moveTo>
                    <a:pt x="6322" y="6237"/>
                  </a:moveTo>
                  <a:cubicBezTo>
                    <a:pt x="5469" y="8811"/>
                    <a:pt x="4617" y="11384"/>
                    <a:pt x="3906" y="13774"/>
                  </a:cubicBezTo>
                  <a:cubicBezTo>
                    <a:pt x="3195" y="16164"/>
                    <a:pt x="2627" y="18370"/>
                    <a:pt x="2059" y="19703"/>
                  </a:cubicBezTo>
                  <a:cubicBezTo>
                    <a:pt x="1490" y="21035"/>
                    <a:pt x="922" y="21495"/>
                    <a:pt x="496" y="21403"/>
                  </a:cubicBezTo>
                  <a:cubicBezTo>
                    <a:pt x="69" y="21311"/>
                    <a:pt x="-215" y="20668"/>
                    <a:pt x="211" y="18875"/>
                  </a:cubicBezTo>
                  <a:cubicBezTo>
                    <a:pt x="638" y="17083"/>
                    <a:pt x="1774" y="14142"/>
                    <a:pt x="3338" y="11017"/>
                  </a:cubicBezTo>
                  <a:cubicBezTo>
                    <a:pt x="4901" y="7892"/>
                    <a:pt x="6890" y="4583"/>
                    <a:pt x="8311" y="2652"/>
                  </a:cubicBezTo>
                  <a:cubicBezTo>
                    <a:pt x="9732" y="722"/>
                    <a:pt x="10585" y="171"/>
                    <a:pt x="11722" y="33"/>
                  </a:cubicBezTo>
                  <a:cubicBezTo>
                    <a:pt x="12859" y="-105"/>
                    <a:pt x="14280" y="171"/>
                    <a:pt x="16269" y="1182"/>
                  </a:cubicBezTo>
                  <a:cubicBezTo>
                    <a:pt x="18259" y="2193"/>
                    <a:pt x="20817" y="3939"/>
                    <a:pt x="21101" y="5594"/>
                  </a:cubicBezTo>
                  <a:cubicBezTo>
                    <a:pt x="21385" y="7248"/>
                    <a:pt x="19395" y="8811"/>
                    <a:pt x="16695" y="9822"/>
                  </a:cubicBezTo>
                  <a:cubicBezTo>
                    <a:pt x="13995" y="10833"/>
                    <a:pt x="10585" y="11292"/>
                    <a:pt x="8311" y="11384"/>
                  </a:cubicBezTo>
                  <a:cubicBezTo>
                    <a:pt x="6038" y="11476"/>
                    <a:pt x="4901" y="11201"/>
                    <a:pt x="3764" y="1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6278601" y="121324"/>
              <a:ext cx="73385" cy="20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5184" y="0"/>
                  </a:moveTo>
                  <a:cubicBezTo>
                    <a:pt x="11232" y="3927"/>
                    <a:pt x="17280" y="7855"/>
                    <a:pt x="19440" y="11045"/>
                  </a:cubicBezTo>
                  <a:cubicBezTo>
                    <a:pt x="21600" y="14236"/>
                    <a:pt x="19872" y="16691"/>
                    <a:pt x="15984" y="18327"/>
                  </a:cubicBezTo>
                  <a:cubicBezTo>
                    <a:pt x="12096" y="19964"/>
                    <a:pt x="6048" y="207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6406723" y="35683"/>
              <a:ext cx="58946" cy="11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25" fill="norm" stroke="1" extrusionOk="0">
                  <a:moveTo>
                    <a:pt x="903" y="6439"/>
                  </a:moveTo>
                  <a:cubicBezTo>
                    <a:pt x="2010" y="7898"/>
                    <a:pt x="3118" y="9357"/>
                    <a:pt x="3118" y="11401"/>
                  </a:cubicBezTo>
                  <a:cubicBezTo>
                    <a:pt x="3118" y="13444"/>
                    <a:pt x="2010" y="16071"/>
                    <a:pt x="1180" y="16655"/>
                  </a:cubicBezTo>
                  <a:cubicBezTo>
                    <a:pt x="349" y="17239"/>
                    <a:pt x="-205" y="15779"/>
                    <a:pt x="72" y="13152"/>
                  </a:cubicBezTo>
                  <a:cubicBezTo>
                    <a:pt x="349" y="10525"/>
                    <a:pt x="1457" y="6730"/>
                    <a:pt x="2841" y="4249"/>
                  </a:cubicBezTo>
                  <a:cubicBezTo>
                    <a:pt x="4226" y="1768"/>
                    <a:pt x="5887" y="601"/>
                    <a:pt x="8103" y="163"/>
                  </a:cubicBezTo>
                  <a:cubicBezTo>
                    <a:pt x="10318" y="-275"/>
                    <a:pt x="13087" y="17"/>
                    <a:pt x="15580" y="2936"/>
                  </a:cubicBezTo>
                  <a:cubicBezTo>
                    <a:pt x="18072" y="5855"/>
                    <a:pt x="20287" y="11401"/>
                    <a:pt x="20841" y="14903"/>
                  </a:cubicBezTo>
                  <a:cubicBezTo>
                    <a:pt x="21395" y="18406"/>
                    <a:pt x="20287" y="19866"/>
                    <a:pt x="19180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6516584" y="69994"/>
              <a:ext cx="93328" cy="2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6642575" y="51329"/>
              <a:ext cx="4667" cy="10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6661240" y="0"/>
              <a:ext cx="27999" cy="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3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34509" y="1219742"/>
              <a:ext cx="3304864" cy="1568689"/>
            </a:xfrm>
            <a:prstGeom prst="rect">
              <a:avLst/>
            </a:prstGeom>
            <a:effectLst/>
          </p:spPr>
        </p:pic>
        <p:pic>
          <p:nvPicPr>
            <p:cNvPr id="264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61878" y="479861"/>
              <a:ext cx="869476" cy="197526"/>
            </a:xfrm>
            <a:prstGeom prst="rect">
              <a:avLst/>
            </a:prstGeom>
            <a:effectLst/>
          </p:spPr>
        </p:pic>
        <p:pic>
          <p:nvPicPr>
            <p:cNvPr id="264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821266" y="504202"/>
              <a:ext cx="654092" cy="163852"/>
            </a:xfrm>
            <a:prstGeom prst="rect">
              <a:avLst/>
            </a:prstGeom>
            <a:effectLst/>
          </p:spPr>
        </p:pic>
        <p:pic>
          <p:nvPicPr>
            <p:cNvPr id="264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908361" y="531191"/>
              <a:ext cx="636991" cy="188193"/>
            </a:xfrm>
            <a:prstGeom prst="rect">
              <a:avLst/>
            </a:prstGeom>
            <a:effectLst/>
          </p:spPr>
        </p:pic>
        <p:pic>
          <p:nvPicPr>
            <p:cNvPr id="264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028882" y="2735763"/>
              <a:ext cx="62731" cy="34734"/>
            </a:xfrm>
            <a:prstGeom prst="rect">
              <a:avLst/>
            </a:prstGeom>
            <a:effectLst/>
          </p:spPr>
        </p:pic>
        <p:pic>
          <p:nvPicPr>
            <p:cNvPr id="2648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145540" y="2703099"/>
              <a:ext cx="128060" cy="67398"/>
            </a:xfrm>
            <a:prstGeom prst="rect">
              <a:avLst/>
            </a:prstGeom>
            <a:effectLst/>
          </p:spPr>
        </p:pic>
        <p:pic>
          <p:nvPicPr>
            <p:cNvPr id="2650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336859" y="2698433"/>
              <a:ext cx="90729" cy="44066"/>
            </a:xfrm>
            <a:prstGeom prst="rect">
              <a:avLst/>
            </a:prstGeom>
            <a:effectLst/>
          </p:spPr>
        </p:pic>
        <p:pic>
          <p:nvPicPr>
            <p:cNvPr id="265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518846" y="2675101"/>
              <a:ext cx="142058" cy="53399"/>
            </a:xfrm>
            <a:prstGeom prst="rect">
              <a:avLst/>
            </a:prstGeom>
            <a:effectLst/>
          </p:spPr>
        </p:pic>
        <p:pic>
          <p:nvPicPr>
            <p:cNvPr id="265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738162" y="2628438"/>
              <a:ext cx="132727" cy="62731"/>
            </a:xfrm>
            <a:prstGeom prst="rect">
              <a:avLst/>
            </a:prstGeom>
            <a:effectLst/>
          </p:spPr>
        </p:pic>
        <p:pic>
          <p:nvPicPr>
            <p:cNvPr id="265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985477" y="2530445"/>
              <a:ext cx="142059" cy="90730"/>
            </a:xfrm>
            <a:prstGeom prst="rect">
              <a:avLst/>
            </a:prstGeom>
            <a:effectLst/>
          </p:spPr>
        </p:pic>
        <p:pic>
          <p:nvPicPr>
            <p:cNvPr id="2658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176797" y="2437119"/>
              <a:ext cx="132726" cy="95396"/>
            </a:xfrm>
            <a:prstGeom prst="rect">
              <a:avLst/>
            </a:prstGeom>
            <a:effectLst/>
          </p:spPr>
        </p:pic>
        <p:pic>
          <p:nvPicPr>
            <p:cNvPr id="266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363450" y="2334459"/>
              <a:ext cx="86063" cy="90730"/>
            </a:xfrm>
            <a:prstGeom prst="rect">
              <a:avLst/>
            </a:prstGeom>
            <a:effectLst/>
          </p:spPr>
        </p:pic>
        <p:pic>
          <p:nvPicPr>
            <p:cNvPr id="266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543038" y="2203803"/>
              <a:ext cx="93127" cy="81396"/>
            </a:xfrm>
            <a:prstGeom prst="rect">
              <a:avLst/>
            </a:prstGeom>
            <a:effectLst/>
          </p:spPr>
        </p:pic>
        <p:pic>
          <p:nvPicPr>
            <p:cNvPr id="266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722756" y="2054480"/>
              <a:ext cx="81397" cy="86064"/>
            </a:xfrm>
            <a:prstGeom prst="rect">
              <a:avLst/>
            </a:prstGeom>
            <a:effectLst/>
          </p:spPr>
        </p:pic>
        <p:pic>
          <p:nvPicPr>
            <p:cNvPr id="266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858773" y="1928489"/>
              <a:ext cx="71370" cy="86064"/>
            </a:xfrm>
            <a:prstGeom prst="rect">
              <a:avLst/>
            </a:prstGeom>
            <a:effectLst/>
          </p:spPr>
        </p:pic>
        <p:pic>
          <p:nvPicPr>
            <p:cNvPr id="266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998069" y="1816498"/>
              <a:ext cx="62732" cy="67398"/>
            </a:xfrm>
            <a:prstGeom prst="rect">
              <a:avLst/>
            </a:prstGeom>
            <a:effectLst/>
          </p:spPr>
        </p:pic>
        <p:pic>
          <p:nvPicPr>
            <p:cNvPr id="267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110061" y="1718505"/>
              <a:ext cx="81397" cy="72064"/>
            </a:xfrm>
            <a:prstGeom prst="rect">
              <a:avLst/>
            </a:prstGeom>
            <a:effectLst/>
          </p:spPr>
        </p:pic>
        <p:pic>
          <p:nvPicPr>
            <p:cNvPr id="267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278048" y="1667175"/>
              <a:ext cx="72064" cy="44067"/>
            </a:xfrm>
            <a:prstGeom prst="rect">
              <a:avLst/>
            </a:prstGeom>
            <a:effectLst/>
          </p:spPr>
        </p:pic>
        <p:pic>
          <p:nvPicPr>
            <p:cNvPr id="267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474034" y="1653176"/>
              <a:ext cx="48733" cy="39400"/>
            </a:xfrm>
            <a:prstGeom prst="rect">
              <a:avLst/>
            </a:prstGeom>
            <a:effectLst/>
          </p:spPr>
        </p:pic>
        <p:pic>
          <p:nvPicPr>
            <p:cNvPr id="2676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590692" y="1709172"/>
              <a:ext cx="86063" cy="58066"/>
            </a:xfrm>
            <a:prstGeom prst="rect">
              <a:avLst/>
            </a:prstGeom>
            <a:effectLst/>
          </p:spPr>
        </p:pic>
        <p:pic>
          <p:nvPicPr>
            <p:cNvPr id="2678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712016" y="1797832"/>
              <a:ext cx="86064" cy="58066"/>
            </a:xfrm>
            <a:prstGeom prst="rect">
              <a:avLst/>
            </a:prstGeom>
            <a:effectLst/>
          </p:spPr>
        </p:pic>
        <p:pic>
          <p:nvPicPr>
            <p:cNvPr id="268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819342" y="1905158"/>
              <a:ext cx="76730" cy="104728"/>
            </a:xfrm>
            <a:prstGeom prst="rect">
              <a:avLst/>
            </a:prstGeom>
            <a:effectLst/>
          </p:spPr>
        </p:pic>
        <p:pic>
          <p:nvPicPr>
            <p:cNvPr id="268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906446" y="2138474"/>
              <a:ext cx="73620" cy="90730"/>
            </a:xfrm>
            <a:prstGeom prst="rect">
              <a:avLst/>
            </a:prstGeom>
            <a:effectLst/>
          </p:spPr>
        </p:pic>
        <p:pic>
          <p:nvPicPr>
            <p:cNvPr id="268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010661" y="2381123"/>
              <a:ext cx="114062" cy="100062"/>
            </a:xfrm>
            <a:prstGeom prst="rect">
              <a:avLst/>
            </a:prstGeom>
            <a:effectLst/>
          </p:spPr>
        </p:pic>
        <p:pic>
          <p:nvPicPr>
            <p:cNvPr id="2686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117986" y="2521112"/>
              <a:ext cx="48733" cy="86064"/>
            </a:xfrm>
            <a:prstGeom prst="rect">
              <a:avLst/>
            </a:prstGeom>
            <a:effectLst/>
          </p:spPr>
        </p:pic>
        <p:pic>
          <p:nvPicPr>
            <p:cNvPr id="2688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113320" y="2689100"/>
              <a:ext cx="48733" cy="44066"/>
            </a:xfrm>
            <a:prstGeom prst="rect">
              <a:avLst/>
            </a:prstGeom>
            <a:effectLst/>
          </p:spPr>
        </p:pic>
        <p:pic>
          <p:nvPicPr>
            <p:cNvPr id="269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078804" y="2087839"/>
              <a:ext cx="99095" cy="273659"/>
            </a:xfrm>
            <a:prstGeom prst="rect">
              <a:avLst/>
            </a:prstGeom>
            <a:effectLst/>
          </p:spPr>
        </p:pic>
        <p:pic>
          <p:nvPicPr>
            <p:cNvPr id="269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312120" y="2035815"/>
              <a:ext cx="58065" cy="95396"/>
            </a:xfrm>
            <a:prstGeom prst="rect">
              <a:avLst/>
            </a:prstGeom>
            <a:effectLst/>
          </p:spPr>
        </p:pic>
        <p:pic>
          <p:nvPicPr>
            <p:cNvPr id="269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309166" y="1952088"/>
              <a:ext cx="47021" cy="48466"/>
            </a:xfrm>
            <a:prstGeom prst="rect">
              <a:avLst/>
            </a:prstGeom>
            <a:effectLst/>
          </p:spPr>
        </p:pic>
        <p:pic>
          <p:nvPicPr>
            <p:cNvPr id="269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386781" y="1928489"/>
              <a:ext cx="97897" cy="169280"/>
            </a:xfrm>
            <a:prstGeom prst="rect">
              <a:avLst/>
            </a:prstGeom>
            <a:effectLst/>
          </p:spPr>
        </p:pic>
        <p:pic>
          <p:nvPicPr>
            <p:cNvPr id="269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587433" y="1844496"/>
              <a:ext cx="212054" cy="132726"/>
            </a:xfrm>
            <a:prstGeom prst="rect">
              <a:avLst/>
            </a:prstGeom>
            <a:effectLst/>
          </p:spPr>
        </p:pic>
        <p:pic>
          <p:nvPicPr>
            <p:cNvPr id="270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719646" y="1797832"/>
              <a:ext cx="98569" cy="137393"/>
            </a:xfrm>
            <a:prstGeom prst="rect">
              <a:avLst/>
            </a:prstGeom>
            <a:effectLst/>
          </p:spPr>
        </p:pic>
        <p:pic>
          <p:nvPicPr>
            <p:cNvPr id="270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867412" y="1695173"/>
              <a:ext cx="95396" cy="160725"/>
            </a:xfrm>
            <a:prstGeom prst="rect">
              <a:avLst/>
            </a:prstGeom>
            <a:effectLst/>
          </p:spPr>
        </p:pic>
        <p:pic>
          <p:nvPicPr>
            <p:cNvPr id="270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022597" y="2707765"/>
              <a:ext cx="50351" cy="72064"/>
            </a:xfrm>
            <a:prstGeom prst="rect">
              <a:avLst/>
            </a:prstGeom>
            <a:effectLst/>
          </p:spPr>
        </p:pic>
        <p:pic>
          <p:nvPicPr>
            <p:cNvPr id="270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119097" y="2572442"/>
              <a:ext cx="37844" cy="76731"/>
            </a:xfrm>
            <a:prstGeom prst="rect">
              <a:avLst/>
            </a:prstGeom>
            <a:effectLst/>
          </p:spPr>
        </p:pic>
        <p:pic>
          <p:nvPicPr>
            <p:cNvPr id="2708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2168871" y="2451117"/>
              <a:ext cx="39400" cy="53399"/>
            </a:xfrm>
            <a:prstGeom prst="rect">
              <a:avLst/>
            </a:prstGeom>
            <a:effectLst/>
          </p:spPr>
        </p:pic>
        <p:pic>
          <p:nvPicPr>
            <p:cNvPr id="2710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2177376" y="2264465"/>
              <a:ext cx="54227" cy="137392"/>
            </a:xfrm>
            <a:prstGeom prst="rect">
              <a:avLst/>
            </a:prstGeom>
            <a:effectLst/>
          </p:spPr>
        </p:pic>
        <p:pic>
          <p:nvPicPr>
            <p:cNvPr id="271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2248162" y="2133808"/>
              <a:ext cx="44103" cy="95396"/>
            </a:xfrm>
            <a:prstGeom prst="rect">
              <a:avLst/>
            </a:prstGeom>
            <a:effectLst/>
          </p:spPr>
        </p:pic>
        <p:pic>
          <p:nvPicPr>
            <p:cNvPr id="2714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332193" y="1961154"/>
              <a:ext cx="25401" cy="104728"/>
            </a:xfrm>
            <a:prstGeom prst="rect">
              <a:avLst/>
            </a:prstGeom>
            <a:effectLst/>
          </p:spPr>
        </p:pic>
        <p:pic>
          <p:nvPicPr>
            <p:cNvPr id="2716" name="Line Line" descr="Line Lin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2355524" y="1755835"/>
              <a:ext cx="53399" cy="142059"/>
            </a:xfrm>
            <a:prstGeom prst="rect">
              <a:avLst/>
            </a:prstGeom>
            <a:effectLst/>
          </p:spPr>
        </p:pic>
        <p:pic>
          <p:nvPicPr>
            <p:cNvPr id="2718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466124" y="1527186"/>
              <a:ext cx="64123" cy="137392"/>
            </a:xfrm>
            <a:prstGeom prst="rect">
              <a:avLst/>
            </a:prstGeom>
            <a:effectLst/>
          </p:spPr>
        </p:pic>
        <p:pic>
          <p:nvPicPr>
            <p:cNvPr id="2720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2579508" y="1368531"/>
              <a:ext cx="100062" cy="114061"/>
            </a:xfrm>
            <a:prstGeom prst="rect">
              <a:avLst/>
            </a:prstGeom>
            <a:effectLst/>
          </p:spPr>
        </p:pic>
        <p:pic>
          <p:nvPicPr>
            <p:cNvPr id="2722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761494" y="1279871"/>
              <a:ext cx="90729" cy="62731"/>
            </a:xfrm>
            <a:prstGeom prst="rect">
              <a:avLst/>
            </a:prstGeom>
            <a:effectLst/>
          </p:spPr>
        </p:pic>
        <p:pic>
          <p:nvPicPr>
            <p:cNvPr id="2724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2948147" y="1265872"/>
              <a:ext cx="118727" cy="44066"/>
            </a:xfrm>
            <a:prstGeom prst="rect">
              <a:avLst/>
            </a:prstGeom>
            <a:effectLst/>
          </p:spPr>
        </p:pic>
        <p:pic>
          <p:nvPicPr>
            <p:cNvPr id="2726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3148799" y="1256539"/>
              <a:ext cx="109395" cy="30067"/>
            </a:xfrm>
            <a:prstGeom prst="rect">
              <a:avLst/>
            </a:prstGeom>
            <a:effectLst/>
          </p:spPr>
        </p:pic>
        <p:pic>
          <p:nvPicPr>
            <p:cNvPr id="2728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335452" y="1259006"/>
              <a:ext cx="123393" cy="36933"/>
            </a:xfrm>
            <a:prstGeom prst="rect">
              <a:avLst/>
            </a:prstGeom>
            <a:effectLst/>
          </p:spPr>
        </p:pic>
        <p:pic>
          <p:nvPicPr>
            <p:cNvPr id="2730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3522104" y="1317201"/>
              <a:ext cx="72065" cy="44067"/>
            </a:xfrm>
            <a:prstGeom prst="rect">
              <a:avLst/>
            </a:prstGeom>
            <a:effectLst/>
          </p:spPr>
        </p:pic>
        <p:pic>
          <p:nvPicPr>
            <p:cNvPr id="2732" name="Line Line" descr="Line Lin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680759" y="1410528"/>
              <a:ext cx="58066" cy="53399"/>
            </a:xfrm>
            <a:prstGeom prst="rect">
              <a:avLst/>
            </a:prstGeom>
            <a:effectLst/>
          </p:spPr>
        </p:pic>
        <p:pic>
          <p:nvPicPr>
            <p:cNvPr id="2734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788085" y="1531852"/>
              <a:ext cx="81396" cy="95396"/>
            </a:xfrm>
            <a:prstGeom prst="rect">
              <a:avLst/>
            </a:prstGeom>
            <a:effectLst/>
          </p:spPr>
        </p:pic>
        <p:pic>
          <p:nvPicPr>
            <p:cNvPr id="2736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923408" y="1667175"/>
              <a:ext cx="90730" cy="104729"/>
            </a:xfrm>
            <a:prstGeom prst="rect">
              <a:avLst/>
            </a:prstGeom>
            <a:effectLst/>
          </p:spPr>
        </p:pic>
        <p:pic>
          <p:nvPicPr>
            <p:cNvPr id="2738" name="Line Line" descr="Line Lin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4091395" y="1895825"/>
              <a:ext cx="72064" cy="109395"/>
            </a:xfrm>
            <a:prstGeom prst="rect">
              <a:avLst/>
            </a:prstGeom>
            <a:effectLst/>
          </p:spPr>
        </p:pic>
        <p:pic>
          <p:nvPicPr>
            <p:cNvPr id="2740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4240718" y="2091811"/>
              <a:ext cx="104728" cy="86063"/>
            </a:xfrm>
            <a:prstGeom prst="rect">
              <a:avLst/>
            </a:prstGeom>
            <a:effectLst/>
          </p:spPr>
        </p:pic>
        <p:pic>
          <p:nvPicPr>
            <p:cNvPr id="2742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4404039" y="2231801"/>
              <a:ext cx="146726" cy="104728"/>
            </a:xfrm>
            <a:prstGeom prst="rect">
              <a:avLst/>
            </a:prstGeom>
            <a:effectLst/>
          </p:spPr>
        </p:pic>
        <p:pic>
          <p:nvPicPr>
            <p:cNvPr id="2744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4553362" y="2329793"/>
              <a:ext cx="221386" cy="188722"/>
            </a:xfrm>
            <a:prstGeom prst="rect">
              <a:avLst/>
            </a:prstGeom>
            <a:effectLst/>
          </p:spPr>
        </p:pic>
        <p:pic>
          <p:nvPicPr>
            <p:cNvPr id="2746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4926667" y="2651769"/>
              <a:ext cx="62732" cy="76731"/>
            </a:xfrm>
            <a:prstGeom prst="rect">
              <a:avLst/>
            </a:prstGeom>
            <a:effectLst/>
          </p:spPr>
        </p:pic>
        <p:pic>
          <p:nvPicPr>
            <p:cNvPr id="2748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5159984" y="2803558"/>
              <a:ext cx="72064" cy="36933"/>
            </a:xfrm>
            <a:prstGeom prst="rect">
              <a:avLst/>
            </a:prstGeom>
            <a:effectLst/>
          </p:spPr>
        </p:pic>
        <p:pic>
          <p:nvPicPr>
            <p:cNvPr id="2750" name="Line Line" descr="Line Lin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5301272" y="2829089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752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2704012" y="1009031"/>
              <a:ext cx="112080" cy="291762"/>
            </a:xfrm>
            <a:prstGeom prst="rect">
              <a:avLst/>
            </a:prstGeom>
            <a:effectLst/>
          </p:spPr>
        </p:pic>
        <p:pic>
          <p:nvPicPr>
            <p:cNvPr id="2754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2887285" y="939229"/>
              <a:ext cx="216920" cy="128060"/>
            </a:xfrm>
            <a:prstGeom prst="rect">
              <a:avLst/>
            </a:prstGeom>
            <a:effectLst/>
          </p:spPr>
        </p:pic>
        <p:pic>
          <p:nvPicPr>
            <p:cNvPr id="2756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3031309" y="917453"/>
              <a:ext cx="74829" cy="182501"/>
            </a:xfrm>
            <a:prstGeom prst="rect">
              <a:avLst/>
            </a:prstGeom>
            <a:effectLst/>
          </p:spPr>
        </p:pic>
        <p:pic>
          <p:nvPicPr>
            <p:cNvPr id="2758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3220349" y="835740"/>
              <a:ext cx="133169" cy="164846"/>
            </a:xfrm>
            <a:prstGeom prst="rect">
              <a:avLst/>
            </a:prstGeom>
            <a:effectLst/>
          </p:spPr>
        </p:pic>
        <p:sp>
          <p:nvSpPr>
            <p:cNvPr id="2760" name="Line"/>
            <p:cNvSpPr/>
            <p:nvPr/>
          </p:nvSpPr>
          <p:spPr>
            <a:xfrm>
              <a:off x="1598281" y="3806906"/>
              <a:ext cx="72195" cy="138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88" fill="norm" stroke="1" extrusionOk="0">
                  <a:moveTo>
                    <a:pt x="20681" y="448"/>
                  </a:moveTo>
                  <a:cubicBezTo>
                    <a:pt x="21140" y="230"/>
                    <a:pt x="21600" y="12"/>
                    <a:pt x="21140" y="0"/>
                  </a:cubicBezTo>
                  <a:cubicBezTo>
                    <a:pt x="20681" y="-12"/>
                    <a:pt x="19302" y="182"/>
                    <a:pt x="15855" y="557"/>
                  </a:cubicBezTo>
                  <a:cubicBezTo>
                    <a:pt x="12409" y="932"/>
                    <a:pt x="6894" y="1489"/>
                    <a:pt x="3906" y="2240"/>
                  </a:cubicBezTo>
                  <a:cubicBezTo>
                    <a:pt x="919" y="2991"/>
                    <a:pt x="460" y="3935"/>
                    <a:pt x="230" y="4855"/>
                  </a:cubicBezTo>
                  <a:cubicBezTo>
                    <a:pt x="0" y="5775"/>
                    <a:pt x="0" y="6671"/>
                    <a:pt x="0" y="7652"/>
                  </a:cubicBezTo>
                  <a:cubicBezTo>
                    <a:pt x="0" y="8633"/>
                    <a:pt x="0" y="9698"/>
                    <a:pt x="230" y="10715"/>
                  </a:cubicBezTo>
                  <a:cubicBezTo>
                    <a:pt x="460" y="11732"/>
                    <a:pt x="919" y="12701"/>
                    <a:pt x="1838" y="13609"/>
                  </a:cubicBezTo>
                  <a:cubicBezTo>
                    <a:pt x="2757" y="14517"/>
                    <a:pt x="4136" y="15365"/>
                    <a:pt x="5055" y="16212"/>
                  </a:cubicBezTo>
                  <a:cubicBezTo>
                    <a:pt x="5974" y="17060"/>
                    <a:pt x="6434" y="17907"/>
                    <a:pt x="6894" y="18743"/>
                  </a:cubicBezTo>
                  <a:cubicBezTo>
                    <a:pt x="7353" y="19578"/>
                    <a:pt x="7813" y="20401"/>
                    <a:pt x="9192" y="20874"/>
                  </a:cubicBezTo>
                  <a:cubicBezTo>
                    <a:pt x="10570" y="21346"/>
                    <a:pt x="12868" y="21467"/>
                    <a:pt x="15166" y="21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369631" y="5011629"/>
              <a:ext cx="3784388" cy="13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" y="19366"/>
                    <a:pt x="444" y="17131"/>
                    <a:pt x="741" y="15269"/>
                  </a:cubicBezTo>
                  <a:cubicBezTo>
                    <a:pt x="1039" y="13407"/>
                    <a:pt x="1412" y="11917"/>
                    <a:pt x="1745" y="10800"/>
                  </a:cubicBezTo>
                  <a:cubicBezTo>
                    <a:pt x="2077" y="9683"/>
                    <a:pt x="2370" y="8938"/>
                    <a:pt x="2699" y="8069"/>
                  </a:cubicBezTo>
                  <a:cubicBezTo>
                    <a:pt x="3027" y="7200"/>
                    <a:pt x="3391" y="6207"/>
                    <a:pt x="3724" y="5338"/>
                  </a:cubicBezTo>
                  <a:cubicBezTo>
                    <a:pt x="4057" y="4469"/>
                    <a:pt x="4359" y="3724"/>
                    <a:pt x="4692" y="3103"/>
                  </a:cubicBezTo>
                  <a:cubicBezTo>
                    <a:pt x="5025" y="2483"/>
                    <a:pt x="5389" y="1986"/>
                    <a:pt x="5766" y="1490"/>
                  </a:cubicBezTo>
                  <a:cubicBezTo>
                    <a:pt x="6144" y="993"/>
                    <a:pt x="6534" y="497"/>
                    <a:pt x="6925" y="248"/>
                  </a:cubicBezTo>
                  <a:cubicBezTo>
                    <a:pt x="7315" y="0"/>
                    <a:pt x="7706" y="0"/>
                    <a:pt x="8008" y="0"/>
                  </a:cubicBezTo>
                  <a:cubicBezTo>
                    <a:pt x="8310" y="0"/>
                    <a:pt x="8523" y="0"/>
                    <a:pt x="8723" y="0"/>
                  </a:cubicBezTo>
                  <a:cubicBezTo>
                    <a:pt x="8922" y="0"/>
                    <a:pt x="9109" y="0"/>
                    <a:pt x="9313" y="0"/>
                  </a:cubicBezTo>
                  <a:cubicBezTo>
                    <a:pt x="9517" y="0"/>
                    <a:pt x="9739" y="0"/>
                    <a:pt x="9952" y="124"/>
                  </a:cubicBezTo>
                  <a:cubicBezTo>
                    <a:pt x="10165" y="248"/>
                    <a:pt x="10369" y="497"/>
                    <a:pt x="10582" y="745"/>
                  </a:cubicBezTo>
                  <a:cubicBezTo>
                    <a:pt x="10796" y="993"/>
                    <a:pt x="11018" y="1241"/>
                    <a:pt x="11226" y="1490"/>
                  </a:cubicBezTo>
                  <a:cubicBezTo>
                    <a:pt x="11435" y="1738"/>
                    <a:pt x="11630" y="1986"/>
                    <a:pt x="11848" y="2234"/>
                  </a:cubicBezTo>
                  <a:cubicBezTo>
                    <a:pt x="12065" y="2483"/>
                    <a:pt x="12305" y="2731"/>
                    <a:pt x="12518" y="2855"/>
                  </a:cubicBezTo>
                  <a:cubicBezTo>
                    <a:pt x="12731" y="2979"/>
                    <a:pt x="12917" y="2979"/>
                    <a:pt x="13117" y="3103"/>
                  </a:cubicBezTo>
                  <a:cubicBezTo>
                    <a:pt x="13317" y="3228"/>
                    <a:pt x="13530" y="3476"/>
                    <a:pt x="13743" y="3600"/>
                  </a:cubicBezTo>
                  <a:cubicBezTo>
                    <a:pt x="13956" y="3724"/>
                    <a:pt x="14169" y="3724"/>
                    <a:pt x="14467" y="3848"/>
                  </a:cubicBezTo>
                  <a:cubicBezTo>
                    <a:pt x="14764" y="3972"/>
                    <a:pt x="15146" y="4221"/>
                    <a:pt x="15523" y="4345"/>
                  </a:cubicBezTo>
                  <a:cubicBezTo>
                    <a:pt x="15900" y="4469"/>
                    <a:pt x="16273" y="4469"/>
                    <a:pt x="16646" y="4593"/>
                  </a:cubicBezTo>
                  <a:cubicBezTo>
                    <a:pt x="17019" y="4717"/>
                    <a:pt x="17392" y="4966"/>
                    <a:pt x="17738" y="5214"/>
                  </a:cubicBezTo>
                  <a:cubicBezTo>
                    <a:pt x="18084" y="5462"/>
                    <a:pt x="18404" y="5710"/>
                    <a:pt x="18790" y="6083"/>
                  </a:cubicBezTo>
                  <a:cubicBezTo>
                    <a:pt x="19176" y="6455"/>
                    <a:pt x="19629" y="6952"/>
                    <a:pt x="20055" y="7697"/>
                  </a:cubicBezTo>
                  <a:cubicBezTo>
                    <a:pt x="20481" y="8441"/>
                    <a:pt x="20881" y="9434"/>
                    <a:pt x="21134" y="10179"/>
                  </a:cubicBezTo>
                  <a:cubicBezTo>
                    <a:pt x="21387" y="10924"/>
                    <a:pt x="21493" y="11421"/>
                    <a:pt x="21600" y="11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875179" y="5604252"/>
              <a:ext cx="39006" cy="11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3261" y="0"/>
                  </a:moveTo>
                  <a:cubicBezTo>
                    <a:pt x="861" y="1500"/>
                    <a:pt x="-1539" y="3000"/>
                    <a:pt x="1261" y="6600"/>
                  </a:cubicBezTo>
                  <a:cubicBezTo>
                    <a:pt x="4061" y="10200"/>
                    <a:pt x="12061" y="15900"/>
                    <a:pt x="200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844707" y="5501577"/>
              <a:ext cx="97476" cy="3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111" fill="norm" stroke="1" extrusionOk="0">
                  <a:moveTo>
                    <a:pt x="21150" y="15439"/>
                  </a:moveTo>
                  <a:cubicBezTo>
                    <a:pt x="19463" y="11325"/>
                    <a:pt x="17775" y="7211"/>
                    <a:pt x="15750" y="4125"/>
                  </a:cubicBezTo>
                  <a:cubicBezTo>
                    <a:pt x="13725" y="1039"/>
                    <a:pt x="11363" y="-1018"/>
                    <a:pt x="10181" y="525"/>
                  </a:cubicBezTo>
                  <a:cubicBezTo>
                    <a:pt x="9000" y="2068"/>
                    <a:pt x="9000" y="7211"/>
                    <a:pt x="9675" y="11839"/>
                  </a:cubicBezTo>
                  <a:cubicBezTo>
                    <a:pt x="10350" y="16468"/>
                    <a:pt x="11700" y="20582"/>
                    <a:pt x="12038" y="20068"/>
                  </a:cubicBezTo>
                  <a:cubicBezTo>
                    <a:pt x="12375" y="19553"/>
                    <a:pt x="11700" y="14411"/>
                    <a:pt x="10519" y="10811"/>
                  </a:cubicBezTo>
                  <a:cubicBezTo>
                    <a:pt x="9338" y="7211"/>
                    <a:pt x="7650" y="5153"/>
                    <a:pt x="5625" y="4125"/>
                  </a:cubicBezTo>
                  <a:cubicBezTo>
                    <a:pt x="3600" y="3096"/>
                    <a:pt x="1237" y="3096"/>
                    <a:pt x="394" y="5668"/>
                  </a:cubicBezTo>
                  <a:cubicBezTo>
                    <a:pt x="-450" y="8239"/>
                    <a:pt x="225" y="13382"/>
                    <a:pt x="900" y="18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3110132" y="5588672"/>
              <a:ext cx="490002" cy="9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951" fill="norm" stroke="1" extrusionOk="0">
                  <a:moveTo>
                    <a:pt x="206" y="20951"/>
                  </a:moveTo>
                  <a:cubicBezTo>
                    <a:pt x="70" y="19315"/>
                    <a:pt x="-67" y="17678"/>
                    <a:pt x="36" y="15551"/>
                  </a:cubicBezTo>
                  <a:cubicBezTo>
                    <a:pt x="138" y="13424"/>
                    <a:pt x="480" y="10806"/>
                    <a:pt x="1779" y="7860"/>
                  </a:cubicBezTo>
                  <a:cubicBezTo>
                    <a:pt x="3077" y="4915"/>
                    <a:pt x="5333" y="1642"/>
                    <a:pt x="7896" y="496"/>
                  </a:cubicBezTo>
                  <a:cubicBezTo>
                    <a:pt x="10460" y="-649"/>
                    <a:pt x="13330" y="333"/>
                    <a:pt x="15655" y="1969"/>
                  </a:cubicBezTo>
                  <a:cubicBezTo>
                    <a:pt x="17979" y="3606"/>
                    <a:pt x="19756" y="5896"/>
                    <a:pt x="21533" y="8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3492808" y="5517460"/>
              <a:ext cx="229479" cy="24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37" fill="norm" stroke="1" extrusionOk="0">
                  <a:moveTo>
                    <a:pt x="10070" y="4320"/>
                  </a:moveTo>
                  <a:cubicBezTo>
                    <a:pt x="9341" y="3777"/>
                    <a:pt x="8611" y="3233"/>
                    <a:pt x="7954" y="2486"/>
                  </a:cubicBezTo>
                  <a:cubicBezTo>
                    <a:pt x="7297" y="1739"/>
                    <a:pt x="6714" y="788"/>
                    <a:pt x="6859" y="312"/>
                  </a:cubicBezTo>
                  <a:cubicBezTo>
                    <a:pt x="7005" y="-163"/>
                    <a:pt x="7881" y="-163"/>
                    <a:pt x="10143" y="788"/>
                  </a:cubicBezTo>
                  <a:cubicBezTo>
                    <a:pt x="12405" y="1739"/>
                    <a:pt x="16054" y="3641"/>
                    <a:pt x="18316" y="5203"/>
                  </a:cubicBezTo>
                  <a:cubicBezTo>
                    <a:pt x="20578" y="6765"/>
                    <a:pt x="21454" y="7988"/>
                    <a:pt x="21527" y="9211"/>
                  </a:cubicBezTo>
                  <a:cubicBezTo>
                    <a:pt x="21600" y="10433"/>
                    <a:pt x="20870" y="11656"/>
                    <a:pt x="17149" y="13694"/>
                  </a:cubicBezTo>
                  <a:cubicBezTo>
                    <a:pt x="13427" y="15731"/>
                    <a:pt x="6714" y="18584"/>
                    <a:pt x="0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1989353" y="5016295"/>
              <a:ext cx="10233" cy="11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600"/>
                    <a:pt x="-1303" y="1200"/>
                    <a:pt x="240" y="4800"/>
                  </a:cubicBezTo>
                  <a:cubicBezTo>
                    <a:pt x="1783" y="8400"/>
                    <a:pt x="11040" y="150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038177" y="5240279"/>
              <a:ext cx="82369" cy="14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496" fill="norm" stroke="1" extrusionOk="0">
                  <a:moveTo>
                    <a:pt x="12641" y="0"/>
                  </a:moveTo>
                  <a:cubicBezTo>
                    <a:pt x="9892" y="1819"/>
                    <a:pt x="7143" y="3638"/>
                    <a:pt x="4786" y="6935"/>
                  </a:cubicBezTo>
                  <a:cubicBezTo>
                    <a:pt x="2430" y="10232"/>
                    <a:pt x="466" y="15006"/>
                    <a:pt x="74" y="17848"/>
                  </a:cubicBezTo>
                  <a:cubicBezTo>
                    <a:pt x="-319" y="20691"/>
                    <a:pt x="859" y="21600"/>
                    <a:pt x="3412" y="21486"/>
                  </a:cubicBezTo>
                  <a:cubicBezTo>
                    <a:pt x="5965" y="21373"/>
                    <a:pt x="9892" y="20236"/>
                    <a:pt x="13426" y="17394"/>
                  </a:cubicBezTo>
                  <a:cubicBezTo>
                    <a:pt x="16961" y="14552"/>
                    <a:pt x="20103" y="10004"/>
                    <a:pt x="20692" y="6821"/>
                  </a:cubicBezTo>
                  <a:cubicBezTo>
                    <a:pt x="21281" y="3638"/>
                    <a:pt x="19317" y="1819"/>
                    <a:pt x="16372" y="1137"/>
                  </a:cubicBezTo>
                  <a:cubicBezTo>
                    <a:pt x="13426" y="455"/>
                    <a:pt x="9499" y="909"/>
                    <a:pt x="5572" y="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4305440" y="4982801"/>
              <a:ext cx="17974" cy="12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477" fill="norm" stroke="1" extrusionOk="0">
                  <a:moveTo>
                    <a:pt x="15399" y="3301"/>
                  </a:moveTo>
                  <a:cubicBezTo>
                    <a:pt x="8199" y="1721"/>
                    <a:pt x="999" y="140"/>
                    <a:pt x="99" y="9"/>
                  </a:cubicBezTo>
                  <a:cubicBezTo>
                    <a:pt x="-801" y="-123"/>
                    <a:pt x="4599" y="1194"/>
                    <a:pt x="9099" y="5014"/>
                  </a:cubicBezTo>
                  <a:cubicBezTo>
                    <a:pt x="13599" y="8833"/>
                    <a:pt x="17199" y="15155"/>
                    <a:pt x="20799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4361435" y="5261637"/>
              <a:ext cx="153298" cy="15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33" fill="norm" stroke="1" extrusionOk="0">
                  <a:moveTo>
                    <a:pt x="1867" y="5986"/>
                  </a:moveTo>
                  <a:cubicBezTo>
                    <a:pt x="1648" y="8951"/>
                    <a:pt x="1430" y="11915"/>
                    <a:pt x="1103" y="14033"/>
                  </a:cubicBezTo>
                  <a:cubicBezTo>
                    <a:pt x="776" y="16151"/>
                    <a:pt x="339" y="17421"/>
                    <a:pt x="121" y="17527"/>
                  </a:cubicBezTo>
                  <a:cubicBezTo>
                    <a:pt x="-97" y="17633"/>
                    <a:pt x="-97" y="16574"/>
                    <a:pt x="776" y="14139"/>
                  </a:cubicBezTo>
                  <a:cubicBezTo>
                    <a:pt x="1648" y="11704"/>
                    <a:pt x="3394" y="7892"/>
                    <a:pt x="5358" y="5139"/>
                  </a:cubicBezTo>
                  <a:cubicBezTo>
                    <a:pt x="7321" y="2386"/>
                    <a:pt x="9503" y="692"/>
                    <a:pt x="11685" y="162"/>
                  </a:cubicBezTo>
                  <a:cubicBezTo>
                    <a:pt x="13867" y="-367"/>
                    <a:pt x="16049" y="268"/>
                    <a:pt x="17685" y="3974"/>
                  </a:cubicBezTo>
                  <a:cubicBezTo>
                    <a:pt x="19321" y="7680"/>
                    <a:pt x="20412" y="14457"/>
                    <a:pt x="21503" y="21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777008" y="4820310"/>
              <a:ext cx="410637" cy="4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8" y="20800"/>
                    <a:pt x="3436" y="20000"/>
                    <a:pt x="5686" y="18000"/>
                  </a:cubicBezTo>
                  <a:cubicBezTo>
                    <a:pt x="7936" y="16000"/>
                    <a:pt x="10718" y="12800"/>
                    <a:pt x="13459" y="9600"/>
                  </a:cubicBezTo>
                  <a:cubicBezTo>
                    <a:pt x="16200" y="6400"/>
                    <a:pt x="189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646351" y="4572995"/>
              <a:ext cx="172655" cy="30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292" y="19274"/>
                    <a:pt x="14984" y="16948"/>
                    <a:pt x="11773" y="14012"/>
                  </a:cubicBezTo>
                  <a:cubicBezTo>
                    <a:pt x="8562" y="11077"/>
                    <a:pt x="5449" y="7532"/>
                    <a:pt x="3503" y="5095"/>
                  </a:cubicBezTo>
                  <a:cubicBezTo>
                    <a:pt x="1557" y="2658"/>
                    <a:pt x="778" y="1329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907665" y="4633657"/>
              <a:ext cx="74662" cy="23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9906"/>
                  </a:moveTo>
                  <a:cubicBezTo>
                    <a:pt x="21150" y="20612"/>
                    <a:pt x="20700" y="21318"/>
                    <a:pt x="19350" y="21459"/>
                  </a:cubicBezTo>
                  <a:cubicBezTo>
                    <a:pt x="18000" y="21600"/>
                    <a:pt x="15750" y="21176"/>
                    <a:pt x="12600" y="19271"/>
                  </a:cubicBezTo>
                  <a:cubicBezTo>
                    <a:pt x="9450" y="17365"/>
                    <a:pt x="5400" y="13976"/>
                    <a:pt x="3150" y="10518"/>
                  </a:cubicBezTo>
                  <a:cubicBezTo>
                    <a:pt x="900" y="7059"/>
                    <a:pt x="450" y="3529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033656" y="4512332"/>
              <a:ext cx="209985" cy="19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9141"/>
                    <a:pt x="2880" y="16683"/>
                    <a:pt x="5520" y="13785"/>
                  </a:cubicBezTo>
                  <a:cubicBezTo>
                    <a:pt x="8160" y="10888"/>
                    <a:pt x="12000" y="7551"/>
                    <a:pt x="14880" y="5180"/>
                  </a:cubicBezTo>
                  <a:cubicBezTo>
                    <a:pt x="17760" y="2810"/>
                    <a:pt x="19680" y="14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065257" y="4493630"/>
              <a:ext cx="187717" cy="21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51" fill="norm" stroke="1" extrusionOk="0">
                  <a:moveTo>
                    <a:pt x="2777" y="459"/>
                  </a:moveTo>
                  <a:cubicBezTo>
                    <a:pt x="1715" y="155"/>
                    <a:pt x="652" y="-149"/>
                    <a:pt x="210" y="79"/>
                  </a:cubicBezTo>
                  <a:cubicBezTo>
                    <a:pt x="-233" y="307"/>
                    <a:pt x="-56" y="1068"/>
                    <a:pt x="1537" y="3121"/>
                  </a:cubicBezTo>
                  <a:cubicBezTo>
                    <a:pt x="3131" y="5175"/>
                    <a:pt x="6141" y="8521"/>
                    <a:pt x="9682" y="11792"/>
                  </a:cubicBezTo>
                  <a:cubicBezTo>
                    <a:pt x="13223" y="15062"/>
                    <a:pt x="17295" y="18257"/>
                    <a:pt x="21367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688449" y="4260351"/>
              <a:ext cx="387205" cy="1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40" fill="norm" stroke="1" extrusionOk="0">
                  <a:moveTo>
                    <a:pt x="4919" y="0"/>
                  </a:moveTo>
                  <a:cubicBezTo>
                    <a:pt x="3882" y="518"/>
                    <a:pt x="2846" y="1037"/>
                    <a:pt x="2198" y="1728"/>
                  </a:cubicBezTo>
                  <a:cubicBezTo>
                    <a:pt x="1550" y="2419"/>
                    <a:pt x="1290" y="3283"/>
                    <a:pt x="945" y="4234"/>
                  </a:cubicBezTo>
                  <a:cubicBezTo>
                    <a:pt x="599" y="5184"/>
                    <a:pt x="167" y="6221"/>
                    <a:pt x="38" y="7171"/>
                  </a:cubicBezTo>
                  <a:cubicBezTo>
                    <a:pt x="-92" y="8122"/>
                    <a:pt x="81" y="8986"/>
                    <a:pt x="1074" y="10973"/>
                  </a:cubicBezTo>
                  <a:cubicBezTo>
                    <a:pt x="2068" y="12960"/>
                    <a:pt x="3882" y="16070"/>
                    <a:pt x="6129" y="18230"/>
                  </a:cubicBezTo>
                  <a:cubicBezTo>
                    <a:pt x="8375" y="20390"/>
                    <a:pt x="11054" y="21600"/>
                    <a:pt x="13689" y="20563"/>
                  </a:cubicBezTo>
                  <a:cubicBezTo>
                    <a:pt x="16324" y="19526"/>
                    <a:pt x="18916" y="16243"/>
                    <a:pt x="21508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909935" y="4162358"/>
              <a:ext cx="142387" cy="4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813" fill="norm" stroke="1" extrusionOk="0">
                  <a:moveTo>
                    <a:pt x="2475" y="4469"/>
                  </a:moveTo>
                  <a:cubicBezTo>
                    <a:pt x="1301" y="2235"/>
                    <a:pt x="127" y="0"/>
                    <a:pt x="9" y="0"/>
                  </a:cubicBezTo>
                  <a:cubicBezTo>
                    <a:pt x="-108" y="0"/>
                    <a:pt x="831" y="2235"/>
                    <a:pt x="3649" y="6331"/>
                  </a:cubicBezTo>
                  <a:cubicBezTo>
                    <a:pt x="6466" y="10428"/>
                    <a:pt x="11162" y="16386"/>
                    <a:pt x="14449" y="18993"/>
                  </a:cubicBezTo>
                  <a:cubicBezTo>
                    <a:pt x="17735" y="21600"/>
                    <a:pt x="19614" y="20855"/>
                    <a:pt x="21492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741826" y="4167025"/>
              <a:ext cx="49182" cy="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980" fill="norm" stroke="1" extrusionOk="0">
                  <a:moveTo>
                    <a:pt x="21343" y="0"/>
                  </a:moveTo>
                  <a:cubicBezTo>
                    <a:pt x="15268" y="1271"/>
                    <a:pt x="9193" y="2541"/>
                    <a:pt x="5481" y="4765"/>
                  </a:cubicBezTo>
                  <a:cubicBezTo>
                    <a:pt x="1768" y="6988"/>
                    <a:pt x="418" y="10165"/>
                    <a:pt x="81" y="13341"/>
                  </a:cubicBezTo>
                  <a:cubicBezTo>
                    <a:pt x="-257" y="16518"/>
                    <a:pt x="418" y="19694"/>
                    <a:pt x="3118" y="20647"/>
                  </a:cubicBezTo>
                  <a:cubicBezTo>
                    <a:pt x="5818" y="21600"/>
                    <a:pt x="10543" y="20329"/>
                    <a:pt x="15268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702347" y="4016644"/>
              <a:ext cx="433969" cy="9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1" fill="norm" stroke="1" extrusionOk="0">
                  <a:moveTo>
                    <a:pt x="465" y="16914"/>
                  </a:moveTo>
                  <a:cubicBezTo>
                    <a:pt x="232" y="15605"/>
                    <a:pt x="0" y="14296"/>
                    <a:pt x="0" y="12986"/>
                  </a:cubicBezTo>
                  <a:cubicBezTo>
                    <a:pt x="0" y="11677"/>
                    <a:pt x="232" y="10368"/>
                    <a:pt x="1548" y="7914"/>
                  </a:cubicBezTo>
                  <a:cubicBezTo>
                    <a:pt x="2865" y="5459"/>
                    <a:pt x="5265" y="1859"/>
                    <a:pt x="8052" y="550"/>
                  </a:cubicBezTo>
                  <a:cubicBezTo>
                    <a:pt x="10839" y="-759"/>
                    <a:pt x="14013" y="223"/>
                    <a:pt x="16335" y="3986"/>
                  </a:cubicBezTo>
                  <a:cubicBezTo>
                    <a:pt x="18658" y="7750"/>
                    <a:pt x="20129" y="14296"/>
                    <a:pt x="21600" y="20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3156833" y="4774006"/>
              <a:ext cx="60663" cy="42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3529"/>
                  </a:moveTo>
                  <a:cubicBezTo>
                    <a:pt x="554" y="5421"/>
                    <a:pt x="1108" y="7313"/>
                    <a:pt x="1385" y="9796"/>
                  </a:cubicBezTo>
                  <a:cubicBezTo>
                    <a:pt x="1662" y="12280"/>
                    <a:pt x="1662" y="15354"/>
                    <a:pt x="1662" y="17128"/>
                  </a:cubicBezTo>
                  <a:cubicBezTo>
                    <a:pt x="1662" y="18902"/>
                    <a:pt x="1662" y="19375"/>
                    <a:pt x="1938" y="18153"/>
                  </a:cubicBezTo>
                  <a:cubicBezTo>
                    <a:pt x="2215" y="16931"/>
                    <a:pt x="2769" y="14014"/>
                    <a:pt x="3600" y="11570"/>
                  </a:cubicBezTo>
                  <a:cubicBezTo>
                    <a:pt x="4431" y="9126"/>
                    <a:pt x="5538" y="7156"/>
                    <a:pt x="6923" y="5934"/>
                  </a:cubicBezTo>
                  <a:cubicBezTo>
                    <a:pt x="8308" y="4712"/>
                    <a:pt x="9969" y="4239"/>
                    <a:pt x="10800" y="4239"/>
                  </a:cubicBezTo>
                  <a:cubicBezTo>
                    <a:pt x="11631" y="4239"/>
                    <a:pt x="11631" y="4712"/>
                    <a:pt x="11908" y="6485"/>
                  </a:cubicBezTo>
                  <a:cubicBezTo>
                    <a:pt x="12185" y="8259"/>
                    <a:pt x="12738" y="11334"/>
                    <a:pt x="12738" y="13817"/>
                  </a:cubicBezTo>
                  <a:cubicBezTo>
                    <a:pt x="12738" y="16300"/>
                    <a:pt x="12185" y="18192"/>
                    <a:pt x="11908" y="19493"/>
                  </a:cubicBezTo>
                  <a:cubicBezTo>
                    <a:pt x="11631" y="20794"/>
                    <a:pt x="11631" y="21503"/>
                    <a:pt x="11077" y="21503"/>
                  </a:cubicBezTo>
                  <a:cubicBezTo>
                    <a:pt x="10523" y="21503"/>
                    <a:pt x="9415" y="20794"/>
                    <a:pt x="8585" y="19059"/>
                  </a:cubicBezTo>
                  <a:cubicBezTo>
                    <a:pt x="7754" y="17325"/>
                    <a:pt x="7200" y="14566"/>
                    <a:pt x="6923" y="12437"/>
                  </a:cubicBezTo>
                  <a:cubicBezTo>
                    <a:pt x="6646" y="10309"/>
                    <a:pt x="6646" y="8811"/>
                    <a:pt x="6646" y="7668"/>
                  </a:cubicBezTo>
                  <a:cubicBezTo>
                    <a:pt x="6646" y="6525"/>
                    <a:pt x="6646" y="5737"/>
                    <a:pt x="6923" y="5540"/>
                  </a:cubicBezTo>
                  <a:cubicBezTo>
                    <a:pt x="7200" y="5342"/>
                    <a:pt x="7754" y="5737"/>
                    <a:pt x="8585" y="7431"/>
                  </a:cubicBezTo>
                  <a:cubicBezTo>
                    <a:pt x="9415" y="9126"/>
                    <a:pt x="10523" y="12122"/>
                    <a:pt x="11354" y="14053"/>
                  </a:cubicBezTo>
                  <a:cubicBezTo>
                    <a:pt x="12185" y="15985"/>
                    <a:pt x="12738" y="16852"/>
                    <a:pt x="13015" y="17640"/>
                  </a:cubicBezTo>
                  <a:cubicBezTo>
                    <a:pt x="13292" y="18429"/>
                    <a:pt x="13292" y="19138"/>
                    <a:pt x="12738" y="19296"/>
                  </a:cubicBezTo>
                  <a:cubicBezTo>
                    <a:pt x="12185" y="19453"/>
                    <a:pt x="11077" y="19059"/>
                    <a:pt x="9692" y="17680"/>
                  </a:cubicBezTo>
                  <a:cubicBezTo>
                    <a:pt x="8308" y="16300"/>
                    <a:pt x="6646" y="13935"/>
                    <a:pt x="5538" y="11531"/>
                  </a:cubicBezTo>
                  <a:cubicBezTo>
                    <a:pt x="4431" y="9126"/>
                    <a:pt x="3877" y="6683"/>
                    <a:pt x="3877" y="5185"/>
                  </a:cubicBezTo>
                  <a:cubicBezTo>
                    <a:pt x="3877" y="3687"/>
                    <a:pt x="4431" y="3135"/>
                    <a:pt x="4708" y="3056"/>
                  </a:cubicBezTo>
                  <a:cubicBezTo>
                    <a:pt x="4985" y="2977"/>
                    <a:pt x="4985" y="3372"/>
                    <a:pt x="5538" y="4948"/>
                  </a:cubicBezTo>
                  <a:cubicBezTo>
                    <a:pt x="6092" y="6525"/>
                    <a:pt x="7200" y="9284"/>
                    <a:pt x="7754" y="11807"/>
                  </a:cubicBezTo>
                  <a:cubicBezTo>
                    <a:pt x="8308" y="14329"/>
                    <a:pt x="8308" y="16615"/>
                    <a:pt x="8862" y="17995"/>
                  </a:cubicBezTo>
                  <a:cubicBezTo>
                    <a:pt x="9415" y="19375"/>
                    <a:pt x="10523" y="19848"/>
                    <a:pt x="11077" y="19729"/>
                  </a:cubicBezTo>
                  <a:cubicBezTo>
                    <a:pt x="11631" y="19611"/>
                    <a:pt x="11631" y="18902"/>
                    <a:pt x="11908" y="17167"/>
                  </a:cubicBezTo>
                  <a:cubicBezTo>
                    <a:pt x="12185" y="15433"/>
                    <a:pt x="12738" y="12674"/>
                    <a:pt x="13292" y="9875"/>
                  </a:cubicBezTo>
                  <a:cubicBezTo>
                    <a:pt x="13846" y="7077"/>
                    <a:pt x="14400" y="4239"/>
                    <a:pt x="14954" y="2504"/>
                  </a:cubicBezTo>
                  <a:cubicBezTo>
                    <a:pt x="15508" y="770"/>
                    <a:pt x="16062" y="139"/>
                    <a:pt x="16615" y="21"/>
                  </a:cubicBezTo>
                  <a:cubicBezTo>
                    <a:pt x="17169" y="-97"/>
                    <a:pt x="17723" y="297"/>
                    <a:pt x="18554" y="770"/>
                  </a:cubicBezTo>
                  <a:cubicBezTo>
                    <a:pt x="19385" y="1243"/>
                    <a:pt x="20492" y="1795"/>
                    <a:pt x="21600" y="2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284825" y="5049349"/>
              <a:ext cx="658765" cy="9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14" fill="norm" stroke="1" extrusionOk="0">
                  <a:moveTo>
                    <a:pt x="944" y="21514"/>
                  </a:moveTo>
                  <a:cubicBezTo>
                    <a:pt x="485" y="20828"/>
                    <a:pt x="27" y="20143"/>
                    <a:pt x="1" y="19457"/>
                  </a:cubicBezTo>
                  <a:cubicBezTo>
                    <a:pt x="-24" y="18771"/>
                    <a:pt x="384" y="18085"/>
                    <a:pt x="1326" y="17571"/>
                  </a:cubicBezTo>
                  <a:cubicBezTo>
                    <a:pt x="2268" y="17057"/>
                    <a:pt x="3746" y="16714"/>
                    <a:pt x="5325" y="15857"/>
                  </a:cubicBezTo>
                  <a:cubicBezTo>
                    <a:pt x="6904" y="15000"/>
                    <a:pt x="8585" y="13628"/>
                    <a:pt x="10190" y="12085"/>
                  </a:cubicBezTo>
                  <a:cubicBezTo>
                    <a:pt x="11795" y="10543"/>
                    <a:pt x="13323" y="8828"/>
                    <a:pt x="14750" y="7457"/>
                  </a:cubicBezTo>
                  <a:cubicBezTo>
                    <a:pt x="16176" y="6085"/>
                    <a:pt x="17501" y="5057"/>
                    <a:pt x="18290" y="4371"/>
                  </a:cubicBezTo>
                  <a:cubicBezTo>
                    <a:pt x="19080" y="3685"/>
                    <a:pt x="19334" y="3343"/>
                    <a:pt x="19309" y="3171"/>
                  </a:cubicBezTo>
                  <a:cubicBezTo>
                    <a:pt x="19284" y="3000"/>
                    <a:pt x="18978" y="3000"/>
                    <a:pt x="18086" y="3857"/>
                  </a:cubicBezTo>
                  <a:cubicBezTo>
                    <a:pt x="17195" y="4714"/>
                    <a:pt x="15718" y="6428"/>
                    <a:pt x="14036" y="8143"/>
                  </a:cubicBezTo>
                  <a:cubicBezTo>
                    <a:pt x="12355" y="9857"/>
                    <a:pt x="10470" y="11571"/>
                    <a:pt x="8993" y="12943"/>
                  </a:cubicBezTo>
                  <a:cubicBezTo>
                    <a:pt x="7516" y="14314"/>
                    <a:pt x="6446" y="15343"/>
                    <a:pt x="5554" y="16200"/>
                  </a:cubicBezTo>
                  <a:cubicBezTo>
                    <a:pt x="4663" y="17057"/>
                    <a:pt x="3950" y="17743"/>
                    <a:pt x="3746" y="18085"/>
                  </a:cubicBezTo>
                  <a:cubicBezTo>
                    <a:pt x="3542" y="18428"/>
                    <a:pt x="3848" y="18428"/>
                    <a:pt x="4994" y="17228"/>
                  </a:cubicBezTo>
                  <a:cubicBezTo>
                    <a:pt x="6140" y="16028"/>
                    <a:pt x="8127" y="13628"/>
                    <a:pt x="10063" y="11400"/>
                  </a:cubicBezTo>
                  <a:cubicBezTo>
                    <a:pt x="11999" y="9171"/>
                    <a:pt x="13884" y="7114"/>
                    <a:pt x="15616" y="5571"/>
                  </a:cubicBezTo>
                  <a:cubicBezTo>
                    <a:pt x="17348" y="4028"/>
                    <a:pt x="18927" y="3000"/>
                    <a:pt x="19920" y="2143"/>
                  </a:cubicBezTo>
                  <a:cubicBezTo>
                    <a:pt x="20914" y="1285"/>
                    <a:pt x="21321" y="600"/>
                    <a:pt x="21321" y="257"/>
                  </a:cubicBezTo>
                  <a:cubicBezTo>
                    <a:pt x="21321" y="-86"/>
                    <a:pt x="20914" y="-86"/>
                    <a:pt x="19895" y="257"/>
                  </a:cubicBezTo>
                  <a:cubicBezTo>
                    <a:pt x="18876" y="600"/>
                    <a:pt x="17246" y="1285"/>
                    <a:pt x="15565" y="2143"/>
                  </a:cubicBezTo>
                  <a:cubicBezTo>
                    <a:pt x="13884" y="3000"/>
                    <a:pt x="12151" y="4028"/>
                    <a:pt x="10598" y="5228"/>
                  </a:cubicBezTo>
                  <a:cubicBezTo>
                    <a:pt x="9044" y="6428"/>
                    <a:pt x="7668" y="7800"/>
                    <a:pt x="6751" y="9000"/>
                  </a:cubicBezTo>
                  <a:cubicBezTo>
                    <a:pt x="5834" y="10200"/>
                    <a:pt x="5376" y="11228"/>
                    <a:pt x="5274" y="11914"/>
                  </a:cubicBezTo>
                  <a:cubicBezTo>
                    <a:pt x="5172" y="12600"/>
                    <a:pt x="5427" y="12943"/>
                    <a:pt x="6420" y="12428"/>
                  </a:cubicBezTo>
                  <a:cubicBezTo>
                    <a:pt x="7414" y="11914"/>
                    <a:pt x="9146" y="10543"/>
                    <a:pt x="10751" y="9000"/>
                  </a:cubicBezTo>
                  <a:cubicBezTo>
                    <a:pt x="12355" y="7457"/>
                    <a:pt x="13833" y="5743"/>
                    <a:pt x="15386" y="4371"/>
                  </a:cubicBezTo>
                  <a:cubicBezTo>
                    <a:pt x="16940" y="3000"/>
                    <a:pt x="18570" y="1971"/>
                    <a:pt x="19564" y="1285"/>
                  </a:cubicBezTo>
                  <a:cubicBezTo>
                    <a:pt x="20557" y="600"/>
                    <a:pt x="20914" y="257"/>
                    <a:pt x="20965" y="428"/>
                  </a:cubicBezTo>
                  <a:cubicBezTo>
                    <a:pt x="21016" y="600"/>
                    <a:pt x="20761" y="1285"/>
                    <a:pt x="19768" y="2485"/>
                  </a:cubicBezTo>
                  <a:cubicBezTo>
                    <a:pt x="18774" y="3685"/>
                    <a:pt x="17042" y="5400"/>
                    <a:pt x="15234" y="6771"/>
                  </a:cubicBezTo>
                  <a:cubicBezTo>
                    <a:pt x="13425" y="8143"/>
                    <a:pt x="11540" y="9171"/>
                    <a:pt x="9808" y="10200"/>
                  </a:cubicBezTo>
                  <a:cubicBezTo>
                    <a:pt x="8076" y="11228"/>
                    <a:pt x="6497" y="12257"/>
                    <a:pt x="5427" y="12771"/>
                  </a:cubicBezTo>
                  <a:cubicBezTo>
                    <a:pt x="4357" y="13285"/>
                    <a:pt x="3797" y="13285"/>
                    <a:pt x="3313" y="13285"/>
                  </a:cubicBezTo>
                  <a:cubicBezTo>
                    <a:pt x="2829" y="13285"/>
                    <a:pt x="2421" y="13285"/>
                    <a:pt x="2421" y="13285"/>
                  </a:cubicBezTo>
                  <a:cubicBezTo>
                    <a:pt x="2421" y="13285"/>
                    <a:pt x="2829" y="13285"/>
                    <a:pt x="3975" y="12771"/>
                  </a:cubicBezTo>
                  <a:cubicBezTo>
                    <a:pt x="5121" y="12257"/>
                    <a:pt x="7006" y="11228"/>
                    <a:pt x="8840" y="10028"/>
                  </a:cubicBezTo>
                  <a:cubicBezTo>
                    <a:pt x="10674" y="8828"/>
                    <a:pt x="12457" y="7457"/>
                    <a:pt x="14215" y="6428"/>
                  </a:cubicBezTo>
                  <a:cubicBezTo>
                    <a:pt x="15972" y="5400"/>
                    <a:pt x="17704" y="4714"/>
                    <a:pt x="18825" y="4371"/>
                  </a:cubicBezTo>
                  <a:cubicBezTo>
                    <a:pt x="19946" y="4028"/>
                    <a:pt x="20455" y="4028"/>
                    <a:pt x="20583" y="4028"/>
                  </a:cubicBezTo>
                  <a:cubicBezTo>
                    <a:pt x="20710" y="4028"/>
                    <a:pt x="20455" y="4028"/>
                    <a:pt x="19487" y="5400"/>
                  </a:cubicBezTo>
                  <a:cubicBezTo>
                    <a:pt x="18519" y="6771"/>
                    <a:pt x="16838" y="9514"/>
                    <a:pt x="15412" y="11228"/>
                  </a:cubicBezTo>
                  <a:cubicBezTo>
                    <a:pt x="13985" y="12943"/>
                    <a:pt x="12814" y="13628"/>
                    <a:pt x="12075" y="13971"/>
                  </a:cubicBezTo>
                  <a:cubicBezTo>
                    <a:pt x="11336" y="14314"/>
                    <a:pt x="11031" y="14314"/>
                    <a:pt x="11031" y="13971"/>
                  </a:cubicBezTo>
                  <a:cubicBezTo>
                    <a:pt x="11031" y="13628"/>
                    <a:pt x="11336" y="12943"/>
                    <a:pt x="12381" y="11571"/>
                  </a:cubicBezTo>
                  <a:cubicBezTo>
                    <a:pt x="13425" y="10200"/>
                    <a:pt x="15208" y="8143"/>
                    <a:pt x="16736" y="6600"/>
                  </a:cubicBezTo>
                  <a:cubicBezTo>
                    <a:pt x="18265" y="5057"/>
                    <a:pt x="19538" y="4028"/>
                    <a:pt x="20302" y="3685"/>
                  </a:cubicBezTo>
                  <a:cubicBezTo>
                    <a:pt x="21067" y="3343"/>
                    <a:pt x="21321" y="3685"/>
                    <a:pt x="21449" y="4543"/>
                  </a:cubicBezTo>
                  <a:cubicBezTo>
                    <a:pt x="21576" y="5400"/>
                    <a:pt x="21576" y="6771"/>
                    <a:pt x="21576" y="8143"/>
                  </a:cubicBezTo>
                </a:path>
              </a:pathLst>
            </a:custGeom>
            <a:noFill/>
            <a:ln w="12700" cap="rnd">
              <a:solidFill>
                <a:srgbClr val="4D22B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4244442" y="4187821"/>
              <a:ext cx="2132554" cy="5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90" fill="norm" stroke="1" extrusionOk="0">
                  <a:moveTo>
                    <a:pt x="138" y="21390"/>
                  </a:moveTo>
                  <a:cubicBezTo>
                    <a:pt x="60" y="21390"/>
                    <a:pt x="-19" y="21390"/>
                    <a:pt x="5" y="20537"/>
                  </a:cubicBezTo>
                  <a:cubicBezTo>
                    <a:pt x="28" y="19685"/>
                    <a:pt x="154" y="17980"/>
                    <a:pt x="492" y="15706"/>
                  </a:cubicBezTo>
                  <a:cubicBezTo>
                    <a:pt x="831" y="13432"/>
                    <a:pt x="1381" y="10590"/>
                    <a:pt x="1932" y="8885"/>
                  </a:cubicBezTo>
                  <a:cubicBezTo>
                    <a:pt x="2482" y="7180"/>
                    <a:pt x="3033" y="6611"/>
                    <a:pt x="3576" y="6327"/>
                  </a:cubicBezTo>
                  <a:cubicBezTo>
                    <a:pt x="4119" y="6043"/>
                    <a:pt x="4653" y="6043"/>
                    <a:pt x="5251" y="6043"/>
                  </a:cubicBezTo>
                  <a:cubicBezTo>
                    <a:pt x="5849" y="6043"/>
                    <a:pt x="6510" y="6043"/>
                    <a:pt x="7115" y="6043"/>
                  </a:cubicBezTo>
                  <a:cubicBezTo>
                    <a:pt x="7721" y="6043"/>
                    <a:pt x="8272" y="6043"/>
                    <a:pt x="8838" y="6043"/>
                  </a:cubicBezTo>
                  <a:cubicBezTo>
                    <a:pt x="9404" y="6043"/>
                    <a:pt x="9987" y="6043"/>
                    <a:pt x="10553" y="6043"/>
                  </a:cubicBezTo>
                  <a:cubicBezTo>
                    <a:pt x="11119" y="6043"/>
                    <a:pt x="11670" y="6043"/>
                    <a:pt x="12291" y="6043"/>
                  </a:cubicBezTo>
                  <a:cubicBezTo>
                    <a:pt x="12913" y="6043"/>
                    <a:pt x="13605" y="6043"/>
                    <a:pt x="14289" y="5758"/>
                  </a:cubicBezTo>
                  <a:cubicBezTo>
                    <a:pt x="14974" y="5474"/>
                    <a:pt x="15650" y="4906"/>
                    <a:pt x="16271" y="4053"/>
                  </a:cubicBezTo>
                  <a:cubicBezTo>
                    <a:pt x="16893" y="3201"/>
                    <a:pt x="17459" y="2064"/>
                    <a:pt x="18026" y="1211"/>
                  </a:cubicBezTo>
                  <a:cubicBezTo>
                    <a:pt x="18592" y="358"/>
                    <a:pt x="19158" y="-210"/>
                    <a:pt x="19654" y="74"/>
                  </a:cubicBezTo>
                  <a:cubicBezTo>
                    <a:pt x="20149" y="358"/>
                    <a:pt x="20574" y="1495"/>
                    <a:pt x="20834" y="2064"/>
                  </a:cubicBezTo>
                  <a:cubicBezTo>
                    <a:pt x="21093" y="2632"/>
                    <a:pt x="21188" y="2632"/>
                    <a:pt x="21274" y="2916"/>
                  </a:cubicBezTo>
                  <a:cubicBezTo>
                    <a:pt x="21361" y="3201"/>
                    <a:pt x="21439" y="3769"/>
                    <a:pt x="21494" y="5474"/>
                  </a:cubicBezTo>
                  <a:cubicBezTo>
                    <a:pt x="21550" y="7180"/>
                    <a:pt x="21581" y="10022"/>
                    <a:pt x="21565" y="12864"/>
                  </a:cubicBezTo>
                  <a:cubicBezTo>
                    <a:pt x="21550" y="15706"/>
                    <a:pt x="21487" y="18548"/>
                    <a:pt x="21424" y="21390"/>
                  </a:cubicBezTo>
                </a:path>
              </a:pathLst>
            </a:custGeom>
            <a:noFill/>
            <a:ln w="12700" cap="rnd">
              <a:solidFill>
                <a:srgbClr val="4D22B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6507251" y="4075254"/>
              <a:ext cx="37332" cy="19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19"/>
                  </a:moveTo>
                  <a:cubicBezTo>
                    <a:pt x="0" y="6075"/>
                    <a:pt x="0" y="5231"/>
                    <a:pt x="1350" y="4472"/>
                  </a:cubicBezTo>
                  <a:cubicBezTo>
                    <a:pt x="2700" y="3713"/>
                    <a:pt x="5400" y="3038"/>
                    <a:pt x="7650" y="2109"/>
                  </a:cubicBezTo>
                  <a:cubicBezTo>
                    <a:pt x="9900" y="1181"/>
                    <a:pt x="11700" y="0"/>
                    <a:pt x="12600" y="0"/>
                  </a:cubicBezTo>
                  <a:cubicBezTo>
                    <a:pt x="13500" y="0"/>
                    <a:pt x="13500" y="1181"/>
                    <a:pt x="14400" y="4050"/>
                  </a:cubicBezTo>
                  <a:cubicBezTo>
                    <a:pt x="15300" y="6919"/>
                    <a:pt x="17100" y="11475"/>
                    <a:pt x="18450" y="14681"/>
                  </a:cubicBezTo>
                  <a:cubicBezTo>
                    <a:pt x="19800" y="17888"/>
                    <a:pt x="20700" y="197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4D22B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958560" y="5012307"/>
              <a:ext cx="70502" cy="7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0589" fill="norm" stroke="1" extrusionOk="0">
                  <a:moveTo>
                    <a:pt x="10743" y="5204"/>
                  </a:moveTo>
                  <a:cubicBezTo>
                    <a:pt x="8445" y="6554"/>
                    <a:pt x="6147" y="7904"/>
                    <a:pt x="6147" y="8354"/>
                  </a:cubicBezTo>
                  <a:cubicBezTo>
                    <a:pt x="6147" y="8804"/>
                    <a:pt x="8445" y="8354"/>
                    <a:pt x="10053" y="6554"/>
                  </a:cubicBezTo>
                  <a:cubicBezTo>
                    <a:pt x="11662" y="4754"/>
                    <a:pt x="12581" y="1604"/>
                    <a:pt x="11892" y="479"/>
                  </a:cubicBezTo>
                  <a:cubicBezTo>
                    <a:pt x="11202" y="-646"/>
                    <a:pt x="8904" y="254"/>
                    <a:pt x="6607" y="2729"/>
                  </a:cubicBezTo>
                  <a:cubicBezTo>
                    <a:pt x="4309" y="5204"/>
                    <a:pt x="2011" y="9254"/>
                    <a:pt x="862" y="12404"/>
                  </a:cubicBezTo>
                  <a:cubicBezTo>
                    <a:pt x="-287" y="15554"/>
                    <a:pt x="-287" y="17804"/>
                    <a:pt x="862" y="19154"/>
                  </a:cubicBezTo>
                  <a:cubicBezTo>
                    <a:pt x="2011" y="20504"/>
                    <a:pt x="4309" y="20954"/>
                    <a:pt x="7756" y="19829"/>
                  </a:cubicBezTo>
                  <a:cubicBezTo>
                    <a:pt x="11202" y="18704"/>
                    <a:pt x="15798" y="16004"/>
                    <a:pt x="18326" y="13529"/>
                  </a:cubicBezTo>
                  <a:cubicBezTo>
                    <a:pt x="20853" y="11054"/>
                    <a:pt x="21313" y="8804"/>
                    <a:pt x="20394" y="7454"/>
                  </a:cubicBezTo>
                  <a:cubicBezTo>
                    <a:pt x="19475" y="6104"/>
                    <a:pt x="17177" y="5654"/>
                    <a:pt x="14649" y="5429"/>
                  </a:cubicBezTo>
                  <a:cubicBezTo>
                    <a:pt x="12122" y="5204"/>
                    <a:pt x="9364" y="5204"/>
                    <a:pt x="6836" y="7004"/>
                  </a:cubicBezTo>
                  <a:cubicBezTo>
                    <a:pt x="4309" y="8804"/>
                    <a:pt x="2011" y="12404"/>
                    <a:pt x="1551" y="15104"/>
                  </a:cubicBezTo>
                  <a:cubicBezTo>
                    <a:pt x="1092" y="17804"/>
                    <a:pt x="2470" y="19604"/>
                    <a:pt x="4538" y="20279"/>
                  </a:cubicBezTo>
                  <a:cubicBezTo>
                    <a:pt x="6607" y="20954"/>
                    <a:pt x="9364" y="20504"/>
                    <a:pt x="11892" y="19154"/>
                  </a:cubicBezTo>
                  <a:cubicBezTo>
                    <a:pt x="14419" y="17804"/>
                    <a:pt x="16717" y="15554"/>
                    <a:pt x="18096" y="13304"/>
                  </a:cubicBezTo>
                  <a:cubicBezTo>
                    <a:pt x="19475" y="11054"/>
                    <a:pt x="19934" y="8804"/>
                    <a:pt x="19245" y="7004"/>
                  </a:cubicBezTo>
                  <a:cubicBezTo>
                    <a:pt x="18556" y="5204"/>
                    <a:pt x="16717" y="3854"/>
                    <a:pt x="15339" y="4754"/>
                  </a:cubicBezTo>
                  <a:cubicBezTo>
                    <a:pt x="13960" y="5654"/>
                    <a:pt x="13041" y="8804"/>
                    <a:pt x="12121" y="11954"/>
                  </a:cubicBezTo>
                </a:path>
              </a:pathLst>
            </a:custGeom>
            <a:noFill/>
            <a:ln w="12700" cap="rnd">
              <a:solidFill>
                <a:srgbClr val="4D22B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962254" y="4237020"/>
              <a:ext cx="2473152" cy="79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" y="21600"/>
                    <a:pt x="842" y="21600"/>
                    <a:pt x="1189" y="21515"/>
                  </a:cubicBezTo>
                  <a:cubicBezTo>
                    <a:pt x="1535" y="21431"/>
                    <a:pt x="1807" y="21261"/>
                    <a:pt x="2065" y="21071"/>
                  </a:cubicBezTo>
                  <a:cubicBezTo>
                    <a:pt x="2323" y="20880"/>
                    <a:pt x="2568" y="20668"/>
                    <a:pt x="2826" y="20435"/>
                  </a:cubicBezTo>
                  <a:cubicBezTo>
                    <a:pt x="3084" y="20202"/>
                    <a:pt x="3355" y="19948"/>
                    <a:pt x="3634" y="19631"/>
                  </a:cubicBezTo>
                  <a:cubicBezTo>
                    <a:pt x="3912" y="19313"/>
                    <a:pt x="4198" y="18932"/>
                    <a:pt x="4442" y="18614"/>
                  </a:cubicBezTo>
                  <a:cubicBezTo>
                    <a:pt x="4687" y="18296"/>
                    <a:pt x="4891" y="18042"/>
                    <a:pt x="5094" y="17767"/>
                  </a:cubicBezTo>
                  <a:cubicBezTo>
                    <a:pt x="5298" y="17492"/>
                    <a:pt x="5502" y="17195"/>
                    <a:pt x="5740" y="16814"/>
                  </a:cubicBezTo>
                  <a:cubicBezTo>
                    <a:pt x="5977" y="16433"/>
                    <a:pt x="6249" y="15967"/>
                    <a:pt x="6480" y="15522"/>
                  </a:cubicBezTo>
                  <a:cubicBezTo>
                    <a:pt x="6711" y="15078"/>
                    <a:pt x="6901" y="14654"/>
                    <a:pt x="7139" y="14125"/>
                  </a:cubicBezTo>
                  <a:cubicBezTo>
                    <a:pt x="7377" y="13595"/>
                    <a:pt x="7662" y="12960"/>
                    <a:pt x="7954" y="12304"/>
                  </a:cubicBezTo>
                  <a:cubicBezTo>
                    <a:pt x="8246" y="11647"/>
                    <a:pt x="8545" y="10969"/>
                    <a:pt x="8776" y="10419"/>
                  </a:cubicBezTo>
                  <a:cubicBezTo>
                    <a:pt x="9007" y="9868"/>
                    <a:pt x="9170" y="9445"/>
                    <a:pt x="9326" y="9021"/>
                  </a:cubicBezTo>
                  <a:cubicBezTo>
                    <a:pt x="9482" y="8598"/>
                    <a:pt x="9632" y="8174"/>
                    <a:pt x="9849" y="7729"/>
                  </a:cubicBezTo>
                  <a:cubicBezTo>
                    <a:pt x="10066" y="7285"/>
                    <a:pt x="10352" y="6819"/>
                    <a:pt x="10617" y="6332"/>
                  </a:cubicBezTo>
                  <a:cubicBezTo>
                    <a:pt x="10882" y="5845"/>
                    <a:pt x="11126" y="5336"/>
                    <a:pt x="11371" y="4934"/>
                  </a:cubicBezTo>
                  <a:cubicBezTo>
                    <a:pt x="11615" y="4532"/>
                    <a:pt x="11860" y="4235"/>
                    <a:pt x="12077" y="3939"/>
                  </a:cubicBezTo>
                  <a:cubicBezTo>
                    <a:pt x="12294" y="3642"/>
                    <a:pt x="12485" y="3346"/>
                    <a:pt x="12715" y="3007"/>
                  </a:cubicBezTo>
                  <a:cubicBezTo>
                    <a:pt x="12946" y="2668"/>
                    <a:pt x="13218" y="2287"/>
                    <a:pt x="13537" y="1948"/>
                  </a:cubicBezTo>
                  <a:cubicBezTo>
                    <a:pt x="13857" y="1609"/>
                    <a:pt x="14223" y="1313"/>
                    <a:pt x="14543" y="1080"/>
                  </a:cubicBezTo>
                  <a:cubicBezTo>
                    <a:pt x="14862" y="847"/>
                    <a:pt x="15134" y="678"/>
                    <a:pt x="15426" y="551"/>
                  </a:cubicBezTo>
                  <a:cubicBezTo>
                    <a:pt x="15718" y="424"/>
                    <a:pt x="16030" y="339"/>
                    <a:pt x="16329" y="275"/>
                  </a:cubicBezTo>
                  <a:cubicBezTo>
                    <a:pt x="16628" y="212"/>
                    <a:pt x="16913" y="169"/>
                    <a:pt x="17260" y="127"/>
                  </a:cubicBezTo>
                  <a:cubicBezTo>
                    <a:pt x="17606" y="85"/>
                    <a:pt x="18014" y="42"/>
                    <a:pt x="18496" y="21"/>
                  </a:cubicBezTo>
                  <a:cubicBezTo>
                    <a:pt x="18978" y="0"/>
                    <a:pt x="19535" y="0"/>
                    <a:pt x="20017" y="0"/>
                  </a:cubicBezTo>
                  <a:cubicBezTo>
                    <a:pt x="20500" y="0"/>
                    <a:pt x="20907" y="0"/>
                    <a:pt x="21158" y="169"/>
                  </a:cubicBezTo>
                  <a:cubicBezTo>
                    <a:pt x="21410" y="339"/>
                    <a:pt x="21505" y="678"/>
                    <a:pt x="21600" y="1016"/>
                  </a:cubicBezTo>
                </a:path>
              </a:pathLst>
            </a:custGeom>
            <a:noFill/>
            <a:ln w="12700" cap="rnd">
              <a:solidFill>
                <a:srgbClr val="4D22B2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4" name="Drawing"/>
          <p:cNvGrpSpPr/>
          <p:nvPr/>
        </p:nvGrpSpPr>
        <p:grpSpPr>
          <a:xfrm>
            <a:off x="2848896" y="1545353"/>
            <a:ext cx="7800681" cy="5360804"/>
            <a:chOff x="0" y="0"/>
            <a:chExt cx="7800679" cy="5360803"/>
          </a:xfrm>
        </p:grpSpPr>
        <p:sp>
          <p:nvSpPr>
            <p:cNvPr id="2787" name="Line"/>
            <p:cNvSpPr/>
            <p:nvPr/>
          </p:nvSpPr>
          <p:spPr>
            <a:xfrm>
              <a:off x="0" y="177904"/>
              <a:ext cx="314870" cy="42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30" fill="norm" stroke="1" extrusionOk="0">
                  <a:moveTo>
                    <a:pt x="469" y="879"/>
                  </a:moveTo>
                  <a:cubicBezTo>
                    <a:pt x="152" y="405"/>
                    <a:pt x="-166" y="-70"/>
                    <a:pt x="99" y="9"/>
                  </a:cubicBezTo>
                  <a:cubicBezTo>
                    <a:pt x="363" y="88"/>
                    <a:pt x="1210" y="721"/>
                    <a:pt x="2693" y="2264"/>
                  </a:cubicBezTo>
                  <a:cubicBezTo>
                    <a:pt x="4175" y="3807"/>
                    <a:pt x="6293" y="6260"/>
                    <a:pt x="8358" y="8712"/>
                  </a:cubicBezTo>
                  <a:cubicBezTo>
                    <a:pt x="10422" y="11165"/>
                    <a:pt x="12434" y="13618"/>
                    <a:pt x="14605" y="15754"/>
                  </a:cubicBezTo>
                  <a:cubicBezTo>
                    <a:pt x="16775" y="17890"/>
                    <a:pt x="19105" y="19710"/>
                    <a:pt x="21434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68769" y="213850"/>
              <a:ext cx="292764" cy="47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9693" y="356"/>
                    <a:pt x="17987" y="713"/>
                    <a:pt x="16112" y="1853"/>
                  </a:cubicBezTo>
                  <a:cubicBezTo>
                    <a:pt x="14236" y="2994"/>
                    <a:pt x="12190" y="4919"/>
                    <a:pt x="10030" y="7200"/>
                  </a:cubicBezTo>
                  <a:cubicBezTo>
                    <a:pt x="7870" y="9481"/>
                    <a:pt x="5596" y="12119"/>
                    <a:pt x="3834" y="14329"/>
                  </a:cubicBezTo>
                  <a:cubicBezTo>
                    <a:pt x="2072" y="16539"/>
                    <a:pt x="821" y="18321"/>
                    <a:pt x="310" y="19461"/>
                  </a:cubicBezTo>
                  <a:cubicBezTo>
                    <a:pt x="-202" y="20602"/>
                    <a:pt x="25" y="21101"/>
                    <a:pt x="2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19822" y="388372"/>
              <a:ext cx="329016" cy="14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30" fill="norm" stroke="1" extrusionOk="0">
                  <a:moveTo>
                    <a:pt x="3518" y="21330"/>
                  </a:moveTo>
                  <a:cubicBezTo>
                    <a:pt x="2907" y="21105"/>
                    <a:pt x="2295" y="20880"/>
                    <a:pt x="1582" y="18067"/>
                  </a:cubicBezTo>
                  <a:cubicBezTo>
                    <a:pt x="869" y="15255"/>
                    <a:pt x="54" y="9855"/>
                    <a:pt x="3" y="6368"/>
                  </a:cubicBezTo>
                  <a:cubicBezTo>
                    <a:pt x="-48" y="2880"/>
                    <a:pt x="665" y="1305"/>
                    <a:pt x="1582" y="518"/>
                  </a:cubicBezTo>
                  <a:cubicBezTo>
                    <a:pt x="2499" y="-270"/>
                    <a:pt x="3620" y="-270"/>
                    <a:pt x="5148" y="1305"/>
                  </a:cubicBezTo>
                  <a:cubicBezTo>
                    <a:pt x="6677" y="2880"/>
                    <a:pt x="8612" y="6030"/>
                    <a:pt x="10243" y="8055"/>
                  </a:cubicBezTo>
                  <a:cubicBezTo>
                    <a:pt x="11873" y="10080"/>
                    <a:pt x="13197" y="10980"/>
                    <a:pt x="14267" y="10417"/>
                  </a:cubicBezTo>
                  <a:cubicBezTo>
                    <a:pt x="15337" y="9855"/>
                    <a:pt x="16152" y="7830"/>
                    <a:pt x="17018" y="5805"/>
                  </a:cubicBezTo>
                  <a:cubicBezTo>
                    <a:pt x="17884" y="3780"/>
                    <a:pt x="18801" y="1755"/>
                    <a:pt x="19565" y="855"/>
                  </a:cubicBezTo>
                  <a:cubicBezTo>
                    <a:pt x="20329" y="-45"/>
                    <a:pt x="20941" y="180"/>
                    <a:pt x="21552" y="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028024" y="134119"/>
              <a:ext cx="157893" cy="46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243" fill="norm" stroke="1" extrusionOk="0">
                  <a:moveTo>
                    <a:pt x="18619" y="2763"/>
                  </a:moveTo>
                  <a:cubicBezTo>
                    <a:pt x="18413" y="2270"/>
                    <a:pt x="18207" y="1778"/>
                    <a:pt x="17899" y="1320"/>
                  </a:cubicBezTo>
                  <a:cubicBezTo>
                    <a:pt x="17590" y="863"/>
                    <a:pt x="17179" y="441"/>
                    <a:pt x="16459" y="195"/>
                  </a:cubicBezTo>
                  <a:cubicBezTo>
                    <a:pt x="15739" y="-52"/>
                    <a:pt x="14710" y="-122"/>
                    <a:pt x="13373" y="335"/>
                  </a:cubicBezTo>
                  <a:cubicBezTo>
                    <a:pt x="12036" y="793"/>
                    <a:pt x="10390" y="1778"/>
                    <a:pt x="8333" y="3396"/>
                  </a:cubicBezTo>
                  <a:cubicBezTo>
                    <a:pt x="6276" y="5014"/>
                    <a:pt x="3807" y="7266"/>
                    <a:pt x="2162" y="9376"/>
                  </a:cubicBezTo>
                  <a:cubicBezTo>
                    <a:pt x="516" y="11487"/>
                    <a:pt x="-307" y="13457"/>
                    <a:pt x="104" y="15357"/>
                  </a:cubicBezTo>
                  <a:cubicBezTo>
                    <a:pt x="516" y="17257"/>
                    <a:pt x="2162" y="19086"/>
                    <a:pt x="4322" y="20141"/>
                  </a:cubicBezTo>
                  <a:cubicBezTo>
                    <a:pt x="6482" y="21197"/>
                    <a:pt x="9156" y="21478"/>
                    <a:pt x="11933" y="21056"/>
                  </a:cubicBezTo>
                  <a:cubicBezTo>
                    <a:pt x="14710" y="20634"/>
                    <a:pt x="17590" y="19508"/>
                    <a:pt x="19236" y="18382"/>
                  </a:cubicBezTo>
                  <a:cubicBezTo>
                    <a:pt x="20882" y="17257"/>
                    <a:pt x="21293" y="16131"/>
                    <a:pt x="20470" y="15216"/>
                  </a:cubicBezTo>
                  <a:cubicBezTo>
                    <a:pt x="19647" y="14301"/>
                    <a:pt x="17590" y="13598"/>
                    <a:pt x="15533" y="13281"/>
                  </a:cubicBezTo>
                  <a:cubicBezTo>
                    <a:pt x="13476" y="12965"/>
                    <a:pt x="11419" y="13035"/>
                    <a:pt x="10082" y="13211"/>
                  </a:cubicBezTo>
                  <a:cubicBezTo>
                    <a:pt x="8744" y="13387"/>
                    <a:pt x="8127" y="13668"/>
                    <a:pt x="8333" y="13950"/>
                  </a:cubicBezTo>
                  <a:cubicBezTo>
                    <a:pt x="8539" y="14231"/>
                    <a:pt x="9567" y="14513"/>
                    <a:pt x="10596" y="14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287733" y="370159"/>
              <a:ext cx="193718" cy="17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43" fill="norm" stroke="1" extrusionOk="0">
                  <a:moveTo>
                    <a:pt x="1822" y="10989"/>
                  </a:moveTo>
                  <a:cubicBezTo>
                    <a:pt x="958" y="10989"/>
                    <a:pt x="94" y="10989"/>
                    <a:pt x="7" y="10614"/>
                  </a:cubicBezTo>
                  <a:cubicBezTo>
                    <a:pt x="-79" y="10238"/>
                    <a:pt x="612" y="9487"/>
                    <a:pt x="2427" y="8172"/>
                  </a:cubicBezTo>
                  <a:cubicBezTo>
                    <a:pt x="4241" y="6857"/>
                    <a:pt x="7179" y="4979"/>
                    <a:pt x="8907" y="3570"/>
                  </a:cubicBezTo>
                  <a:cubicBezTo>
                    <a:pt x="10635" y="2162"/>
                    <a:pt x="11153" y="1222"/>
                    <a:pt x="10980" y="565"/>
                  </a:cubicBezTo>
                  <a:cubicBezTo>
                    <a:pt x="10807" y="-92"/>
                    <a:pt x="9943" y="-468"/>
                    <a:pt x="8043" y="1129"/>
                  </a:cubicBezTo>
                  <a:cubicBezTo>
                    <a:pt x="6142" y="2725"/>
                    <a:pt x="3204" y="6294"/>
                    <a:pt x="1735" y="9581"/>
                  </a:cubicBezTo>
                  <a:cubicBezTo>
                    <a:pt x="267" y="12868"/>
                    <a:pt x="267" y="15873"/>
                    <a:pt x="1908" y="17939"/>
                  </a:cubicBezTo>
                  <a:cubicBezTo>
                    <a:pt x="3550" y="20005"/>
                    <a:pt x="6833" y="21132"/>
                    <a:pt x="10375" y="21038"/>
                  </a:cubicBezTo>
                  <a:cubicBezTo>
                    <a:pt x="13918" y="20944"/>
                    <a:pt x="17719" y="19629"/>
                    <a:pt x="21521" y="18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502069" y="369223"/>
              <a:ext cx="116944" cy="13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0925" fill="norm" stroke="1" extrusionOk="0">
                  <a:moveTo>
                    <a:pt x="12944" y="6266"/>
                  </a:moveTo>
                  <a:cubicBezTo>
                    <a:pt x="13498" y="5066"/>
                    <a:pt x="14052" y="3866"/>
                    <a:pt x="12944" y="2546"/>
                  </a:cubicBezTo>
                  <a:cubicBezTo>
                    <a:pt x="11837" y="1226"/>
                    <a:pt x="9067" y="-214"/>
                    <a:pt x="6575" y="26"/>
                  </a:cubicBezTo>
                  <a:cubicBezTo>
                    <a:pt x="4083" y="266"/>
                    <a:pt x="1867" y="2186"/>
                    <a:pt x="760" y="5786"/>
                  </a:cubicBezTo>
                  <a:cubicBezTo>
                    <a:pt x="-348" y="9386"/>
                    <a:pt x="-348" y="14666"/>
                    <a:pt x="1452" y="17666"/>
                  </a:cubicBezTo>
                  <a:cubicBezTo>
                    <a:pt x="3252" y="20666"/>
                    <a:pt x="6852" y="21386"/>
                    <a:pt x="10452" y="20666"/>
                  </a:cubicBezTo>
                  <a:cubicBezTo>
                    <a:pt x="14052" y="19946"/>
                    <a:pt x="17652" y="17786"/>
                    <a:pt x="19452" y="15866"/>
                  </a:cubicBezTo>
                  <a:cubicBezTo>
                    <a:pt x="21252" y="13946"/>
                    <a:pt x="21252" y="12266"/>
                    <a:pt x="19590" y="10826"/>
                  </a:cubicBezTo>
                  <a:cubicBezTo>
                    <a:pt x="17929" y="9386"/>
                    <a:pt x="14606" y="8186"/>
                    <a:pt x="11283" y="6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1753371" y="227267"/>
              <a:ext cx="120051" cy="31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29" fill="norm" stroke="1" extrusionOk="0">
                  <a:moveTo>
                    <a:pt x="16180" y="2870"/>
                  </a:moveTo>
                  <a:cubicBezTo>
                    <a:pt x="13993" y="1926"/>
                    <a:pt x="11806" y="982"/>
                    <a:pt x="10029" y="458"/>
                  </a:cubicBezTo>
                  <a:cubicBezTo>
                    <a:pt x="8251" y="-66"/>
                    <a:pt x="6884" y="-171"/>
                    <a:pt x="5380" y="301"/>
                  </a:cubicBezTo>
                  <a:cubicBezTo>
                    <a:pt x="3877" y="773"/>
                    <a:pt x="2236" y="1821"/>
                    <a:pt x="1142" y="3813"/>
                  </a:cubicBezTo>
                  <a:cubicBezTo>
                    <a:pt x="49" y="5806"/>
                    <a:pt x="-498" y="8742"/>
                    <a:pt x="596" y="11468"/>
                  </a:cubicBezTo>
                  <a:cubicBezTo>
                    <a:pt x="1689" y="14194"/>
                    <a:pt x="4424" y="16711"/>
                    <a:pt x="8115" y="18336"/>
                  </a:cubicBezTo>
                  <a:cubicBezTo>
                    <a:pt x="11806" y="19961"/>
                    <a:pt x="16454" y="20695"/>
                    <a:pt x="21102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931548" y="238744"/>
              <a:ext cx="67096" cy="39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514" fill="norm" stroke="1" extrusionOk="0">
                  <a:moveTo>
                    <a:pt x="7982" y="9647"/>
                  </a:moveTo>
                  <a:cubicBezTo>
                    <a:pt x="6062" y="9903"/>
                    <a:pt x="4142" y="10159"/>
                    <a:pt x="2702" y="11013"/>
                  </a:cubicBezTo>
                  <a:cubicBezTo>
                    <a:pt x="1262" y="11867"/>
                    <a:pt x="302" y="13318"/>
                    <a:pt x="62" y="15025"/>
                  </a:cubicBezTo>
                  <a:cubicBezTo>
                    <a:pt x="-178" y="16733"/>
                    <a:pt x="302" y="18697"/>
                    <a:pt x="1022" y="19892"/>
                  </a:cubicBezTo>
                  <a:cubicBezTo>
                    <a:pt x="1742" y="21087"/>
                    <a:pt x="2702" y="21514"/>
                    <a:pt x="3182" y="21514"/>
                  </a:cubicBezTo>
                  <a:cubicBezTo>
                    <a:pt x="3662" y="21514"/>
                    <a:pt x="3662" y="21087"/>
                    <a:pt x="3662" y="19252"/>
                  </a:cubicBezTo>
                  <a:cubicBezTo>
                    <a:pt x="3662" y="17416"/>
                    <a:pt x="3662" y="14172"/>
                    <a:pt x="3662" y="10927"/>
                  </a:cubicBezTo>
                  <a:cubicBezTo>
                    <a:pt x="3662" y="7683"/>
                    <a:pt x="3662" y="4439"/>
                    <a:pt x="3662" y="2603"/>
                  </a:cubicBezTo>
                  <a:cubicBezTo>
                    <a:pt x="3662" y="768"/>
                    <a:pt x="3662" y="341"/>
                    <a:pt x="4862" y="127"/>
                  </a:cubicBezTo>
                  <a:cubicBezTo>
                    <a:pt x="6062" y="-86"/>
                    <a:pt x="8462" y="-86"/>
                    <a:pt x="11582" y="554"/>
                  </a:cubicBezTo>
                  <a:cubicBezTo>
                    <a:pt x="14702" y="1195"/>
                    <a:pt x="18542" y="2475"/>
                    <a:pt x="19982" y="3927"/>
                  </a:cubicBezTo>
                  <a:cubicBezTo>
                    <a:pt x="21422" y="5378"/>
                    <a:pt x="20462" y="7000"/>
                    <a:pt x="19262" y="8067"/>
                  </a:cubicBezTo>
                  <a:cubicBezTo>
                    <a:pt x="18062" y="9135"/>
                    <a:pt x="16622" y="9647"/>
                    <a:pt x="14942" y="9860"/>
                  </a:cubicBezTo>
                  <a:cubicBezTo>
                    <a:pt x="13262" y="10074"/>
                    <a:pt x="11342" y="9988"/>
                    <a:pt x="9422" y="9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2018077" y="181186"/>
              <a:ext cx="117521" cy="28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600" fill="norm" stroke="1" extrusionOk="0">
                  <a:moveTo>
                    <a:pt x="0" y="0"/>
                  </a:moveTo>
                  <a:cubicBezTo>
                    <a:pt x="3008" y="0"/>
                    <a:pt x="6015" y="0"/>
                    <a:pt x="9843" y="1219"/>
                  </a:cubicBezTo>
                  <a:cubicBezTo>
                    <a:pt x="13671" y="2439"/>
                    <a:pt x="18319" y="4877"/>
                    <a:pt x="19959" y="7723"/>
                  </a:cubicBezTo>
                  <a:cubicBezTo>
                    <a:pt x="21600" y="10568"/>
                    <a:pt x="20233" y="13819"/>
                    <a:pt x="17089" y="16200"/>
                  </a:cubicBezTo>
                  <a:cubicBezTo>
                    <a:pt x="13944" y="18581"/>
                    <a:pt x="9023" y="20090"/>
                    <a:pt x="41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3389975" y="209028"/>
              <a:ext cx="145470" cy="57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83" fill="norm" stroke="1" extrusionOk="0">
                  <a:moveTo>
                    <a:pt x="1379" y="6037"/>
                  </a:moveTo>
                  <a:cubicBezTo>
                    <a:pt x="1609" y="7876"/>
                    <a:pt x="1838" y="9714"/>
                    <a:pt x="2757" y="11667"/>
                  </a:cubicBezTo>
                  <a:cubicBezTo>
                    <a:pt x="3677" y="13620"/>
                    <a:pt x="5285" y="15688"/>
                    <a:pt x="6319" y="17182"/>
                  </a:cubicBezTo>
                  <a:cubicBezTo>
                    <a:pt x="7353" y="18676"/>
                    <a:pt x="7813" y="19595"/>
                    <a:pt x="8043" y="20255"/>
                  </a:cubicBezTo>
                  <a:cubicBezTo>
                    <a:pt x="8272" y="20916"/>
                    <a:pt x="8272" y="21318"/>
                    <a:pt x="8043" y="21376"/>
                  </a:cubicBezTo>
                  <a:cubicBezTo>
                    <a:pt x="7813" y="21433"/>
                    <a:pt x="7353" y="21146"/>
                    <a:pt x="6549" y="19853"/>
                  </a:cubicBezTo>
                  <a:cubicBezTo>
                    <a:pt x="5745" y="18561"/>
                    <a:pt x="4596" y="16263"/>
                    <a:pt x="3791" y="13965"/>
                  </a:cubicBezTo>
                  <a:cubicBezTo>
                    <a:pt x="2987" y="11667"/>
                    <a:pt x="2528" y="9369"/>
                    <a:pt x="2528" y="7416"/>
                  </a:cubicBezTo>
                  <a:cubicBezTo>
                    <a:pt x="2528" y="5463"/>
                    <a:pt x="2987" y="3854"/>
                    <a:pt x="4366" y="2619"/>
                  </a:cubicBezTo>
                  <a:cubicBezTo>
                    <a:pt x="5745" y="1384"/>
                    <a:pt x="8043" y="522"/>
                    <a:pt x="10455" y="178"/>
                  </a:cubicBezTo>
                  <a:cubicBezTo>
                    <a:pt x="12868" y="-167"/>
                    <a:pt x="15396" y="5"/>
                    <a:pt x="17579" y="551"/>
                  </a:cubicBezTo>
                  <a:cubicBezTo>
                    <a:pt x="19762" y="1097"/>
                    <a:pt x="21600" y="2016"/>
                    <a:pt x="21485" y="3194"/>
                  </a:cubicBezTo>
                  <a:cubicBezTo>
                    <a:pt x="21370" y="4371"/>
                    <a:pt x="19302" y="5807"/>
                    <a:pt x="16085" y="6842"/>
                  </a:cubicBezTo>
                  <a:cubicBezTo>
                    <a:pt x="12868" y="7876"/>
                    <a:pt x="8502" y="8507"/>
                    <a:pt x="5630" y="8910"/>
                  </a:cubicBezTo>
                  <a:cubicBezTo>
                    <a:pt x="2757" y="9312"/>
                    <a:pt x="1379" y="9484"/>
                    <a:pt x="689" y="9771"/>
                  </a:cubicBezTo>
                  <a:cubicBezTo>
                    <a:pt x="0" y="10059"/>
                    <a:pt x="0" y="10461"/>
                    <a:pt x="0" y="10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3557963" y="461165"/>
              <a:ext cx="144657" cy="13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4966"/>
                    <a:pt x="9755" y="9931"/>
                    <a:pt x="13355" y="13531"/>
                  </a:cubicBezTo>
                  <a:cubicBezTo>
                    <a:pt x="16955" y="17131"/>
                    <a:pt x="19277" y="193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3618892" y="473490"/>
              <a:ext cx="88394" cy="150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80" fill="norm" stroke="1" extrusionOk="0">
                  <a:moveTo>
                    <a:pt x="21164" y="889"/>
                  </a:moveTo>
                  <a:cubicBezTo>
                    <a:pt x="19302" y="235"/>
                    <a:pt x="17440" y="-420"/>
                    <a:pt x="14833" y="344"/>
                  </a:cubicBezTo>
                  <a:cubicBezTo>
                    <a:pt x="12226" y="1107"/>
                    <a:pt x="8874" y="3289"/>
                    <a:pt x="6081" y="6562"/>
                  </a:cubicBezTo>
                  <a:cubicBezTo>
                    <a:pt x="3288" y="9835"/>
                    <a:pt x="1054" y="14198"/>
                    <a:pt x="309" y="16816"/>
                  </a:cubicBezTo>
                  <a:cubicBezTo>
                    <a:pt x="-436" y="19435"/>
                    <a:pt x="309" y="20307"/>
                    <a:pt x="1054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3777290" y="171407"/>
              <a:ext cx="111983" cy="34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336" fill="norm" stroke="1" extrusionOk="0">
                  <a:moveTo>
                    <a:pt x="18387" y="320"/>
                  </a:moveTo>
                  <a:cubicBezTo>
                    <a:pt x="15176" y="28"/>
                    <a:pt x="11965" y="-264"/>
                    <a:pt x="8755" y="417"/>
                  </a:cubicBezTo>
                  <a:cubicBezTo>
                    <a:pt x="5544" y="1098"/>
                    <a:pt x="2333" y="2752"/>
                    <a:pt x="873" y="5185"/>
                  </a:cubicBezTo>
                  <a:cubicBezTo>
                    <a:pt x="-586" y="7617"/>
                    <a:pt x="-294" y="10828"/>
                    <a:pt x="2333" y="13601"/>
                  </a:cubicBezTo>
                  <a:cubicBezTo>
                    <a:pt x="4960" y="16374"/>
                    <a:pt x="9922" y="18709"/>
                    <a:pt x="13425" y="19925"/>
                  </a:cubicBezTo>
                  <a:cubicBezTo>
                    <a:pt x="16928" y="21141"/>
                    <a:pt x="18971" y="21239"/>
                    <a:pt x="21014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3971114" y="335174"/>
              <a:ext cx="20818" cy="11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11391" y="0"/>
                  </a:moveTo>
                  <a:cubicBezTo>
                    <a:pt x="6762" y="1200"/>
                    <a:pt x="2134" y="2400"/>
                    <a:pt x="591" y="5550"/>
                  </a:cubicBezTo>
                  <a:cubicBezTo>
                    <a:pt x="-952" y="8700"/>
                    <a:pt x="591" y="13800"/>
                    <a:pt x="4448" y="16800"/>
                  </a:cubicBezTo>
                  <a:cubicBezTo>
                    <a:pt x="8305" y="19800"/>
                    <a:pt x="14477" y="20700"/>
                    <a:pt x="206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982598" y="246514"/>
              <a:ext cx="37332" cy="3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061925" y="185852"/>
              <a:ext cx="87074" cy="34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0" y="0"/>
                  </a:moveTo>
                  <a:cubicBezTo>
                    <a:pt x="3352" y="690"/>
                    <a:pt x="6704" y="1381"/>
                    <a:pt x="10428" y="3255"/>
                  </a:cubicBezTo>
                  <a:cubicBezTo>
                    <a:pt x="14152" y="5129"/>
                    <a:pt x="18248" y="8186"/>
                    <a:pt x="19924" y="11047"/>
                  </a:cubicBezTo>
                  <a:cubicBezTo>
                    <a:pt x="21600" y="13907"/>
                    <a:pt x="20855" y="16570"/>
                    <a:pt x="18807" y="18296"/>
                  </a:cubicBezTo>
                  <a:cubicBezTo>
                    <a:pt x="16759" y="20022"/>
                    <a:pt x="13407" y="20811"/>
                    <a:pt x="10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307558" y="351312"/>
              <a:ext cx="155673" cy="2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021" fill="norm" stroke="1" extrusionOk="0">
                  <a:moveTo>
                    <a:pt x="2135" y="21021"/>
                  </a:moveTo>
                  <a:cubicBezTo>
                    <a:pt x="865" y="14850"/>
                    <a:pt x="-406" y="8678"/>
                    <a:pt x="123" y="4821"/>
                  </a:cubicBezTo>
                  <a:cubicBezTo>
                    <a:pt x="653" y="964"/>
                    <a:pt x="2982" y="-579"/>
                    <a:pt x="6794" y="192"/>
                  </a:cubicBezTo>
                  <a:cubicBezTo>
                    <a:pt x="10606" y="964"/>
                    <a:pt x="15900" y="4050"/>
                    <a:pt x="21194" y="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370291" y="433167"/>
              <a:ext cx="158268" cy="2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3722" y="21600"/>
                  </a:moveTo>
                  <a:cubicBezTo>
                    <a:pt x="2045" y="21600"/>
                    <a:pt x="367" y="21600"/>
                    <a:pt x="53" y="19800"/>
                  </a:cubicBezTo>
                  <a:cubicBezTo>
                    <a:pt x="-262" y="18000"/>
                    <a:pt x="787" y="14400"/>
                    <a:pt x="4561" y="10800"/>
                  </a:cubicBezTo>
                  <a:cubicBezTo>
                    <a:pt x="8336" y="7200"/>
                    <a:pt x="14837" y="3600"/>
                    <a:pt x="213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4811951" y="217211"/>
              <a:ext cx="108579" cy="29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67" fill="norm" stroke="1" extrusionOk="0">
                  <a:moveTo>
                    <a:pt x="21237" y="4578"/>
                  </a:moveTo>
                  <a:cubicBezTo>
                    <a:pt x="21237" y="4003"/>
                    <a:pt x="21237" y="3429"/>
                    <a:pt x="20020" y="2682"/>
                  </a:cubicBezTo>
                  <a:cubicBezTo>
                    <a:pt x="18803" y="1935"/>
                    <a:pt x="16369" y="1016"/>
                    <a:pt x="14088" y="499"/>
                  </a:cubicBezTo>
                  <a:cubicBezTo>
                    <a:pt x="11806" y="-18"/>
                    <a:pt x="9676" y="-133"/>
                    <a:pt x="8155" y="154"/>
                  </a:cubicBezTo>
                  <a:cubicBezTo>
                    <a:pt x="6634" y="441"/>
                    <a:pt x="5722" y="1131"/>
                    <a:pt x="4200" y="3429"/>
                  </a:cubicBezTo>
                  <a:cubicBezTo>
                    <a:pt x="2679" y="5727"/>
                    <a:pt x="550" y="9633"/>
                    <a:pt x="93" y="12620"/>
                  </a:cubicBezTo>
                  <a:cubicBezTo>
                    <a:pt x="-363" y="15607"/>
                    <a:pt x="854" y="17676"/>
                    <a:pt x="3896" y="18997"/>
                  </a:cubicBezTo>
                  <a:cubicBezTo>
                    <a:pt x="6938" y="20318"/>
                    <a:pt x="11806" y="20893"/>
                    <a:pt x="16674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4982746" y="291622"/>
              <a:ext cx="17111" cy="19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1742"/>
                  </a:moveTo>
                  <a:cubicBezTo>
                    <a:pt x="3927" y="871"/>
                    <a:pt x="3927" y="0"/>
                    <a:pt x="2945" y="0"/>
                  </a:cubicBezTo>
                  <a:cubicBezTo>
                    <a:pt x="1964" y="0"/>
                    <a:pt x="0" y="871"/>
                    <a:pt x="0" y="4094"/>
                  </a:cubicBezTo>
                  <a:cubicBezTo>
                    <a:pt x="0" y="7316"/>
                    <a:pt x="1964" y="12890"/>
                    <a:pt x="5891" y="16200"/>
                  </a:cubicBezTo>
                  <a:cubicBezTo>
                    <a:pt x="9818" y="19510"/>
                    <a:pt x="15709" y="205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5055852" y="363172"/>
              <a:ext cx="125992" cy="4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8000"/>
                    <a:pt x="1067" y="14400"/>
                    <a:pt x="2933" y="11520"/>
                  </a:cubicBezTo>
                  <a:cubicBezTo>
                    <a:pt x="4800" y="8640"/>
                    <a:pt x="8000" y="6480"/>
                    <a:pt x="11333" y="4680"/>
                  </a:cubicBezTo>
                  <a:cubicBezTo>
                    <a:pt x="14667" y="2880"/>
                    <a:pt x="1813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5242092" y="227526"/>
              <a:ext cx="72114" cy="35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001" fill="norm" stroke="1" extrusionOk="0">
                  <a:moveTo>
                    <a:pt x="1470" y="6389"/>
                  </a:moveTo>
                  <a:cubicBezTo>
                    <a:pt x="570" y="7866"/>
                    <a:pt x="-330" y="9343"/>
                    <a:pt x="120" y="11697"/>
                  </a:cubicBezTo>
                  <a:cubicBezTo>
                    <a:pt x="570" y="14050"/>
                    <a:pt x="2370" y="17281"/>
                    <a:pt x="3270" y="19127"/>
                  </a:cubicBezTo>
                  <a:cubicBezTo>
                    <a:pt x="4170" y="20973"/>
                    <a:pt x="4170" y="21435"/>
                    <a:pt x="3945" y="20604"/>
                  </a:cubicBezTo>
                  <a:cubicBezTo>
                    <a:pt x="3720" y="19773"/>
                    <a:pt x="3270" y="17650"/>
                    <a:pt x="3045" y="14650"/>
                  </a:cubicBezTo>
                  <a:cubicBezTo>
                    <a:pt x="2820" y="11650"/>
                    <a:pt x="2820" y="7773"/>
                    <a:pt x="3045" y="5512"/>
                  </a:cubicBezTo>
                  <a:cubicBezTo>
                    <a:pt x="3270" y="3250"/>
                    <a:pt x="3720" y="2604"/>
                    <a:pt x="4620" y="1866"/>
                  </a:cubicBezTo>
                  <a:cubicBezTo>
                    <a:pt x="5520" y="1127"/>
                    <a:pt x="6870" y="297"/>
                    <a:pt x="8670" y="66"/>
                  </a:cubicBezTo>
                  <a:cubicBezTo>
                    <a:pt x="10470" y="-165"/>
                    <a:pt x="12720" y="204"/>
                    <a:pt x="15420" y="1358"/>
                  </a:cubicBezTo>
                  <a:cubicBezTo>
                    <a:pt x="18120" y="2512"/>
                    <a:pt x="21270" y="4450"/>
                    <a:pt x="20820" y="6066"/>
                  </a:cubicBezTo>
                  <a:cubicBezTo>
                    <a:pt x="20370" y="7681"/>
                    <a:pt x="16320" y="8973"/>
                    <a:pt x="13170" y="9666"/>
                  </a:cubicBezTo>
                  <a:cubicBezTo>
                    <a:pt x="10020" y="10358"/>
                    <a:pt x="7770" y="10450"/>
                    <a:pt x="6195" y="10266"/>
                  </a:cubicBezTo>
                  <a:cubicBezTo>
                    <a:pt x="4620" y="10081"/>
                    <a:pt x="3720" y="9620"/>
                    <a:pt x="2820" y="9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5331165" y="195185"/>
              <a:ext cx="72643" cy="28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600" fill="norm" stroke="1" extrusionOk="0">
                  <a:moveTo>
                    <a:pt x="6612" y="0"/>
                  </a:moveTo>
                  <a:cubicBezTo>
                    <a:pt x="11902" y="1858"/>
                    <a:pt x="17192" y="3716"/>
                    <a:pt x="19396" y="6561"/>
                  </a:cubicBezTo>
                  <a:cubicBezTo>
                    <a:pt x="21600" y="9406"/>
                    <a:pt x="20718" y="13239"/>
                    <a:pt x="16971" y="15910"/>
                  </a:cubicBezTo>
                  <a:cubicBezTo>
                    <a:pt x="13224" y="18581"/>
                    <a:pt x="6612" y="200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5466489" y="111191"/>
              <a:ext cx="27999" cy="7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5479061" y="0"/>
              <a:ext cx="43424" cy="5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263" fill="norm" stroke="1" extrusionOk="0">
                  <a:moveTo>
                    <a:pt x="20793" y="3590"/>
                  </a:moveTo>
                  <a:cubicBezTo>
                    <a:pt x="17069" y="2281"/>
                    <a:pt x="13345" y="972"/>
                    <a:pt x="11110" y="1954"/>
                  </a:cubicBezTo>
                  <a:cubicBezTo>
                    <a:pt x="8876" y="2936"/>
                    <a:pt x="8131" y="6208"/>
                    <a:pt x="9248" y="8827"/>
                  </a:cubicBezTo>
                  <a:cubicBezTo>
                    <a:pt x="10365" y="11445"/>
                    <a:pt x="13345" y="13408"/>
                    <a:pt x="15579" y="12754"/>
                  </a:cubicBezTo>
                  <a:cubicBezTo>
                    <a:pt x="17814" y="12099"/>
                    <a:pt x="19303" y="8827"/>
                    <a:pt x="18559" y="6208"/>
                  </a:cubicBezTo>
                  <a:cubicBezTo>
                    <a:pt x="17814" y="3590"/>
                    <a:pt x="14835" y="1627"/>
                    <a:pt x="11483" y="645"/>
                  </a:cubicBezTo>
                  <a:cubicBezTo>
                    <a:pt x="8131" y="-337"/>
                    <a:pt x="4407" y="-337"/>
                    <a:pt x="2172" y="1627"/>
                  </a:cubicBezTo>
                  <a:cubicBezTo>
                    <a:pt x="-62" y="3590"/>
                    <a:pt x="-807" y="7518"/>
                    <a:pt x="1055" y="11118"/>
                  </a:cubicBezTo>
                  <a:cubicBezTo>
                    <a:pt x="2917" y="14718"/>
                    <a:pt x="7386" y="17990"/>
                    <a:pt x="11855" y="21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5564482" y="111191"/>
              <a:ext cx="111992" cy="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5718433" y="78526"/>
              <a:ext cx="18704" cy="16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909"/>
                    <a:pt x="-1622" y="7817"/>
                    <a:pt x="870" y="11417"/>
                  </a:cubicBezTo>
                  <a:cubicBezTo>
                    <a:pt x="3363" y="15017"/>
                    <a:pt x="11670" y="18309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858460" y="423834"/>
              <a:ext cx="27998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6017115" y="261789"/>
              <a:ext cx="153105" cy="44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473" fill="norm" stroke="1" extrusionOk="0">
                  <a:moveTo>
                    <a:pt x="3775" y="7563"/>
                  </a:moveTo>
                  <a:cubicBezTo>
                    <a:pt x="3355" y="9655"/>
                    <a:pt x="2936" y="11748"/>
                    <a:pt x="2517" y="13878"/>
                  </a:cubicBezTo>
                  <a:cubicBezTo>
                    <a:pt x="2097" y="16008"/>
                    <a:pt x="1678" y="18176"/>
                    <a:pt x="1258" y="19521"/>
                  </a:cubicBezTo>
                  <a:cubicBezTo>
                    <a:pt x="839" y="20866"/>
                    <a:pt x="419" y="21390"/>
                    <a:pt x="210" y="21464"/>
                  </a:cubicBezTo>
                  <a:cubicBezTo>
                    <a:pt x="0" y="21539"/>
                    <a:pt x="0" y="21165"/>
                    <a:pt x="0" y="19558"/>
                  </a:cubicBezTo>
                  <a:cubicBezTo>
                    <a:pt x="0" y="17951"/>
                    <a:pt x="0" y="15111"/>
                    <a:pt x="315" y="12383"/>
                  </a:cubicBezTo>
                  <a:cubicBezTo>
                    <a:pt x="629" y="9655"/>
                    <a:pt x="1258" y="7039"/>
                    <a:pt x="1887" y="5171"/>
                  </a:cubicBezTo>
                  <a:cubicBezTo>
                    <a:pt x="2517" y="3302"/>
                    <a:pt x="3146" y="2181"/>
                    <a:pt x="3775" y="1434"/>
                  </a:cubicBezTo>
                  <a:cubicBezTo>
                    <a:pt x="4404" y="686"/>
                    <a:pt x="5033" y="313"/>
                    <a:pt x="5977" y="126"/>
                  </a:cubicBezTo>
                  <a:cubicBezTo>
                    <a:pt x="6920" y="-61"/>
                    <a:pt x="8179" y="-61"/>
                    <a:pt x="10276" y="275"/>
                  </a:cubicBezTo>
                  <a:cubicBezTo>
                    <a:pt x="12373" y="612"/>
                    <a:pt x="15309" y="1284"/>
                    <a:pt x="17616" y="2480"/>
                  </a:cubicBezTo>
                  <a:cubicBezTo>
                    <a:pt x="19922" y="3676"/>
                    <a:pt x="21600" y="5395"/>
                    <a:pt x="20027" y="7039"/>
                  </a:cubicBezTo>
                  <a:cubicBezTo>
                    <a:pt x="18454" y="8684"/>
                    <a:pt x="13631" y="10253"/>
                    <a:pt x="10066" y="11150"/>
                  </a:cubicBezTo>
                  <a:cubicBezTo>
                    <a:pt x="6501" y="12047"/>
                    <a:pt x="4194" y="12271"/>
                    <a:pt x="1887" y="12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078528" y="1086452"/>
              <a:ext cx="108944" cy="149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8531" y="0"/>
                  </a:moveTo>
                  <a:cubicBezTo>
                    <a:pt x="7009" y="628"/>
                    <a:pt x="5488" y="1256"/>
                    <a:pt x="3967" y="1974"/>
                  </a:cubicBezTo>
                  <a:cubicBezTo>
                    <a:pt x="2446" y="2692"/>
                    <a:pt x="925" y="3499"/>
                    <a:pt x="316" y="4363"/>
                  </a:cubicBezTo>
                  <a:cubicBezTo>
                    <a:pt x="-292" y="5226"/>
                    <a:pt x="12" y="6146"/>
                    <a:pt x="925" y="7054"/>
                  </a:cubicBezTo>
                  <a:cubicBezTo>
                    <a:pt x="1838" y="7963"/>
                    <a:pt x="3359" y="8860"/>
                    <a:pt x="4576" y="9712"/>
                  </a:cubicBezTo>
                  <a:cubicBezTo>
                    <a:pt x="5793" y="10564"/>
                    <a:pt x="6705" y="11372"/>
                    <a:pt x="7466" y="12224"/>
                  </a:cubicBezTo>
                  <a:cubicBezTo>
                    <a:pt x="8226" y="13077"/>
                    <a:pt x="8835" y="13974"/>
                    <a:pt x="9747" y="14849"/>
                  </a:cubicBezTo>
                  <a:cubicBezTo>
                    <a:pt x="10660" y="15723"/>
                    <a:pt x="11877" y="16576"/>
                    <a:pt x="13246" y="17406"/>
                  </a:cubicBezTo>
                  <a:cubicBezTo>
                    <a:pt x="14615" y="18236"/>
                    <a:pt x="16136" y="19043"/>
                    <a:pt x="17505" y="19738"/>
                  </a:cubicBezTo>
                  <a:cubicBezTo>
                    <a:pt x="18874" y="20434"/>
                    <a:pt x="20091" y="21017"/>
                    <a:pt x="213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870162" y="2411687"/>
              <a:ext cx="4409675" cy="15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20945"/>
                  </a:moveTo>
                  <a:cubicBezTo>
                    <a:pt x="221" y="21164"/>
                    <a:pt x="442" y="21382"/>
                    <a:pt x="705" y="21491"/>
                  </a:cubicBezTo>
                  <a:cubicBezTo>
                    <a:pt x="968" y="21600"/>
                    <a:pt x="1272" y="21600"/>
                    <a:pt x="1581" y="21273"/>
                  </a:cubicBezTo>
                  <a:cubicBezTo>
                    <a:pt x="1890" y="20945"/>
                    <a:pt x="2202" y="20291"/>
                    <a:pt x="2484" y="19745"/>
                  </a:cubicBezTo>
                  <a:cubicBezTo>
                    <a:pt x="2766" y="19200"/>
                    <a:pt x="3017" y="18764"/>
                    <a:pt x="3291" y="18109"/>
                  </a:cubicBezTo>
                  <a:cubicBezTo>
                    <a:pt x="3566" y="17455"/>
                    <a:pt x="3863" y="16582"/>
                    <a:pt x="4168" y="15818"/>
                  </a:cubicBezTo>
                  <a:cubicBezTo>
                    <a:pt x="4472" y="15055"/>
                    <a:pt x="4785" y="14400"/>
                    <a:pt x="5025" y="13855"/>
                  </a:cubicBezTo>
                  <a:cubicBezTo>
                    <a:pt x="5265" y="13309"/>
                    <a:pt x="5432" y="12873"/>
                    <a:pt x="5611" y="12327"/>
                  </a:cubicBezTo>
                  <a:cubicBezTo>
                    <a:pt x="5790" y="11782"/>
                    <a:pt x="5981" y="11127"/>
                    <a:pt x="6171" y="10582"/>
                  </a:cubicBezTo>
                  <a:cubicBezTo>
                    <a:pt x="6362" y="10036"/>
                    <a:pt x="6552" y="9600"/>
                    <a:pt x="6743" y="9055"/>
                  </a:cubicBezTo>
                  <a:cubicBezTo>
                    <a:pt x="6933" y="8509"/>
                    <a:pt x="7124" y="7855"/>
                    <a:pt x="7330" y="7309"/>
                  </a:cubicBezTo>
                  <a:cubicBezTo>
                    <a:pt x="7535" y="6764"/>
                    <a:pt x="7756" y="6327"/>
                    <a:pt x="7973" y="5782"/>
                  </a:cubicBezTo>
                  <a:cubicBezTo>
                    <a:pt x="8190" y="5236"/>
                    <a:pt x="8404" y="4582"/>
                    <a:pt x="8613" y="4145"/>
                  </a:cubicBezTo>
                  <a:cubicBezTo>
                    <a:pt x="8823" y="3709"/>
                    <a:pt x="9029" y="3491"/>
                    <a:pt x="9246" y="3164"/>
                  </a:cubicBezTo>
                  <a:cubicBezTo>
                    <a:pt x="9463" y="2836"/>
                    <a:pt x="9691" y="2400"/>
                    <a:pt x="9916" y="2073"/>
                  </a:cubicBezTo>
                  <a:cubicBezTo>
                    <a:pt x="10141" y="1745"/>
                    <a:pt x="10362" y="1527"/>
                    <a:pt x="10590" y="1309"/>
                  </a:cubicBezTo>
                  <a:cubicBezTo>
                    <a:pt x="10819" y="1091"/>
                    <a:pt x="11055" y="873"/>
                    <a:pt x="11276" y="655"/>
                  </a:cubicBezTo>
                  <a:cubicBezTo>
                    <a:pt x="11497" y="436"/>
                    <a:pt x="11703" y="218"/>
                    <a:pt x="11924" y="109"/>
                  </a:cubicBezTo>
                  <a:cubicBezTo>
                    <a:pt x="12145" y="0"/>
                    <a:pt x="12381" y="0"/>
                    <a:pt x="12610" y="0"/>
                  </a:cubicBezTo>
                  <a:cubicBezTo>
                    <a:pt x="12838" y="0"/>
                    <a:pt x="13059" y="0"/>
                    <a:pt x="13272" y="0"/>
                  </a:cubicBezTo>
                  <a:cubicBezTo>
                    <a:pt x="13486" y="0"/>
                    <a:pt x="13691" y="0"/>
                    <a:pt x="13905" y="0"/>
                  </a:cubicBezTo>
                  <a:cubicBezTo>
                    <a:pt x="14118" y="0"/>
                    <a:pt x="14339" y="0"/>
                    <a:pt x="14549" y="0"/>
                  </a:cubicBezTo>
                  <a:cubicBezTo>
                    <a:pt x="14758" y="0"/>
                    <a:pt x="14956" y="0"/>
                    <a:pt x="15166" y="109"/>
                  </a:cubicBezTo>
                  <a:cubicBezTo>
                    <a:pt x="15375" y="218"/>
                    <a:pt x="15596" y="436"/>
                    <a:pt x="15810" y="545"/>
                  </a:cubicBezTo>
                  <a:cubicBezTo>
                    <a:pt x="16023" y="655"/>
                    <a:pt x="16229" y="655"/>
                    <a:pt x="16507" y="873"/>
                  </a:cubicBezTo>
                  <a:cubicBezTo>
                    <a:pt x="16785" y="1091"/>
                    <a:pt x="17135" y="1527"/>
                    <a:pt x="17398" y="1745"/>
                  </a:cubicBezTo>
                  <a:cubicBezTo>
                    <a:pt x="17661" y="1964"/>
                    <a:pt x="17836" y="1964"/>
                    <a:pt x="18080" y="2182"/>
                  </a:cubicBezTo>
                  <a:cubicBezTo>
                    <a:pt x="18324" y="2400"/>
                    <a:pt x="18636" y="2836"/>
                    <a:pt x="18926" y="3273"/>
                  </a:cubicBezTo>
                  <a:cubicBezTo>
                    <a:pt x="19215" y="3709"/>
                    <a:pt x="19482" y="4145"/>
                    <a:pt x="19810" y="4909"/>
                  </a:cubicBezTo>
                  <a:cubicBezTo>
                    <a:pt x="20137" y="5673"/>
                    <a:pt x="20526" y="6764"/>
                    <a:pt x="20834" y="8291"/>
                  </a:cubicBezTo>
                  <a:cubicBezTo>
                    <a:pt x="21143" y="9818"/>
                    <a:pt x="21371" y="11782"/>
                    <a:pt x="21600" y="13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058666" y="2859654"/>
              <a:ext cx="27999" cy="15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71"/>
                    <a:pt x="4800" y="9741"/>
                    <a:pt x="6600" y="13235"/>
                  </a:cubicBezTo>
                  <a:cubicBezTo>
                    <a:pt x="8400" y="16729"/>
                    <a:pt x="9600" y="18847"/>
                    <a:pt x="12000" y="20012"/>
                  </a:cubicBezTo>
                  <a:cubicBezTo>
                    <a:pt x="14400" y="21176"/>
                    <a:pt x="18000" y="213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049334" y="2715265"/>
              <a:ext cx="41328" cy="5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656" fill="norm" stroke="1" extrusionOk="0">
                  <a:moveTo>
                    <a:pt x="16800" y="1651"/>
                  </a:moveTo>
                  <a:cubicBezTo>
                    <a:pt x="12800" y="484"/>
                    <a:pt x="8800" y="-684"/>
                    <a:pt x="6400" y="484"/>
                  </a:cubicBezTo>
                  <a:cubicBezTo>
                    <a:pt x="4000" y="1651"/>
                    <a:pt x="3200" y="5154"/>
                    <a:pt x="2800" y="8365"/>
                  </a:cubicBezTo>
                  <a:cubicBezTo>
                    <a:pt x="2400" y="11575"/>
                    <a:pt x="2400" y="14494"/>
                    <a:pt x="4400" y="16829"/>
                  </a:cubicBezTo>
                  <a:cubicBezTo>
                    <a:pt x="6400" y="19165"/>
                    <a:pt x="10400" y="20916"/>
                    <a:pt x="13600" y="20624"/>
                  </a:cubicBezTo>
                  <a:cubicBezTo>
                    <a:pt x="16800" y="20332"/>
                    <a:pt x="19200" y="17997"/>
                    <a:pt x="20400" y="15078"/>
                  </a:cubicBezTo>
                  <a:cubicBezTo>
                    <a:pt x="21600" y="12159"/>
                    <a:pt x="21600" y="8656"/>
                    <a:pt x="20000" y="6029"/>
                  </a:cubicBezTo>
                  <a:cubicBezTo>
                    <a:pt x="18400" y="3402"/>
                    <a:pt x="15200" y="1651"/>
                    <a:pt x="11600" y="2235"/>
                  </a:cubicBezTo>
                  <a:cubicBezTo>
                    <a:pt x="8000" y="2819"/>
                    <a:pt x="4000" y="5738"/>
                    <a:pt x="2000" y="8948"/>
                  </a:cubicBezTo>
                  <a:cubicBezTo>
                    <a:pt x="0" y="12159"/>
                    <a:pt x="0" y="15662"/>
                    <a:pt x="0" y="19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3275030" y="2932926"/>
              <a:ext cx="572246" cy="6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17" fill="norm" stroke="1" extrusionOk="0">
                  <a:moveTo>
                    <a:pt x="287" y="21017"/>
                  </a:moveTo>
                  <a:cubicBezTo>
                    <a:pt x="112" y="18910"/>
                    <a:pt x="-64" y="16802"/>
                    <a:pt x="24" y="14958"/>
                  </a:cubicBezTo>
                  <a:cubicBezTo>
                    <a:pt x="112" y="13115"/>
                    <a:pt x="463" y="11534"/>
                    <a:pt x="1663" y="8900"/>
                  </a:cubicBezTo>
                  <a:cubicBezTo>
                    <a:pt x="2863" y="6266"/>
                    <a:pt x="4912" y="2578"/>
                    <a:pt x="7077" y="997"/>
                  </a:cubicBezTo>
                  <a:cubicBezTo>
                    <a:pt x="9243" y="-583"/>
                    <a:pt x="11526" y="-56"/>
                    <a:pt x="13780" y="997"/>
                  </a:cubicBezTo>
                  <a:cubicBezTo>
                    <a:pt x="16034" y="2051"/>
                    <a:pt x="18258" y="3632"/>
                    <a:pt x="19546" y="4685"/>
                  </a:cubicBezTo>
                  <a:cubicBezTo>
                    <a:pt x="20834" y="5739"/>
                    <a:pt x="21185" y="6266"/>
                    <a:pt x="21536" y="6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701789" y="2827382"/>
              <a:ext cx="265992" cy="21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61" fill="norm" stroke="1" extrusionOk="0">
                  <a:moveTo>
                    <a:pt x="4879" y="2309"/>
                  </a:moveTo>
                  <a:cubicBezTo>
                    <a:pt x="3768" y="1683"/>
                    <a:pt x="2657" y="1057"/>
                    <a:pt x="1732" y="665"/>
                  </a:cubicBezTo>
                  <a:cubicBezTo>
                    <a:pt x="806" y="274"/>
                    <a:pt x="65" y="118"/>
                    <a:pt x="4" y="39"/>
                  </a:cubicBezTo>
                  <a:cubicBezTo>
                    <a:pt x="-58" y="-39"/>
                    <a:pt x="559" y="-39"/>
                    <a:pt x="2534" y="431"/>
                  </a:cubicBezTo>
                  <a:cubicBezTo>
                    <a:pt x="4509" y="900"/>
                    <a:pt x="7841" y="1839"/>
                    <a:pt x="11112" y="3639"/>
                  </a:cubicBezTo>
                  <a:cubicBezTo>
                    <a:pt x="14383" y="5439"/>
                    <a:pt x="17592" y="8100"/>
                    <a:pt x="19382" y="10213"/>
                  </a:cubicBezTo>
                  <a:cubicBezTo>
                    <a:pt x="21172" y="12326"/>
                    <a:pt x="21542" y="13891"/>
                    <a:pt x="20616" y="15613"/>
                  </a:cubicBezTo>
                  <a:cubicBezTo>
                    <a:pt x="19691" y="17335"/>
                    <a:pt x="17469" y="19213"/>
                    <a:pt x="16049" y="20231"/>
                  </a:cubicBezTo>
                  <a:cubicBezTo>
                    <a:pt x="14630" y="21248"/>
                    <a:pt x="14013" y="21404"/>
                    <a:pt x="13396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1454035" y="2437985"/>
              <a:ext cx="55414" cy="21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0" fill="norm" stroke="1" extrusionOk="0">
                  <a:moveTo>
                    <a:pt x="5175" y="5260"/>
                  </a:moveTo>
                  <a:cubicBezTo>
                    <a:pt x="3375" y="4489"/>
                    <a:pt x="1575" y="3717"/>
                    <a:pt x="675" y="2637"/>
                  </a:cubicBezTo>
                  <a:cubicBezTo>
                    <a:pt x="-225" y="1557"/>
                    <a:pt x="-225" y="169"/>
                    <a:pt x="675" y="14"/>
                  </a:cubicBezTo>
                  <a:cubicBezTo>
                    <a:pt x="1575" y="-140"/>
                    <a:pt x="3375" y="940"/>
                    <a:pt x="6075" y="3794"/>
                  </a:cubicBezTo>
                  <a:cubicBezTo>
                    <a:pt x="8775" y="6649"/>
                    <a:pt x="12375" y="11277"/>
                    <a:pt x="15075" y="14517"/>
                  </a:cubicBezTo>
                  <a:cubicBezTo>
                    <a:pt x="17775" y="17757"/>
                    <a:pt x="19575" y="19609"/>
                    <a:pt x="21375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1531861" y="2731867"/>
              <a:ext cx="38250" cy="12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380" fill="norm" stroke="1" extrusionOk="0">
                  <a:moveTo>
                    <a:pt x="15444" y="300"/>
                  </a:moveTo>
                  <a:cubicBezTo>
                    <a:pt x="10460" y="40"/>
                    <a:pt x="5475" y="-220"/>
                    <a:pt x="2567" y="300"/>
                  </a:cubicBezTo>
                  <a:cubicBezTo>
                    <a:pt x="-340" y="821"/>
                    <a:pt x="-1171" y="2122"/>
                    <a:pt x="2152" y="5766"/>
                  </a:cubicBezTo>
                  <a:cubicBezTo>
                    <a:pt x="5475" y="9409"/>
                    <a:pt x="12952" y="15394"/>
                    <a:pt x="20429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2067950" y="2391359"/>
              <a:ext cx="80785" cy="26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84" fill="norm" stroke="1" extrusionOk="0">
                  <a:moveTo>
                    <a:pt x="5272" y="134"/>
                  </a:moveTo>
                  <a:cubicBezTo>
                    <a:pt x="3234" y="9"/>
                    <a:pt x="1196" y="-116"/>
                    <a:pt x="381" y="196"/>
                  </a:cubicBezTo>
                  <a:cubicBezTo>
                    <a:pt x="-434" y="508"/>
                    <a:pt x="-26" y="1257"/>
                    <a:pt x="2419" y="3567"/>
                  </a:cubicBezTo>
                  <a:cubicBezTo>
                    <a:pt x="4864" y="5877"/>
                    <a:pt x="9347" y="9748"/>
                    <a:pt x="12811" y="12994"/>
                  </a:cubicBezTo>
                  <a:cubicBezTo>
                    <a:pt x="16275" y="16240"/>
                    <a:pt x="18721" y="18862"/>
                    <a:pt x="21166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2142240" y="2646233"/>
              <a:ext cx="258476" cy="20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97" fill="norm" stroke="1" extrusionOk="0">
                  <a:moveTo>
                    <a:pt x="1316" y="4133"/>
                  </a:moveTo>
                  <a:cubicBezTo>
                    <a:pt x="798" y="3660"/>
                    <a:pt x="281" y="3187"/>
                    <a:pt x="87" y="2556"/>
                  </a:cubicBezTo>
                  <a:cubicBezTo>
                    <a:pt x="-107" y="1925"/>
                    <a:pt x="22" y="1137"/>
                    <a:pt x="475" y="585"/>
                  </a:cubicBezTo>
                  <a:cubicBezTo>
                    <a:pt x="928" y="33"/>
                    <a:pt x="1704" y="-282"/>
                    <a:pt x="3062" y="349"/>
                  </a:cubicBezTo>
                  <a:cubicBezTo>
                    <a:pt x="4420" y="979"/>
                    <a:pt x="6360" y="2556"/>
                    <a:pt x="6877" y="5394"/>
                  </a:cubicBezTo>
                  <a:cubicBezTo>
                    <a:pt x="7395" y="8232"/>
                    <a:pt x="6489" y="12331"/>
                    <a:pt x="5843" y="14696"/>
                  </a:cubicBezTo>
                  <a:cubicBezTo>
                    <a:pt x="5196" y="17061"/>
                    <a:pt x="4808" y="17692"/>
                    <a:pt x="4420" y="18559"/>
                  </a:cubicBezTo>
                  <a:cubicBezTo>
                    <a:pt x="4032" y="19426"/>
                    <a:pt x="3644" y="20530"/>
                    <a:pt x="3903" y="20924"/>
                  </a:cubicBezTo>
                  <a:cubicBezTo>
                    <a:pt x="4161" y="21318"/>
                    <a:pt x="5067" y="21003"/>
                    <a:pt x="7395" y="20372"/>
                  </a:cubicBezTo>
                  <a:cubicBezTo>
                    <a:pt x="9723" y="19741"/>
                    <a:pt x="13474" y="18795"/>
                    <a:pt x="16061" y="18165"/>
                  </a:cubicBezTo>
                  <a:cubicBezTo>
                    <a:pt x="18647" y="17534"/>
                    <a:pt x="20070" y="17219"/>
                    <a:pt x="21493" y="16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296642" y="2201503"/>
              <a:ext cx="579016" cy="21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45" fill="norm" stroke="1" extrusionOk="0">
                  <a:moveTo>
                    <a:pt x="8323" y="18273"/>
                  </a:moveTo>
                  <a:cubicBezTo>
                    <a:pt x="9365" y="17208"/>
                    <a:pt x="10408" y="16143"/>
                    <a:pt x="11884" y="15459"/>
                  </a:cubicBezTo>
                  <a:cubicBezTo>
                    <a:pt x="13361" y="14774"/>
                    <a:pt x="15272" y="14470"/>
                    <a:pt x="16835" y="14242"/>
                  </a:cubicBezTo>
                  <a:cubicBezTo>
                    <a:pt x="18399" y="14013"/>
                    <a:pt x="19615" y="13861"/>
                    <a:pt x="20397" y="13785"/>
                  </a:cubicBezTo>
                  <a:cubicBezTo>
                    <a:pt x="21179" y="13709"/>
                    <a:pt x="21526" y="13709"/>
                    <a:pt x="21555" y="13785"/>
                  </a:cubicBezTo>
                  <a:cubicBezTo>
                    <a:pt x="21584" y="13861"/>
                    <a:pt x="21294" y="14013"/>
                    <a:pt x="19963" y="14242"/>
                  </a:cubicBezTo>
                  <a:cubicBezTo>
                    <a:pt x="18631" y="14470"/>
                    <a:pt x="16256" y="14774"/>
                    <a:pt x="14027" y="14546"/>
                  </a:cubicBezTo>
                  <a:cubicBezTo>
                    <a:pt x="11797" y="14318"/>
                    <a:pt x="9713" y="13557"/>
                    <a:pt x="7946" y="12873"/>
                  </a:cubicBezTo>
                  <a:cubicBezTo>
                    <a:pt x="6180" y="12188"/>
                    <a:pt x="4733" y="11580"/>
                    <a:pt x="3603" y="11123"/>
                  </a:cubicBezTo>
                  <a:cubicBezTo>
                    <a:pt x="2474" y="10667"/>
                    <a:pt x="1663" y="10363"/>
                    <a:pt x="1142" y="9982"/>
                  </a:cubicBezTo>
                  <a:cubicBezTo>
                    <a:pt x="621" y="9602"/>
                    <a:pt x="389" y="9146"/>
                    <a:pt x="245" y="8537"/>
                  </a:cubicBezTo>
                  <a:cubicBezTo>
                    <a:pt x="100" y="7929"/>
                    <a:pt x="42" y="7168"/>
                    <a:pt x="13" y="6408"/>
                  </a:cubicBezTo>
                  <a:cubicBezTo>
                    <a:pt x="-16" y="5647"/>
                    <a:pt x="-16" y="4887"/>
                    <a:pt x="245" y="4050"/>
                  </a:cubicBezTo>
                  <a:cubicBezTo>
                    <a:pt x="505" y="3213"/>
                    <a:pt x="1026" y="2301"/>
                    <a:pt x="1982" y="1464"/>
                  </a:cubicBezTo>
                  <a:cubicBezTo>
                    <a:pt x="2937" y="628"/>
                    <a:pt x="4327" y="-133"/>
                    <a:pt x="5485" y="19"/>
                  </a:cubicBezTo>
                  <a:cubicBezTo>
                    <a:pt x="6644" y="171"/>
                    <a:pt x="7570" y="1236"/>
                    <a:pt x="8410" y="3822"/>
                  </a:cubicBezTo>
                  <a:cubicBezTo>
                    <a:pt x="9249" y="6408"/>
                    <a:pt x="10002" y="10515"/>
                    <a:pt x="10379" y="13405"/>
                  </a:cubicBezTo>
                  <a:cubicBezTo>
                    <a:pt x="10755" y="16295"/>
                    <a:pt x="10755" y="17968"/>
                    <a:pt x="10755" y="19185"/>
                  </a:cubicBezTo>
                  <a:cubicBezTo>
                    <a:pt x="10755" y="20402"/>
                    <a:pt x="10755" y="21163"/>
                    <a:pt x="10784" y="21315"/>
                  </a:cubicBezTo>
                  <a:cubicBezTo>
                    <a:pt x="10813" y="21467"/>
                    <a:pt x="10871" y="21011"/>
                    <a:pt x="10929" y="20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590182" y="2103710"/>
              <a:ext cx="177321" cy="13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7743"/>
                    <a:pt x="9095" y="13886"/>
                    <a:pt x="12695" y="10286"/>
                  </a:cubicBezTo>
                  <a:cubicBezTo>
                    <a:pt x="16295" y="6686"/>
                    <a:pt x="18947" y="33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625957" y="2089711"/>
              <a:ext cx="141546" cy="15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35" y="0"/>
                  </a:moveTo>
                  <a:cubicBezTo>
                    <a:pt x="0" y="1091"/>
                    <a:pt x="-235" y="2182"/>
                    <a:pt x="469" y="3818"/>
                  </a:cubicBezTo>
                  <a:cubicBezTo>
                    <a:pt x="1174" y="5455"/>
                    <a:pt x="2817" y="7636"/>
                    <a:pt x="5752" y="10145"/>
                  </a:cubicBezTo>
                  <a:cubicBezTo>
                    <a:pt x="8687" y="12655"/>
                    <a:pt x="12913" y="15491"/>
                    <a:pt x="15730" y="17455"/>
                  </a:cubicBezTo>
                  <a:cubicBezTo>
                    <a:pt x="18548" y="19418"/>
                    <a:pt x="19956" y="20509"/>
                    <a:pt x="213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347335" y="1893726"/>
              <a:ext cx="317510" cy="14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881" fill="norm" stroke="1" extrusionOk="0">
                  <a:moveTo>
                    <a:pt x="3490" y="0"/>
                  </a:moveTo>
                  <a:cubicBezTo>
                    <a:pt x="2648" y="445"/>
                    <a:pt x="1805" y="891"/>
                    <a:pt x="1120" y="1336"/>
                  </a:cubicBezTo>
                  <a:cubicBezTo>
                    <a:pt x="435" y="1781"/>
                    <a:pt x="-92" y="2227"/>
                    <a:pt x="13" y="3897"/>
                  </a:cubicBezTo>
                  <a:cubicBezTo>
                    <a:pt x="119" y="5567"/>
                    <a:pt x="856" y="8462"/>
                    <a:pt x="2542" y="11468"/>
                  </a:cubicBezTo>
                  <a:cubicBezTo>
                    <a:pt x="4228" y="14474"/>
                    <a:pt x="6862" y="17592"/>
                    <a:pt x="9391" y="19373"/>
                  </a:cubicBezTo>
                  <a:cubicBezTo>
                    <a:pt x="11920" y="21155"/>
                    <a:pt x="14343" y="21600"/>
                    <a:pt x="16345" y="19373"/>
                  </a:cubicBezTo>
                  <a:cubicBezTo>
                    <a:pt x="18347" y="17146"/>
                    <a:pt x="19928" y="12247"/>
                    <a:pt x="21508" y="7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38853" y="1800399"/>
              <a:ext cx="69995" cy="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405797" y="1781734"/>
              <a:ext cx="16399" cy="1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153" fill="norm" stroke="1" extrusionOk="0">
                  <a:moveTo>
                    <a:pt x="14811" y="10800"/>
                  </a:moveTo>
                  <a:cubicBezTo>
                    <a:pt x="6957" y="16200"/>
                    <a:pt x="-898" y="21600"/>
                    <a:pt x="84" y="19800"/>
                  </a:cubicBezTo>
                  <a:cubicBezTo>
                    <a:pt x="1066" y="18000"/>
                    <a:pt x="10884" y="9000"/>
                    <a:pt x="207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60066" y="1639656"/>
              <a:ext cx="370107" cy="13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48" fill="norm" stroke="1" extrusionOk="0">
                  <a:moveTo>
                    <a:pt x="85" y="13584"/>
                  </a:moveTo>
                  <a:cubicBezTo>
                    <a:pt x="-6" y="12357"/>
                    <a:pt x="-96" y="11130"/>
                    <a:pt x="220" y="9412"/>
                  </a:cubicBezTo>
                  <a:cubicBezTo>
                    <a:pt x="537" y="7693"/>
                    <a:pt x="1260" y="5484"/>
                    <a:pt x="2841" y="3398"/>
                  </a:cubicBezTo>
                  <a:cubicBezTo>
                    <a:pt x="4423" y="1312"/>
                    <a:pt x="6863" y="-652"/>
                    <a:pt x="9484" y="207"/>
                  </a:cubicBezTo>
                  <a:cubicBezTo>
                    <a:pt x="12105" y="1066"/>
                    <a:pt x="14907" y="4748"/>
                    <a:pt x="16940" y="8675"/>
                  </a:cubicBezTo>
                  <a:cubicBezTo>
                    <a:pt x="18973" y="12603"/>
                    <a:pt x="20239" y="16775"/>
                    <a:pt x="21504" y="20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580850" y="1151780"/>
              <a:ext cx="60663" cy="43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21445"/>
                  </a:moveTo>
                  <a:cubicBezTo>
                    <a:pt x="17723" y="21522"/>
                    <a:pt x="13846" y="21600"/>
                    <a:pt x="11354" y="21406"/>
                  </a:cubicBezTo>
                  <a:cubicBezTo>
                    <a:pt x="8862" y="21212"/>
                    <a:pt x="7754" y="20745"/>
                    <a:pt x="6646" y="19308"/>
                  </a:cubicBezTo>
                  <a:cubicBezTo>
                    <a:pt x="5539" y="17871"/>
                    <a:pt x="4431" y="15462"/>
                    <a:pt x="3600" y="12665"/>
                  </a:cubicBezTo>
                  <a:cubicBezTo>
                    <a:pt x="2769" y="9868"/>
                    <a:pt x="2215" y="6682"/>
                    <a:pt x="1662" y="4506"/>
                  </a:cubicBezTo>
                  <a:cubicBezTo>
                    <a:pt x="1108" y="2331"/>
                    <a:pt x="554" y="1165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502735" y="1164539"/>
              <a:ext cx="199440" cy="11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63" fill="norm" stroke="1" extrusionOk="0">
                  <a:moveTo>
                    <a:pt x="2381" y="15372"/>
                  </a:moveTo>
                  <a:cubicBezTo>
                    <a:pt x="1543" y="14811"/>
                    <a:pt x="706" y="14250"/>
                    <a:pt x="288" y="12427"/>
                  </a:cubicBezTo>
                  <a:cubicBezTo>
                    <a:pt x="-131" y="10603"/>
                    <a:pt x="-131" y="7518"/>
                    <a:pt x="539" y="4993"/>
                  </a:cubicBezTo>
                  <a:cubicBezTo>
                    <a:pt x="1209" y="2468"/>
                    <a:pt x="2548" y="505"/>
                    <a:pt x="4306" y="84"/>
                  </a:cubicBezTo>
                  <a:cubicBezTo>
                    <a:pt x="6064" y="-337"/>
                    <a:pt x="8241" y="785"/>
                    <a:pt x="11171" y="4572"/>
                  </a:cubicBezTo>
                  <a:cubicBezTo>
                    <a:pt x="14102" y="8359"/>
                    <a:pt x="17785" y="14811"/>
                    <a:pt x="21469" y="21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1356540" y="1637078"/>
              <a:ext cx="78248" cy="10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76" fill="norm" stroke="1" extrusionOk="0">
                  <a:moveTo>
                    <a:pt x="13419" y="13690"/>
                  </a:moveTo>
                  <a:cubicBezTo>
                    <a:pt x="13419" y="11865"/>
                    <a:pt x="13419" y="10039"/>
                    <a:pt x="13419" y="8366"/>
                  </a:cubicBezTo>
                  <a:cubicBezTo>
                    <a:pt x="13419" y="6693"/>
                    <a:pt x="13419" y="5172"/>
                    <a:pt x="12588" y="3955"/>
                  </a:cubicBezTo>
                  <a:cubicBezTo>
                    <a:pt x="11758" y="2738"/>
                    <a:pt x="10096" y="1825"/>
                    <a:pt x="8642" y="2586"/>
                  </a:cubicBezTo>
                  <a:cubicBezTo>
                    <a:pt x="7188" y="3346"/>
                    <a:pt x="5942" y="5780"/>
                    <a:pt x="4904" y="7758"/>
                  </a:cubicBezTo>
                  <a:cubicBezTo>
                    <a:pt x="3865" y="9735"/>
                    <a:pt x="3034" y="11256"/>
                    <a:pt x="2619" y="13082"/>
                  </a:cubicBezTo>
                  <a:cubicBezTo>
                    <a:pt x="2204" y="14907"/>
                    <a:pt x="2204" y="17037"/>
                    <a:pt x="3242" y="17949"/>
                  </a:cubicBezTo>
                  <a:cubicBezTo>
                    <a:pt x="4281" y="18862"/>
                    <a:pt x="6358" y="18558"/>
                    <a:pt x="8434" y="16884"/>
                  </a:cubicBezTo>
                  <a:cubicBezTo>
                    <a:pt x="10511" y="15211"/>
                    <a:pt x="12588" y="12169"/>
                    <a:pt x="13834" y="9735"/>
                  </a:cubicBezTo>
                  <a:cubicBezTo>
                    <a:pt x="15081" y="7301"/>
                    <a:pt x="15496" y="5476"/>
                    <a:pt x="14665" y="4716"/>
                  </a:cubicBezTo>
                  <a:cubicBezTo>
                    <a:pt x="13834" y="3955"/>
                    <a:pt x="11758" y="4259"/>
                    <a:pt x="8850" y="6237"/>
                  </a:cubicBezTo>
                  <a:cubicBezTo>
                    <a:pt x="5942" y="8214"/>
                    <a:pt x="2204" y="11865"/>
                    <a:pt x="750" y="14451"/>
                  </a:cubicBezTo>
                  <a:cubicBezTo>
                    <a:pt x="-704" y="17037"/>
                    <a:pt x="127" y="18558"/>
                    <a:pt x="1788" y="19470"/>
                  </a:cubicBezTo>
                  <a:cubicBezTo>
                    <a:pt x="3450" y="20383"/>
                    <a:pt x="5942" y="20687"/>
                    <a:pt x="8434" y="20992"/>
                  </a:cubicBezTo>
                  <a:cubicBezTo>
                    <a:pt x="10927" y="21296"/>
                    <a:pt x="13419" y="21600"/>
                    <a:pt x="15288" y="21144"/>
                  </a:cubicBezTo>
                  <a:cubicBezTo>
                    <a:pt x="17158" y="20687"/>
                    <a:pt x="18404" y="19470"/>
                    <a:pt x="18404" y="18253"/>
                  </a:cubicBezTo>
                  <a:cubicBezTo>
                    <a:pt x="18404" y="17037"/>
                    <a:pt x="17158" y="15820"/>
                    <a:pt x="15496" y="14755"/>
                  </a:cubicBezTo>
                  <a:cubicBezTo>
                    <a:pt x="13834" y="13690"/>
                    <a:pt x="11758" y="12777"/>
                    <a:pt x="9681" y="12169"/>
                  </a:cubicBezTo>
                  <a:cubicBezTo>
                    <a:pt x="7604" y="11561"/>
                    <a:pt x="5527" y="11256"/>
                    <a:pt x="5319" y="12017"/>
                  </a:cubicBezTo>
                  <a:cubicBezTo>
                    <a:pt x="5111" y="12777"/>
                    <a:pt x="6773" y="14603"/>
                    <a:pt x="8850" y="15516"/>
                  </a:cubicBezTo>
                  <a:cubicBezTo>
                    <a:pt x="10927" y="16428"/>
                    <a:pt x="13419" y="16428"/>
                    <a:pt x="14665" y="15059"/>
                  </a:cubicBezTo>
                  <a:cubicBezTo>
                    <a:pt x="15911" y="13690"/>
                    <a:pt x="15911" y="10952"/>
                    <a:pt x="16742" y="8214"/>
                  </a:cubicBezTo>
                  <a:cubicBezTo>
                    <a:pt x="17573" y="5476"/>
                    <a:pt x="19234" y="2738"/>
                    <a:pt x="208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1413597" y="1215847"/>
              <a:ext cx="116994" cy="31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76" fill="norm" stroke="1" extrusionOk="0">
                  <a:moveTo>
                    <a:pt x="1297" y="6503"/>
                  </a:moveTo>
                  <a:cubicBezTo>
                    <a:pt x="2699" y="9069"/>
                    <a:pt x="4102" y="11635"/>
                    <a:pt x="5504" y="13881"/>
                  </a:cubicBezTo>
                  <a:cubicBezTo>
                    <a:pt x="6907" y="16126"/>
                    <a:pt x="8310" y="18051"/>
                    <a:pt x="9291" y="19388"/>
                  </a:cubicBezTo>
                  <a:cubicBezTo>
                    <a:pt x="10273" y="20724"/>
                    <a:pt x="10834" y="21473"/>
                    <a:pt x="10694" y="21366"/>
                  </a:cubicBezTo>
                  <a:cubicBezTo>
                    <a:pt x="10554" y="21259"/>
                    <a:pt x="9712" y="20297"/>
                    <a:pt x="8029" y="17784"/>
                  </a:cubicBezTo>
                  <a:cubicBezTo>
                    <a:pt x="6346" y="15271"/>
                    <a:pt x="3821" y="11208"/>
                    <a:pt x="2278" y="8267"/>
                  </a:cubicBezTo>
                  <a:cubicBezTo>
                    <a:pt x="736" y="5326"/>
                    <a:pt x="175" y="3509"/>
                    <a:pt x="34" y="2332"/>
                  </a:cubicBezTo>
                  <a:cubicBezTo>
                    <a:pt x="-106" y="1156"/>
                    <a:pt x="175" y="622"/>
                    <a:pt x="1016" y="301"/>
                  </a:cubicBezTo>
                  <a:cubicBezTo>
                    <a:pt x="1858" y="-20"/>
                    <a:pt x="3260" y="-127"/>
                    <a:pt x="5925" y="194"/>
                  </a:cubicBezTo>
                  <a:cubicBezTo>
                    <a:pt x="8590" y="515"/>
                    <a:pt x="12517" y="1263"/>
                    <a:pt x="15463" y="2065"/>
                  </a:cubicBezTo>
                  <a:cubicBezTo>
                    <a:pt x="18408" y="2867"/>
                    <a:pt x="20372" y="3723"/>
                    <a:pt x="20933" y="4685"/>
                  </a:cubicBezTo>
                  <a:cubicBezTo>
                    <a:pt x="21494" y="5647"/>
                    <a:pt x="20652" y="6717"/>
                    <a:pt x="18128" y="7625"/>
                  </a:cubicBezTo>
                  <a:cubicBezTo>
                    <a:pt x="15603" y="8534"/>
                    <a:pt x="11395" y="9283"/>
                    <a:pt x="8590" y="9497"/>
                  </a:cubicBezTo>
                  <a:cubicBezTo>
                    <a:pt x="5785" y="9711"/>
                    <a:pt x="4382" y="9390"/>
                    <a:pt x="2980" y="9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1967719" y="1877853"/>
              <a:ext cx="55025" cy="4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696" fill="norm" stroke="1" extrusionOk="0">
                  <a:moveTo>
                    <a:pt x="14025" y="7873"/>
                  </a:moveTo>
                  <a:cubicBezTo>
                    <a:pt x="12225" y="4787"/>
                    <a:pt x="10425" y="1701"/>
                    <a:pt x="8025" y="1316"/>
                  </a:cubicBezTo>
                  <a:cubicBezTo>
                    <a:pt x="5625" y="930"/>
                    <a:pt x="2625" y="3244"/>
                    <a:pt x="1125" y="6330"/>
                  </a:cubicBezTo>
                  <a:cubicBezTo>
                    <a:pt x="-375" y="9415"/>
                    <a:pt x="-375" y="13273"/>
                    <a:pt x="1125" y="15973"/>
                  </a:cubicBezTo>
                  <a:cubicBezTo>
                    <a:pt x="2625" y="18673"/>
                    <a:pt x="5625" y="20216"/>
                    <a:pt x="8625" y="20601"/>
                  </a:cubicBezTo>
                  <a:cubicBezTo>
                    <a:pt x="11625" y="20987"/>
                    <a:pt x="14625" y="20216"/>
                    <a:pt x="16125" y="17901"/>
                  </a:cubicBezTo>
                  <a:cubicBezTo>
                    <a:pt x="17625" y="15587"/>
                    <a:pt x="17625" y="11730"/>
                    <a:pt x="16425" y="8258"/>
                  </a:cubicBezTo>
                  <a:cubicBezTo>
                    <a:pt x="15225" y="4787"/>
                    <a:pt x="12825" y="1701"/>
                    <a:pt x="9825" y="544"/>
                  </a:cubicBezTo>
                  <a:cubicBezTo>
                    <a:pt x="6825" y="-613"/>
                    <a:pt x="3225" y="158"/>
                    <a:pt x="2325" y="2087"/>
                  </a:cubicBezTo>
                  <a:cubicBezTo>
                    <a:pt x="1425" y="4016"/>
                    <a:pt x="3225" y="7101"/>
                    <a:pt x="6825" y="7487"/>
                  </a:cubicBezTo>
                  <a:cubicBezTo>
                    <a:pt x="10425" y="7873"/>
                    <a:pt x="15825" y="5558"/>
                    <a:pt x="21225" y="3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2135602" y="1547640"/>
              <a:ext cx="102922" cy="34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273" fill="norm" stroke="1" extrusionOk="0">
                  <a:moveTo>
                    <a:pt x="8278" y="12600"/>
                  </a:moveTo>
                  <a:cubicBezTo>
                    <a:pt x="8278" y="13768"/>
                    <a:pt x="8278" y="14935"/>
                    <a:pt x="9217" y="16249"/>
                  </a:cubicBezTo>
                  <a:cubicBezTo>
                    <a:pt x="10156" y="17562"/>
                    <a:pt x="12035" y="19022"/>
                    <a:pt x="12974" y="19995"/>
                  </a:cubicBezTo>
                  <a:cubicBezTo>
                    <a:pt x="13913" y="20968"/>
                    <a:pt x="13913" y="21454"/>
                    <a:pt x="13600" y="21211"/>
                  </a:cubicBezTo>
                  <a:cubicBezTo>
                    <a:pt x="13287" y="20968"/>
                    <a:pt x="12661" y="19995"/>
                    <a:pt x="10939" y="17903"/>
                  </a:cubicBezTo>
                  <a:cubicBezTo>
                    <a:pt x="9217" y="15811"/>
                    <a:pt x="6400" y="12600"/>
                    <a:pt x="4365" y="9681"/>
                  </a:cubicBezTo>
                  <a:cubicBezTo>
                    <a:pt x="2330" y="6762"/>
                    <a:pt x="1078" y="4135"/>
                    <a:pt x="452" y="2578"/>
                  </a:cubicBezTo>
                  <a:cubicBezTo>
                    <a:pt x="-174" y="1022"/>
                    <a:pt x="-174" y="535"/>
                    <a:pt x="609" y="243"/>
                  </a:cubicBezTo>
                  <a:cubicBezTo>
                    <a:pt x="1391" y="-49"/>
                    <a:pt x="2956" y="-146"/>
                    <a:pt x="6243" y="340"/>
                  </a:cubicBezTo>
                  <a:cubicBezTo>
                    <a:pt x="9530" y="827"/>
                    <a:pt x="14539" y="1897"/>
                    <a:pt x="17513" y="3357"/>
                  </a:cubicBezTo>
                  <a:cubicBezTo>
                    <a:pt x="20487" y="4816"/>
                    <a:pt x="21426" y="6665"/>
                    <a:pt x="20174" y="8027"/>
                  </a:cubicBezTo>
                  <a:cubicBezTo>
                    <a:pt x="18922" y="9389"/>
                    <a:pt x="15478" y="10265"/>
                    <a:pt x="12974" y="10654"/>
                  </a:cubicBezTo>
                  <a:cubicBezTo>
                    <a:pt x="10469" y="11043"/>
                    <a:pt x="8904" y="10946"/>
                    <a:pt x="7809" y="10557"/>
                  </a:cubicBezTo>
                  <a:cubicBezTo>
                    <a:pt x="6713" y="10168"/>
                    <a:pt x="6087" y="9486"/>
                    <a:pt x="6556" y="8805"/>
                  </a:cubicBezTo>
                  <a:cubicBezTo>
                    <a:pt x="7026" y="8124"/>
                    <a:pt x="8591" y="7443"/>
                    <a:pt x="10156" y="6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2265350" y="1489096"/>
              <a:ext cx="140033" cy="19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42" fill="norm" stroke="1" extrusionOk="0">
                  <a:moveTo>
                    <a:pt x="5641" y="3998"/>
                  </a:moveTo>
                  <a:cubicBezTo>
                    <a:pt x="5876" y="2616"/>
                    <a:pt x="6111" y="1233"/>
                    <a:pt x="5407" y="542"/>
                  </a:cubicBezTo>
                  <a:cubicBezTo>
                    <a:pt x="4702" y="-149"/>
                    <a:pt x="3059" y="-149"/>
                    <a:pt x="1767" y="369"/>
                  </a:cubicBezTo>
                  <a:cubicBezTo>
                    <a:pt x="476" y="888"/>
                    <a:pt x="-463" y="1925"/>
                    <a:pt x="241" y="5294"/>
                  </a:cubicBezTo>
                  <a:cubicBezTo>
                    <a:pt x="946" y="8664"/>
                    <a:pt x="3294" y="14366"/>
                    <a:pt x="6111" y="17563"/>
                  </a:cubicBezTo>
                  <a:cubicBezTo>
                    <a:pt x="8928" y="20760"/>
                    <a:pt x="12215" y="21451"/>
                    <a:pt x="14798" y="21192"/>
                  </a:cubicBezTo>
                  <a:cubicBezTo>
                    <a:pt x="17380" y="20933"/>
                    <a:pt x="19259" y="19723"/>
                    <a:pt x="21137" y="18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2433379" y="1543751"/>
              <a:ext cx="51331" cy="11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4500"/>
                    <a:pt x="2618" y="9000"/>
                    <a:pt x="6218" y="12600"/>
                  </a:cubicBezTo>
                  <a:cubicBezTo>
                    <a:pt x="9818" y="16200"/>
                    <a:pt x="15709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2517373" y="1506421"/>
              <a:ext cx="116659" cy="6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3600" y="13200"/>
                  </a:cubicBezTo>
                  <a:cubicBezTo>
                    <a:pt x="7200" y="9600"/>
                    <a:pt x="144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2657363" y="1397699"/>
              <a:ext cx="75091" cy="28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292" fill="norm" stroke="1" extrusionOk="0">
                  <a:moveTo>
                    <a:pt x="0" y="8117"/>
                  </a:moveTo>
                  <a:cubicBezTo>
                    <a:pt x="1728" y="11485"/>
                    <a:pt x="3456" y="14853"/>
                    <a:pt x="4320" y="16885"/>
                  </a:cubicBezTo>
                  <a:cubicBezTo>
                    <a:pt x="5184" y="18917"/>
                    <a:pt x="5184" y="19614"/>
                    <a:pt x="5184" y="20253"/>
                  </a:cubicBezTo>
                  <a:cubicBezTo>
                    <a:pt x="5184" y="20891"/>
                    <a:pt x="5184" y="21472"/>
                    <a:pt x="4968" y="21240"/>
                  </a:cubicBezTo>
                  <a:cubicBezTo>
                    <a:pt x="4752" y="21007"/>
                    <a:pt x="4320" y="19962"/>
                    <a:pt x="3888" y="17175"/>
                  </a:cubicBezTo>
                  <a:cubicBezTo>
                    <a:pt x="3456" y="14388"/>
                    <a:pt x="3024" y="9859"/>
                    <a:pt x="2808" y="6956"/>
                  </a:cubicBezTo>
                  <a:cubicBezTo>
                    <a:pt x="2592" y="4053"/>
                    <a:pt x="2592" y="2775"/>
                    <a:pt x="3024" y="1846"/>
                  </a:cubicBezTo>
                  <a:cubicBezTo>
                    <a:pt x="3456" y="917"/>
                    <a:pt x="4320" y="337"/>
                    <a:pt x="5832" y="104"/>
                  </a:cubicBezTo>
                  <a:cubicBezTo>
                    <a:pt x="7344" y="-128"/>
                    <a:pt x="9504" y="-12"/>
                    <a:pt x="12528" y="859"/>
                  </a:cubicBezTo>
                  <a:cubicBezTo>
                    <a:pt x="15552" y="1730"/>
                    <a:pt x="19440" y="3356"/>
                    <a:pt x="20520" y="5098"/>
                  </a:cubicBezTo>
                  <a:cubicBezTo>
                    <a:pt x="21600" y="6840"/>
                    <a:pt x="19872" y="8698"/>
                    <a:pt x="18144" y="9859"/>
                  </a:cubicBezTo>
                  <a:cubicBezTo>
                    <a:pt x="16416" y="11020"/>
                    <a:pt x="14688" y="11485"/>
                    <a:pt x="12744" y="11833"/>
                  </a:cubicBezTo>
                  <a:cubicBezTo>
                    <a:pt x="10800" y="12182"/>
                    <a:pt x="8640" y="12414"/>
                    <a:pt x="6696" y="12124"/>
                  </a:cubicBezTo>
                  <a:cubicBezTo>
                    <a:pt x="4752" y="11833"/>
                    <a:pt x="3024" y="11020"/>
                    <a:pt x="1296" y="10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2722691" y="1352432"/>
              <a:ext cx="92512" cy="28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0" y="0"/>
                  </a:moveTo>
                  <a:cubicBezTo>
                    <a:pt x="6968" y="1770"/>
                    <a:pt x="13935" y="3541"/>
                    <a:pt x="17594" y="6020"/>
                  </a:cubicBezTo>
                  <a:cubicBezTo>
                    <a:pt x="21252" y="8498"/>
                    <a:pt x="21600" y="11685"/>
                    <a:pt x="19161" y="14400"/>
                  </a:cubicBezTo>
                  <a:cubicBezTo>
                    <a:pt x="16723" y="17115"/>
                    <a:pt x="11497" y="19357"/>
                    <a:pt x="62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294797" y="1749070"/>
              <a:ext cx="125992" cy="88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0"/>
                  </a:moveTo>
                  <a:cubicBezTo>
                    <a:pt x="800" y="724"/>
                    <a:pt x="1600" y="1448"/>
                    <a:pt x="2667" y="2457"/>
                  </a:cubicBezTo>
                  <a:cubicBezTo>
                    <a:pt x="3733" y="3467"/>
                    <a:pt x="5067" y="4762"/>
                    <a:pt x="6533" y="6210"/>
                  </a:cubicBezTo>
                  <a:cubicBezTo>
                    <a:pt x="8000" y="7657"/>
                    <a:pt x="9600" y="9257"/>
                    <a:pt x="10800" y="10762"/>
                  </a:cubicBezTo>
                  <a:cubicBezTo>
                    <a:pt x="12000" y="12267"/>
                    <a:pt x="12800" y="13676"/>
                    <a:pt x="13733" y="15105"/>
                  </a:cubicBezTo>
                  <a:cubicBezTo>
                    <a:pt x="14667" y="16533"/>
                    <a:pt x="15733" y="17981"/>
                    <a:pt x="16400" y="18971"/>
                  </a:cubicBezTo>
                  <a:cubicBezTo>
                    <a:pt x="17067" y="19962"/>
                    <a:pt x="17333" y="20495"/>
                    <a:pt x="17733" y="20895"/>
                  </a:cubicBezTo>
                  <a:cubicBezTo>
                    <a:pt x="18133" y="21295"/>
                    <a:pt x="18667" y="21562"/>
                    <a:pt x="19200" y="21581"/>
                  </a:cubicBezTo>
                  <a:cubicBezTo>
                    <a:pt x="19733" y="21600"/>
                    <a:pt x="20267" y="21371"/>
                    <a:pt x="20667" y="21143"/>
                  </a:cubicBezTo>
                  <a:cubicBezTo>
                    <a:pt x="21067" y="20914"/>
                    <a:pt x="21333" y="20686"/>
                    <a:pt x="21600" y="20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271854" y="1735766"/>
              <a:ext cx="424247" cy="89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83" fill="norm" stroke="1" extrusionOk="0">
                  <a:moveTo>
                    <a:pt x="1399" y="1227"/>
                  </a:moveTo>
                  <a:cubicBezTo>
                    <a:pt x="768" y="1189"/>
                    <a:pt x="137" y="1152"/>
                    <a:pt x="19" y="1133"/>
                  </a:cubicBezTo>
                  <a:cubicBezTo>
                    <a:pt x="-99" y="1114"/>
                    <a:pt x="295" y="1114"/>
                    <a:pt x="1714" y="982"/>
                  </a:cubicBezTo>
                  <a:cubicBezTo>
                    <a:pt x="3133" y="850"/>
                    <a:pt x="5577" y="586"/>
                    <a:pt x="7902" y="379"/>
                  </a:cubicBezTo>
                  <a:cubicBezTo>
                    <a:pt x="10228" y="171"/>
                    <a:pt x="12435" y="21"/>
                    <a:pt x="13933" y="2"/>
                  </a:cubicBezTo>
                  <a:cubicBezTo>
                    <a:pt x="15431" y="-17"/>
                    <a:pt x="16219" y="96"/>
                    <a:pt x="16889" y="435"/>
                  </a:cubicBezTo>
                  <a:cubicBezTo>
                    <a:pt x="17559" y="775"/>
                    <a:pt x="18111" y="1340"/>
                    <a:pt x="18348" y="2264"/>
                  </a:cubicBezTo>
                  <a:cubicBezTo>
                    <a:pt x="18584" y="3187"/>
                    <a:pt x="18505" y="4469"/>
                    <a:pt x="18427" y="5788"/>
                  </a:cubicBezTo>
                  <a:cubicBezTo>
                    <a:pt x="18348" y="7108"/>
                    <a:pt x="18269" y="8465"/>
                    <a:pt x="18229" y="9859"/>
                  </a:cubicBezTo>
                  <a:cubicBezTo>
                    <a:pt x="18190" y="11254"/>
                    <a:pt x="18190" y="12687"/>
                    <a:pt x="18308" y="14025"/>
                  </a:cubicBezTo>
                  <a:cubicBezTo>
                    <a:pt x="18427" y="15363"/>
                    <a:pt x="18663" y="16607"/>
                    <a:pt x="19057" y="17776"/>
                  </a:cubicBezTo>
                  <a:cubicBezTo>
                    <a:pt x="19451" y="18944"/>
                    <a:pt x="20003" y="20037"/>
                    <a:pt x="20437" y="20659"/>
                  </a:cubicBezTo>
                  <a:cubicBezTo>
                    <a:pt x="20870" y="21281"/>
                    <a:pt x="21186" y="21432"/>
                    <a:pt x="21501" y="21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888090" y="1877181"/>
              <a:ext cx="78658" cy="66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77" fill="norm" stroke="1" extrusionOk="0">
                  <a:moveTo>
                    <a:pt x="7442" y="984"/>
                  </a:moveTo>
                  <a:cubicBezTo>
                    <a:pt x="6594" y="734"/>
                    <a:pt x="5747" y="483"/>
                    <a:pt x="4477" y="283"/>
                  </a:cubicBezTo>
                  <a:cubicBezTo>
                    <a:pt x="3206" y="82"/>
                    <a:pt x="1512" y="-68"/>
                    <a:pt x="665" y="32"/>
                  </a:cubicBezTo>
                  <a:cubicBezTo>
                    <a:pt x="-182" y="132"/>
                    <a:pt x="-182" y="483"/>
                    <a:pt x="453" y="1461"/>
                  </a:cubicBezTo>
                  <a:cubicBezTo>
                    <a:pt x="1089" y="2438"/>
                    <a:pt x="2359" y="4042"/>
                    <a:pt x="4053" y="5771"/>
                  </a:cubicBezTo>
                  <a:cubicBezTo>
                    <a:pt x="5747" y="7500"/>
                    <a:pt x="7865" y="9354"/>
                    <a:pt x="9771" y="11183"/>
                  </a:cubicBezTo>
                  <a:cubicBezTo>
                    <a:pt x="11677" y="13012"/>
                    <a:pt x="13371" y="14816"/>
                    <a:pt x="14642" y="16170"/>
                  </a:cubicBezTo>
                  <a:cubicBezTo>
                    <a:pt x="15912" y="17523"/>
                    <a:pt x="16759" y="18425"/>
                    <a:pt x="17606" y="19327"/>
                  </a:cubicBezTo>
                  <a:cubicBezTo>
                    <a:pt x="18453" y="20229"/>
                    <a:pt x="19300" y="21131"/>
                    <a:pt x="19724" y="21332"/>
                  </a:cubicBezTo>
                  <a:cubicBezTo>
                    <a:pt x="20147" y="21532"/>
                    <a:pt x="20147" y="21031"/>
                    <a:pt x="20359" y="20630"/>
                  </a:cubicBezTo>
                  <a:cubicBezTo>
                    <a:pt x="20571" y="20229"/>
                    <a:pt x="20994" y="19928"/>
                    <a:pt x="21418" y="19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1892443" y="1894526"/>
              <a:ext cx="298289" cy="65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74" fill="norm" stroke="1" extrusionOk="0">
                  <a:moveTo>
                    <a:pt x="981" y="2443"/>
                  </a:moveTo>
                  <a:cubicBezTo>
                    <a:pt x="422" y="2185"/>
                    <a:pt x="-138" y="1928"/>
                    <a:pt x="30" y="1748"/>
                  </a:cubicBezTo>
                  <a:cubicBezTo>
                    <a:pt x="198" y="1568"/>
                    <a:pt x="1093" y="1465"/>
                    <a:pt x="3443" y="1260"/>
                  </a:cubicBezTo>
                  <a:cubicBezTo>
                    <a:pt x="5794" y="1054"/>
                    <a:pt x="9599" y="745"/>
                    <a:pt x="12285" y="514"/>
                  </a:cubicBezTo>
                  <a:cubicBezTo>
                    <a:pt x="14971" y="283"/>
                    <a:pt x="16538" y="128"/>
                    <a:pt x="17601" y="51"/>
                  </a:cubicBezTo>
                  <a:cubicBezTo>
                    <a:pt x="18664" y="-26"/>
                    <a:pt x="19224" y="-26"/>
                    <a:pt x="19671" y="128"/>
                  </a:cubicBezTo>
                  <a:cubicBezTo>
                    <a:pt x="20119" y="283"/>
                    <a:pt x="20455" y="591"/>
                    <a:pt x="20735" y="1645"/>
                  </a:cubicBezTo>
                  <a:cubicBezTo>
                    <a:pt x="21014" y="2700"/>
                    <a:pt x="21238" y="4500"/>
                    <a:pt x="21294" y="6325"/>
                  </a:cubicBezTo>
                  <a:cubicBezTo>
                    <a:pt x="21350" y="8151"/>
                    <a:pt x="21238" y="10003"/>
                    <a:pt x="21126" y="11905"/>
                  </a:cubicBezTo>
                  <a:cubicBezTo>
                    <a:pt x="21014" y="13808"/>
                    <a:pt x="20902" y="15763"/>
                    <a:pt x="20958" y="17383"/>
                  </a:cubicBezTo>
                  <a:cubicBezTo>
                    <a:pt x="21014" y="19003"/>
                    <a:pt x="21238" y="20288"/>
                    <a:pt x="21462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2461377" y="2309028"/>
              <a:ext cx="1" cy="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2452628" y="2035100"/>
              <a:ext cx="74079" cy="39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85" fill="norm" stroke="1" extrusionOk="0">
                  <a:moveTo>
                    <a:pt x="5231" y="2203"/>
                  </a:moveTo>
                  <a:cubicBezTo>
                    <a:pt x="4781" y="1781"/>
                    <a:pt x="4331" y="1359"/>
                    <a:pt x="3431" y="895"/>
                  </a:cubicBezTo>
                  <a:cubicBezTo>
                    <a:pt x="2531" y="431"/>
                    <a:pt x="1181" y="-75"/>
                    <a:pt x="506" y="9"/>
                  </a:cubicBezTo>
                  <a:cubicBezTo>
                    <a:pt x="-169" y="94"/>
                    <a:pt x="-169" y="769"/>
                    <a:pt x="506" y="2625"/>
                  </a:cubicBezTo>
                  <a:cubicBezTo>
                    <a:pt x="1181" y="4481"/>
                    <a:pt x="2531" y="7519"/>
                    <a:pt x="3881" y="10177"/>
                  </a:cubicBezTo>
                  <a:cubicBezTo>
                    <a:pt x="5231" y="12834"/>
                    <a:pt x="6581" y="15113"/>
                    <a:pt x="7481" y="16716"/>
                  </a:cubicBezTo>
                  <a:cubicBezTo>
                    <a:pt x="8381" y="18319"/>
                    <a:pt x="8831" y="19247"/>
                    <a:pt x="9506" y="20048"/>
                  </a:cubicBezTo>
                  <a:cubicBezTo>
                    <a:pt x="10181" y="20850"/>
                    <a:pt x="11081" y="21525"/>
                    <a:pt x="12656" y="21483"/>
                  </a:cubicBezTo>
                  <a:cubicBezTo>
                    <a:pt x="14231" y="21441"/>
                    <a:pt x="16481" y="20681"/>
                    <a:pt x="18056" y="19922"/>
                  </a:cubicBezTo>
                  <a:cubicBezTo>
                    <a:pt x="19631" y="19162"/>
                    <a:pt x="20531" y="18403"/>
                    <a:pt x="21431" y="17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2440915" y="2042123"/>
              <a:ext cx="216449" cy="47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1" fill="norm" stroke="1" extrusionOk="0">
                  <a:moveTo>
                    <a:pt x="1104" y="2987"/>
                  </a:moveTo>
                  <a:cubicBezTo>
                    <a:pt x="487" y="2706"/>
                    <a:pt x="-130" y="2426"/>
                    <a:pt x="24" y="2145"/>
                  </a:cubicBezTo>
                  <a:cubicBezTo>
                    <a:pt x="179" y="1865"/>
                    <a:pt x="1104" y="1584"/>
                    <a:pt x="3341" y="1198"/>
                  </a:cubicBezTo>
                  <a:cubicBezTo>
                    <a:pt x="5579" y="813"/>
                    <a:pt x="9127" y="322"/>
                    <a:pt x="11904" y="111"/>
                  </a:cubicBezTo>
                  <a:cubicBezTo>
                    <a:pt x="14681" y="-99"/>
                    <a:pt x="16687" y="-29"/>
                    <a:pt x="17999" y="462"/>
                  </a:cubicBezTo>
                  <a:cubicBezTo>
                    <a:pt x="19310" y="953"/>
                    <a:pt x="19927" y="1865"/>
                    <a:pt x="20159" y="3688"/>
                  </a:cubicBezTo>
                  <a:cubicBezTo>
                    <a:pt x="20390" y="5511"/>
                    <a:pt x="20236" y="8246"/>
                    <a:pt x="20159" y="10946"/>
                  </a:cubicBezTo>
                  <a:cubicBezTo>
                    <a:pt x="20081" y="13646"/>
                    <a:pt x="20081" y="16311"/>
                    <a:pt x="20159" y="17995"/>
                  </a:cubicBezTo>
                  <a:cubicBezTo>
                    <a:pt x="20236" y="19678"/>
                    <a:pt x="20390" y="20379"/>
                    <a:pt x="20621" y="20800"/>
                  </a:cubicBezTo>
                  <a:cubicBezTo>
                    <a:pt x="20853" y="21220"/>
                    <a:pt x="21161" y="21361"/>
                    <a:pt x="21470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3026002" y="2327694"/>
              <a:ext cx="9334" cy="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3014702" y="2128292"/>
              <a:ext cx="43966" cy="30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37" fill="norm" stroke="1" extrusionOk="0">
                  <a:moveTo>
                    <a:pt x="12114" y="572"/>
                  </a:moveTo>
                  <a:cubicBezTo>
                    <a:pt x="9135" y="242"/>
                    <a:pt x="6155" y="-89"/>
                    <a:pt x="4293" y="21"/>
                  </a:cubicBezTo>
                  <a:cubicBezTo>
                    <a:pt x="2431" y="131"/>
                    <a:pt x="1686" y="682"/>
                    <a:pt x="942" y="2666"/>
                  </a:cubicBezTo>
                  <a:cubicBezTo>
                    <a:pt x="197" y="4650"/>
                    <a:pt x="-548" y="8066"/>
                    <a:pt x="569" y="11262"/>
                  </a:cubicBezTo>
                  <a:cubicBezTo>
                    <a:pt x="1686" y="14458"/>
                    <a:pt x="4666" y="17433"/>
                    <a:pt x="7273" y="19197"/>
                  </a:cubicBezTo>
                  <a:cubicBezTo>
                    <a:pt x="9880" y="20960"/>
                    <a:pt x="12114" y="21511"/>
                    <a:pt x="14349" y="21291"/>
                  </a:cubicBezTo>
                  <a:cubicBezTo>
                    <a:pt x="16583" y="21070"/>
                    <a:pt x="18818" y="20078"/>
                    <a:pt x="19935" y="19307"/>
                  </a:cubicBezTo>
                  <a:cubicBezTo>
                    <a:pt x="21052" y="18535"/>
                    <a:pt x="21052" y="17984"/>
                    <a:pt x="21052" y="17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2983609" y="2120721"/>
              <a:ext cx="247713" cy="388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9" fill="norm" stroke="1" extrusionOk="0">
                  <a:moveTo>
                    <a:pt x="2869" y="5254"/>
                  </a:moveTo>
                  <a:cubicBezTo>
                    <a:pt x="2059" y="4566"/>
                    <a:pt x="1249" y="3878"/>
                    <a:pt x="709" y="3318"/>
                  </a:cubicBezTo>
                  <a:cubicBezTo>
                    <a:pt x="169" y="2759"/>
                    <a:pt x="-101" y="2329"/>
                    <a:pt x="34" y="1984"/>
                  </a:cubicBezTo>
                  <a:cubicBezTo>
                    <a:pt x="169" y="1640"/>
                    <a:pt x="709" y="1382"/>
                    <a:pt x="3071" y="1038"/>
                  </a:cubicBezTo>
                  <a:cubicBezTo>
                    <a:pt x="5434" y="694"/>
                    <a:pt x="9619" y="263"/>
                    <a:pt x="12116" y="91"/>
                  </a:cubicBezTo>
                  <a:cubicBezTo>
                    <a:pt x="14614" y="-81"/>
                    <a:pt x="15424" y="5"/>
                    <a:pt x="16099" y="220"/>
                  </a:cubicBezTo>
                  <a:cubicBezTo>
                    <a:pt x="16774" y="435"/>
                    <a:pt x="17314" y="780"/>
                    <a:pt x="17719" y="1640"/>
                  </a:cubicBezTo>
                  <a:cubicBezTo>
                    <a:pt x="18124" y="2501"/>
                    <a:pt x="18394" y="3878"/>
                    <a:pt x="18799" y="6115"/>
                  </a:cubicBezTo>
                  <a:cubicBezTo>
                    <a:pt x="19204" y="8352"/>
                    <a:pt x="19744" y="11450"/>
                    <a:pt x="20216" y="14161"/>
                  </a:cubicBezTo>
                  <a:cubicBezTo>
                    <a:pt x="20689" y="16872"/>
                    <a:pt x="21094" y="19195"/>
                    <a:pt x="21499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3534631" y="2210043"/>
              <a:ext cx="69996" cy="21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465"/>
                  </a:moveTo>
                  <a:cubicBezTo>
                    <a:pt x="960" y="1677"/>
                    <a:pt x="1920" y="889"/>
                    <a:pt x="3600" y="416"/>
                  </a:cubicBezTo>
                  <a:cubicBezTo>
                    <a:pt x="5280" y="-57"/>
                    <a:pt x="7680" y="-215"/>
                    <a:pt x="9600" y="416"/>
                  </a:cubicBezTo>
                  <a:cubicBezTo>
                    <a:pt x="11520" y="1046"/>
                    <a:pt x="12960" y="2465"/>
                    <a:pt x="14880" y="6092"/>
                  </a:cubicBezTo>
                  <a:cubicBezTo>
                    <a:pt x="16800" y="9718"/>
                    <a:pt x="19200" y="15551"/>
                    <a:pt x="2160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3559213" y="2168146"/>
              <a:ext cx="274064" cy="30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54" fill="norm" stroke="1" extrusionOk="0">
                  <a:moveTo>
                    <a:pt x="634" y="6575"/>
                  </a:moveTo>
                  <a:cubicBezTo>
                    <a:pt x="268" y="5490"/>
                    <a:pt x="-98" y="4404"/>
                    <a:pt x="24" y="3373"/>
                  </a:cubicBezTo>
                  <a:cubicBezTo>
                    <a:pt x="146" y="2342"/>
                    <a:pt x="756" y="1365"/>
                    <a:pt x="2221" y="768"/>
                  </a:cubicBezTo>
                  <a:cubicBezTo>
                    <a:pt x="3685" y="171"/>
                    <a:pt x="6004" y="-46"/>
                    <a:pt x="7712" y="8"/>
                  </a:cubicBezTo>
                  <a:cubicBezTo>
                    <a:pt x="9421" y="63"/>
                    <a:pt x="10519" y="388"/>
                    <a:pt x="11983" y="1311"/>
                  </a:cubicBezTo>
                  <a:cubicBezTo>
                    <a:pt x="13448" y="2233"/>
                    <a:pt x="15278" y="3753"/>
                    <a:pt x="16438" y="5815"/>
                  </a:cubicBezTo>
                  <a:cubicBezTo>
                    <a:pt x="17597" y="7878"/>
                    <a:pt x="18085" y="10483"/>
                    <a:pt x="18817" y="13196"/>
                  </a:cubicBezTo>
                  <a:cubicBezTo>
                    <a:pt x="19549" y="15910"/>
                    <a:pt x="20526" y="18732"/>
                    <a:pt x="21502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1427592" y="1660410"/>
              <a:ext cx="3908240" cy="67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1" fill="norm" stroke="1" extrusionOk="0">
                  <a:moveTo>
                    <a:pt x="427" y="0"/>
                  </a:moveTo>
                  <a:cubicBezTo>
                    <a:pt x="384" y="50"/>
                    <a:pt x="341" y="100"/>
                    <a:pt x="289" y="125"/>
                  </a:cubicBezTo>
                  <a:cubicBezTo>
                    <a:pt x="238" y="150"/>
                    <a:pt x="178" y="150"/>
                    <a:pt x="147" y="275"/>
                  </a:cubicBezTo>
                  <a:cubicBezTo>
                    <a:pt x="117" y="400"/>
                    <a:pt x="117" y="650"/>
                    <a:pt x="122" y="1075"/>
                  </a:cubicBezTo>
                  <a:cubicBezTo>
                    <a:pt x="126" y="1500"/>
                    <a:pt x="135" y="2100"/>
                    <a:pt x="152" y="2500"/>
                  </a:cubicBezTo>
                  <a:cubicBezTo>
                    <a:pt x="169" y="2900"/>
                    <a:pt x="195" y="3100"/>
                    <a:pt x="229" y="3125"/>
                  </a:cubicBezTo>
                  <a:cubicBezTo>
                    <a:pt x="263" y="3150"/>
                    <a:pt x="306" y="3000"/>
                    <a:pt x="328" y="2775"/>
                  </a:cubicBezTo>
                  <a:cubicBezTo>
                    <a:pt x="349" y="2550"/>
                    <a:pt x="349" y="2250"/>
                    <a:pt x="341" y="1975"/>
                  </a:cubicBezTo>
                  <a:cubicBezTo>
                    <a:pt x="332" y="1700"/>
                    <a:pt x="315" y="1450"/>
                    <a:pt x="263" y="1375"/>
                  </a:cubicBezTo>
                  <a:cubicBezTo>
                    <a:pt x="212" y="1300"/>
                    <a:pt x="126" y="1400"/>
                    <a:pt x="74" y="1575"/>
                  </a:cubicBezTo>
                  <a:cubicBezTo>
                    <a:pt x="23" y="1750"/>
                    <a:pt x="6" y="2000"/>
                    <a:pt x="1" y="2250"/>
                  </a:cubicBezTo>
                  <a:cubicBezTo>
                    <a:pt x="-3" y="2500"/>
                    <a:pt x="6" y="2750"/>
                    <a:pt x="27" y="2800"/>
                  </a:cubicBezTo>
                  <a:cubicBezTo>
                    <a:pt x="49" y="2850"/>
                    <a:pt x="83" y="2700"/>
                    <a:pt x="117" y="2725"/>
                  </a:cubicBezTo>
                  <a:cubicBezTo>
                    <a:pt x="152" y="2750"/>
                    <a:pt x="186" y="2950"/>
                    <a:pt x="259" y="3250"/>
                  </a:cubicBezTo>
                  <a:cubicBezTo>
                    <a:pt x="332" y="3550"/>
                    <a:pt x="444" y="3950"/>
                    <a:pt x="573" y="4375"/>
                  </a:cubicBezTo>
                  <a:cubicBezTo>
                    <a:pt x="702" y="4800"/>
                    <a:pt x="848" y="5250"/>
                    <a:pt x="981" y="5650"/>
                  </a:cubicBezTo>
                  <a:cubicBezTo>
                    <a:pt x="1114" y="6050"/>
                    <a:pt x="1235" y="6400"/>
                    <a:pt x="1338" y="6675"/>
                  </a:cubicBezTo>
                  <a:cubicBezTo>
                    <a:pt x="1441" y="6950"/>
                    <a:pt x="1527" y="7150"/>
                    <a:pt x="1626" y="7475"/>
                  </a:cubicBezTo>
                  <a:cubicBezTo>
                    <a:pt x="1725" y="7800"/>
                    <a:pt x="1836" y="8250"/>
                    <a:pt x="1983" y="8625"/>
                  </a:cubicBezTo>
                  <a:cubicBezTo>
                    <a:pt x="2129" y="9000"/>
                    <a:pt x="2309" y="9300"/>
                    <a:pt x="2533" y="9575"/>
                  </a:cubicBezTo>
                  <a:cubicBezTo>
                    <a:pt x="2756" y="9850"/>
                    <a:pt x="3023" y="10100"/>
                    <a:pt x="3272" y="10375"/>
                  </a:cubicBezTo>
                  <a:cubicBezTo>
                    <a:pt x="3521" y="10650"/>
                    <a:pt x="3753" y="10950"/>
                    <a:pt x="3955" y="11275"/>
                  </a:cubicBezTo>
                  <a:cubicBezTo>
                    <a:pt x="4157" y="11600"/>
                    <a:pt x="4329" y="11950"/>
                    <a:pt x="4479" y="12325"/>
                  </a:cubicBezTo>
                  <a:cubicBezTo>
                    <a:pt x="4630" y="12700"/>
                    <a:pt x="4759" y="13100"/>
                    <a:pt x="4914" y="13450"/>
                  </a:cubicBezTo>
                  <a:cubicBezTo>
                    <a:pt x="5068" y="13800"/>
                    <a:pt x="5249" y="14100"/>
                    <a:pt x="5455" y="14400"/>
                  </a:cubicBezTo>
                  <a:cubicBezTo>
                    <a:pt x="5661" y="14700"/>
                    <a:pt x="5893" y="15000"/>
                    <a:pt x="6130" y="15200"/>
                  </a:cubicBezTo>
                  <a:cubicBezTo>
                    <a:pt x="6366" y="15400"/>
                    <a:pt x="6607" y="15500"/>
                    <a:pt x="6830" y="15650"/>
                  </a:cubicBezTo>
                  <a:cubicBezTo>
                    <a:pt x="7054" y="15800"/>
                    <a:pt x="7260" y="16000"/>
                    <a:pt x="7501" y="16200"/>
                  </a:cubicBezTo>
                  <a:cubicBezTo>
                    <a:pt x="7741" y="16400"/>
                    <a:pt x="8016" y="16600"/>
                    <a:pt x="8313" y="16725"/>
                  </a:cubicBezTo>
                  <a:cubicBezTo>
                    <a:pt x="8609" y="16850"/>
                    <a:pt x="8928" y="16900"/>
                    <a:pt x="9190" y="17025"/>
                  </a:cubicBezTo>
                  <a:cubicBezTo>
                    <a:pt x="9452" y="17150"/>
                    <a:pt x="9658" y="17350"/>
                    <a:pt x="9860" y="17550"/>
                  </a:cubicBezTo>
                  <a:cubicBezTo>
                    <a:pt x="10062" y="17750"/>
                    <a:pt x="10260" y="17950"/>
                    <a:pt x="10423" y="18150"/>
                  </a:cubicBezTo>
                  <a:cubicBezTo>
                    <a:pt x="10586" y="18350"/>
                    <a:pt x="10715" y="18550"/>
                    <a:pt x="10913" y="18775"/>
                  </a:cubicBezTo>
                  <a:cubicBezTo>
                    <a:pt x="11111" y="19000"/>
                    <a:pt x="11377" y="19250"/>
                    <a:pt x="11618" y="19450"/>
                  </a:cubicBezTo>
                  <a:cubicBezTo>
                    <a:pt x="11859" y="19650"/>
                    <a:pt x="12073" y="19800"/>
                    <a:pt x="12310" y="19925"/>
                  </a:cubicBezTo>
                  <a:cubicBezTo>
                    <a:pt x="12546" y="20050"/>
                    <a:pt x="12804" y="20150"/>
                    <a:pt x="13083" y="20225"/>
                  </a:cubicBezTo>
                  <a:cubicBezTo>
                    <a:pt x="13363" y="20300"/>
                    <a:pt x="13664" y="20350"/>
                    <a:pt x="13964" y="20450"/>
                  </a:cubicBezTo>
                  <a:cubicBezTo>
                    <a:pt x="14265" y="20550"/>
                    <a:pt x="14566" y="20700"/>
                    <a:pt x="14841" y="20825"/>
                  </a:cubicBezTo>
                  <a:cubicBezTo>
                    <a:pt x="15116" y="20950"/>
                    <a:pt x="15365" y="21050"/>
                    <a:pt x="15640" y="21150"/>
                  </a:cubicBezTo>
                  <a:cubicBezTo>
                    <a:pt x="15916" y="21250"/>
                    <a:pt x="16216" y="21350"/>
                    <a:pt x="16504" y="21425"/>
                  </a:cubicBezTo>
                  <a:cubicBezTo>
                    <a:pt x="16792" y="21500"/>
                    <a:pt x="17067" y="21550"/>
                    <a:pt x="17342" y="21575"/>
                  </a:cubicBezTo>
                  <a:cubicBezTo>
                    <a:pt x="17617" y="21600"/>
                    <a:pt x="17892" y="21600"/>
                    <a:pt x="18155" y="21550"/>
                  </a:cubicBezTo>
                  <a:cubicBezTo>
                    <a:pt x="18417" y="21500"/>
                    <a:pt x="18666" y="21400"/>
                    <a:pt x="18958" y="21350"/>
                  </a:cubicBezTo>
                  <a:cubicBezTo>
                    <a:pt x="19250" y="21300"/>
                    <a:pt x="19586" y="21300"/>
                    <a:pt x="19925" y="21325"/>
                  </a:cubicBezTo>
                  <a:cubicBezTo>
                    <a:pt x="20265" y="21350"/>
                    <a:pt x="20609" y="21400"/>
                    <a:pt x="20888" y="21425"/>
                  </a:cubicBezTo>
                  <a:cubicBezTo>
                    <a:pt x="21167" y="21450"/>
                    <a:pt x="21382" y="21450"/>
                    <a:pt x="21597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041349" y="3309880"/>
              <a:ext cx="66387" cy="137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65" fill="norm" stroke="1" extrusionOk="0">
                  <a:moveTo>
                    <a:pt x="16663" y="404"/>
                  </a:moveTo>
                  <a:cubicBezTo>
                    <a:pt x="15681" y="233"/>
                    <a:pt x="14699" y="63"/>
                    <a:pt x="15190" y="14"/>
                  </a:cubicBezTo>
                  <a:cubicBezTo>
                    <a:pt x="15681" y="-35"/>
                    <a:pt x="17645" y="38"/>
                    <a:pt x="18872" y="429"/>
                  </a:cubicBezTo>
                  <a:cubicBezTo>
                    <a:pt x="20099" y="819"/>
                    <a:pt x="20590" y="1527"/>
                    <a:pt x="20590" y="2345"/>
                  </a:cubicBezTo>
                  <a:cubicBezTo>
                    <a:pt x="20590" y="3162"/>
                    <a:pt x="20099" y="4090"/>
                    <a:pt x="19854" y="5078"/>
                  </a:cubicBezTo>
                  <a:cubicBezTo>
                    <a:pt x="19608" y="6067"/>
                    <a:pt x="19608" y="7116"/>
                    <a:pt x="19608" y="8105"/>
                  </a:cubicBezTo>
                  <a:cubicBezTo>
                    <a:pt x="19608" y="9093"/>
                    <a:pt x="19608" y="10021"/>
                    <a:pt x="19854" y="10948"/>
                  </a:cubicBezTo>
                  <a:cubicBezTo>
                    <a:pt x="20099" y="11876"/>
                    <a:pt x="20590" y="12803"/>
                    <a:pt x="20836" y="13743"/>
                  </a:cubicBezTo>
                  <a:cubicBezTo>
                    <a:pt x="21081" y="14682"/>
                    <a:pt x="21081" y="15634"/>
                    <a:pt x="19363" y="16574"/>
                  </a:cubicBezTo>
                  <a:cubicBezTo>
                    <a:pt x="17645" y="17513"/>
                    <a:pt x="14208" y="18441"/>
                    <a:pt x="10526" y="19198"/>
                  </a:cubicBezTo>
                  <a:cubicBezTo>
                    <a:pt x="6845" y="19954"/>
                    <a:pt x="2917" y="20540"/>
                    <a:pt x="1199" y="20906"/>
                  </a:cubicBezTo>
                  <a:cubicBezTo>
                    <a:pt x="-519" y="21272"/>
                    <a:pt x="-28" y="21419"/>
                    <a:pt x="463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790834" y="4553529"/>
              <a:ext cx="3826385" cy="5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" y="21600"/>
                    <a:pt x="738" y="21600"/>
                    <a:pt x="1098" y="21600"/>
                  </a:cubicBezTo>
                  <a:cubicBezTo>
                    <a:pt x="1458" y="21600"/>
                    <a:pt x="1809" y="21600"/>
                    <a:pt x="2156" y="21600"/>
                  </a:cubicBezTo>
                  <a:cubicBezTo>
                    <a:pt x="2502" y="21600"/>
                    <a:pt x="2845" y="21600"/>
                    <a:pt x="3148" y="21300"/>
                  </a:cubicBezTo>
                  <a:cubicBezTo>
                    <a:pt x="3451" y="21000"/>
                    <a:pt x="3714" y="20400"/>
                    <a:pt x="3991" y="19500"/>
                  </a:cubicBezTo>
                  <a:cubicBezTo>
                    <a:pt x="4267" y="18600"/>
                    <a:pt x="4557" y="17400"/>
                    <a:pt x="4878" y="16200"/>
                  </a:cubicBezTo>
                  <a:cubicBezTo>
                    <a:pt x="5198" y="15000"/>
                    <a:pt x="5549" y="13800"/>
                    <a:pt x="5900" y="12600"/>
                  </a:cubicBezTo>
                  <a:cubicBezTo>
                    <a:pt x="6252" y="11400"/>
                    <a:pt x="6603" y="10200"/>
                    <a:pt x="6972" y="9000"/>
                  </a:cubicBezTo>
                  <a:cubicBezTo>
                    <a:pt x="7340" y="7800"/>
                    <a:pt x="7727" y="6600"/>
                    <a:pt x="8021" y="5700"/>
                  </a:cubicBezTo>
                  <a:cubicBezTo>
                    <a:pt x="8315" y="4800"/>
                    <a:pt x="8517" y="4200"/>
                    <a:pt x="8811" y="3600"/>
                  </a:cubicBezTo>
                  <a:cubicBezTo>
                    <a:pt x="9105" y="3000"/>
                    <a:pt x="9492" y="2400"/>
                    <a:pt x="9786" y="2100"/>
                  </a:cubicBezTo>
                  <a:cubicBezTo>
                    <a:pt x="10080" y="1800"/>
                    <a:pt x="10282" y="1800"/>
                    <a:pt x="10576" y="1500"/>
                  </a:cubicBezTo>
                  <a:cubicBezTo>
                    <a:pt x="10870" y="1200"/>
                    <a:pt x="11257" y="600"/>
                    <a:pt x="11555" y="300"/>
                  </a:cubicBezTo>
                  <a:cubicBezTo>
                    <a:pt x="11854" y="0"/>
                    <a:pt x="12064" y="0"/>
                    <a:pt x="12271" y="0"/>
                  </a:cubicBezTo>
                  <a:cubicBezTo>
                    <a:pt x="12477" y="0"/>
                    <a:pt x="12679" y="0"/>
                    <a:pt x="12969" y="0"/>
                  </a:cubicBezTo>
                  <a:cubicBezTo>
                    <a:pt x="13259" y="0"/>
                    <a:pt x="13636" y="0"/>
                    <a:pt x="14022" y="0"/>
                  </a:cubicBezTo>
                  <a:cubicBezTo>
                    <a:pt x="14409" y="0"/>
                    <a:pt x="14804" y="0"/>
                    <a:pt x="15177" y="0"/>
                  </a:cubicBezTo>
                  <a:cubicBezTo>
                    <a:pt x="15550" y="0"/>
                    <a:pt x="15901" y="0"/>
                    <a:pt x="16257" y="0"/>
                  </a:cubicBezTo>
                  <a:cubicBezTo>
                    <a:pt x="16613" y="0"/>
                    <a:pt x="16973" y="0"/>
                    <a:pt x="17302" y="300"/>
                  </a:cubicBezTo>
                  <a:cubicBezTo>
                    <a:pt x="17631" y="600"/>
                    <a:pt x="17930" y="1200"/>
                    <a:pt x="18294" y="1800"/>
                  </a:cubicBezTo>
                  <a:cubicBezTo>
                    <a:pt x="18659" y="2400"/>
                    <a:pt x="19089" y="3000"/>
                    <a:pt x="19475" y="3900"/>
                  </a:cubicBezTo>
                  <a:cubicBezTo>
                    <a:pt x="19861" y="4800"/>
                    <a:pt x="20204" y="6000"/>
                    <a:pt x="20551" y="6900"/>
                  </a:cubicBezTo>
                  <a:cubicBezTo>
                    <a:pt x="20898" y="7800"/>
                    <a:pt x="21249" y="8400"/>
                    <a:pt x="21600" y="9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2625217" y="5216147"/>
              <a:ext cx="27481" cy="6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2880"/>
                    <a:pt x="-1516" y="5760"/>
                    <a:pt x="1326" y="9360"/>
                  </a:cubicBezTo>
                  <a:cubicBezTo>
                    <a:pt x="4168" y="12960"/>
                    <a:pt x="12126" y="17280"/>
                    <a:pt x="200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2625953" y="5062851"/>
              <a:ext cx="31411" cy="3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142" fill="norm" stroke="1" extrusionOk="0">
                  <a:moveTo>
                    <a:pt x="20771" y="18056"/>
                  </a:moveTo>
                  <a:cubicBezTo>
                    <a:pt x="17685" y="13942"/>
                    <a:pt x="14600" y="9828"/>
                    <a:pt x="10485" y="6228"/>
                  </a:cubicBezTo>
                  <a:cubicBezTo>
                    <a:pt x="6371" y="2628"/>
                    <a:pt x="1228" y="-458"/>
                    <a:pt x="200" y="56"/>
                  </a:cubicBezTo>
                  <a:cubicBezTo>
                    <a:pt x="-829" y="571"/>
                    <a:pt x="2257" y="4685"/>
                    <a:pt x="6371" y="8799"/>
                  </a:cubicBezTo>
                  <a:cubicBezTo>
                    <a:pt x="10485" y="12913"/>
                    <a:pt x="15628" y="17028"/>
                    <a:pt x="20771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2723089" y="5230413"/>
              <a:ext cx="438238" cy="2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53" fill="norm" stroke="1" extrusionOk="0">
                  <a:moveTo>
                    <a:pt x="1354" y="21353"/>
                  </a:moveTo>
                  <a:cubicBezTo>
                    <a:pt x="744" y="15593"/>
                    <a:pt x="133" y="9833"/>
                    <a:pt x="18" y="6233"/>
                  </a:cubicBezTo>
                  <a:cubicBezTo>
                    <a:pt x="-96" y="2633"/>
                    <a:pt x="286" y="1193"/>
                    <a:pt x="2041" y="473"/>
                  </a:cubicBezTo>
                  <a:cubicBezTo>
                    <a:pt x="3797" y="-247"/>
                    <a:pt x="6926" y="-247"/>
                    <a:pt x="9979" y="1193"/>
                  </a:cubicBezTo>
                  <a:cubicBezTo>
                    <a:pt x="13032" y="2633"/>
                    <a:pt x="16009" y="5513"/>
                    <a:pt x="17917" y="7673"/>
                  </a:cubicBezTo>
                  <a:cubicBezTo>
                    <a:pt x="19825" y="9833"/>
                    <a:pt x="20664" y="11273"/>
                    <a:pt x="21504" y="12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3165992" y="5127120"/>
              <a:ext cx="126699" cy="23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3" h="21491" fill="norm" stroke="1" extrusionOk="0">
                  <a:moveTo>
                    <a:pt x="4469" y="1321"/>
                  </a:moveTo>
                  <a:cubicBezTo>
                    <a:pt x="3476" y="749"/>
                    <a:pt x="2483" y="177"/>
                    <a:pt x="2731" y="34"/>
                  </a:cubicBezTo>
                  <a:cubicBezTo>
                    <a:pt x="2979" y="-109"/>
                    <a:pt x="4469" y="177"/>
                    <a:pt x="7324" y="1393"/>
                  </a:cubicBezTo>
                  <a:cubicBezTo>
                    <a:pt x="10179" y="2609"/>
                    <a:pt x="14400" y="4755"/>
                    <a:pt x="17255" y="6972"/>
                  </a:cubicBezTo>
                  <a:cubicBezTo>
                    <a:pt x="20110" y="9189"/>
                    <a:pt x="21600" y="11478"/>
                    <a:pt x="18497" y="13910"/>
                  </a:cubicBezTo>
                  <a:cubicBezTo>
                    <a:pt x="15393" y="16341"/>
                    <a:pt x="7697" y="18916"/>
                    <a:pt x="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509448" y="4483534"/>
              <a:ext cx="51330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5143"/>
                    <a:pt x="7855" y="10286"/>
                    <a:pt x="11455" y="13886"/>
                  </a:cubicBezTo>
                  <a:cubicBezTo>
                    <a:pt x="15055" y="17486"/>
                    <a:pt x="18327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1622354" y="4828842"/>
              <a:ext cx="36417" cy="8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84" y="0"/>
                  </a:moveTo>
                  <a:cubicBezTo>
                    <a:pt x="356" y="1895"/>
                    <a:pt x="-1372" y="3789"/>
                    <a:pt x="1652" y="7389"/>
                  </a:cubicBezTo>
                  <a:cubicBezTo>
                    <a:pt x="4676" y="10989"/>
                    <a:pt x="12452" y="16295"/>
                    <a:pt x="202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154650" y="4530198"/>
              <a:ext cx="17417" cy="1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753"/>
                    <a:pt x="-1447" y="5506"/>
                    <a:pt x="353" y="9106"/>
                  </a:cubicBezTo>
                  <a:cubicBezTo>
                    <a:pt x="2153" y="12706"/>
                    <a:pt x="11153" y="17153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148320" y="4799796"/>
              <a:ext cx="205733" cy="1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895" fill="norm" stroke="1" extrusionOk="0">
                  <a:moveTo>
                    <a:pt x="531" y="6902"/>
                  </a:moveTo>
                  <a:cubicBezTo>
                    <a:pt x="206" y="5552"/>
                    <a:pt x="-119" y="4202"/>
                    <a:pt x="43" y="3189"/>
                  </a:cubicBezTo>
                  <a:cubicBezTo>
                    <a:pt x="206" y="2177"/>
                    <a:pt x="855" y="1502"/>
                    <a:pt x="2317" y="827"/>
                  </a:cubicBezTo>
                  <a:cubicBezTo>
                    <a:pt x="3779" y="152"/>
                    <a:pt x="6052" y="-523"/>
                    <a:pt x="7839" y="602"/>
                  </a:cubicBezTo>
                  <a:cubicBezTo>
                    <a:pt x="9625" y="1727"/>
                    <a:pt x="10925" y="4652"/>
                    <a:pt x="10681" y="7689"/>
                  </a:cubicBezTo>
                  <a:cubicBezTo>
                    <a:pt x="10437" y="10727"/>
                    <a:pt x="8651" y="13877"/>
                    <a:pt x="7108" y="16127"/>
                  </a:cubicBezTo>
                  <a:cubicBezTo>
                    <a:pt x="5565" y="18377"/>
                    <a:pt x="4266" y="19727"/>
                    <a:pt x="4022" y="20402"/>
                  </a:cubicBezTo>
                  <a:cubicBezTo>
                    <a:pt x="3779" y="21077"/>
                    <a:pt x="4591" y="21077"/>
                    <a:pt x="7676" y="20289"/>
                  </a:cubicBezTo>
                  <a:cubicBezTo>
                    <a:pt x="10762" y="19502"/>
                    <a:pt x="16122" y="17927"/>
                    <a:pt x="21481" y="16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960674" y="4810177"/>
              <a:ext cx="153989" cy="3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5300"/>
                    <a:pt x="11345" y="9000"/>
                    <a:pt x="14945" y="5400"/>
                  </a:cubicBezTo>
                  <a:cubicBezTo>
                    <a:pt x="18545" y="1800"/>
                    <a:pt x="20073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3497301" y="4819510"/>
              <a:ext cx="60663" cy="1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3935935" y="4838175"/>
              <a:ext cx="18666" cy="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244874" y="4226887"/>
              <a:ext cx="349976" cy="11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880"/>
                    <a:pt x="5760" y="5760"/>
                    <a:pt x="9072" y="9072"/>
                  </a:cubicBezTo>
                  <a:cubicBezTo>
                    <a:pt x="12384" y="12384"/>
                    <a:pt x="16128" y="16128"/>
                    <a:pt x="18288" y="18288"/>
                  </a:cubicBezTo>
                  <a:cubicBezTo>
                    <a:pt x="20448" y="20448"/>
                    <a:pt x="21024" y="210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193545" y="3923576"/>
              <a:ext cx="121325" cy="38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20988"/>
                  </a:moveTo>
                  <a:cubicBezTo>
                    <a:pt x="19385" y="20900"/>
                    <a:pt x="17169" y="20813"/>
                    <a:pt x="15646" y="20988"/>
                  </a:cubicBezTo>
                  <a:cubicBezTo>
                    <a:pt x="14123" y="21163"/>
                    <a:pt x="13292" y="21600"/>
                    <a:pt x="12323" y="21469"/>
                  </a:cubicBezTo>
                  <a:cubicBezTo>
                    <a:pt x="11354" y="21338"/>
                    <a:pt x="10246" y="20638"/>
                    <a:pt x="8723" y="18714"/>
                  </a:cubicBezTo>
                  <a:cubicBezTo>
                    <a:pt x="7200" y="16790"/>
                    <a:pt x="5262" y="13642"/>
                    <a:pt x="3738" y="10319"/>
                  </a:cubicBezTo>
                  <a:cubicBezTo>
                    <a:pt x="2215" y="6996"/>
                    <a:pt x="1108" y="3498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15655" y="4128894"/>
              <a:ext cx="20540" cy="20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21600"/>
                  </a:moveTo>
                  <a:cubicBezTo>
                    <a:pt x="14202" y="21120"/>
                    <a:pt x="8030" y="20640"/>
                    <a:pt x="4173" y="19040"/>
                  </a:cubicBezTo>
                  <a:cubicBezTo>
                    <a:pt x="316" y="17440"/>
                    <a:pt x="-1227" y="14720"/>
                    <a:pt x="1087" y="11360"/>
                  </a:cubicBezTo>
                  <a:cubicBezTo>
                    <a:pt x="3402" y="8000"/>
                    <a:pt x="9573" y="4000"/>
                    <a:pt x="157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473524" y="4044900"/>
              <a:ext cx="167989" cy="13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138"/>
                    <a:pt x="10800" y="10676"/>
                    <a:pt x="14400" y="7076"/>
                  </a:cubicBezTo>
                  <a:cubicBezTo>
                    <a:pt x="18000" y="3476"/>
                    <a:pt x="19800" y="17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486727" y="4026235"/>
              <a:ext cx="168785" cy="17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3635" y="0"/>
                  </a:moveTo>
                  <a:cubicBezTo>
                    <a:pt x="2457" y="389"/>
                    <a:pt x="1279" y="778"/>
                    <a:pt x="592" y="1459"/>
                  </a:cubicBezTo>
                  <a:cubicBezTo>
                    <a:pt x="-96" y="2141"/>
                    <a:pt x="-292" y="3114"/>
                    <a:pt x="592" y="4670"/>
                  </a:cubicBezTo>
                  <a:cubicBezTo>
                    <a:pt x="1475" y="6227"/>
                    <a:pt x="3439" y="8368"/>
                    <a:pt x="7072" y="11287"/>
                  </a:cubicBezTo>
                  <a:cubicBezTo>
                    <a:pt x="10704" y="14205"/>
                    <a:pt x="16006" y="17903"/>
                    <a:pt x="213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220335" y="3713591"/>
              <a:ext cx="327851" cy="175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65" fill="norm" stroke="1" extrusionOk="0">
                  <a:moveTo>
                    <a:pt x="1913" y="0"/>
                  </a:moveTo>
                  <a:cubicBezTo>
                    <a:pt x="1301" y="758"/>
                    <a:pt x="690" y="1516"/>
                    <a:pt x="333" y="2842"/>
                  </a:cubicBezTo>
                  <a:cubicBezTo>
                    <a:pt x="-23" y="4168"/>
                    <a:pt x="-125" y="6063"/>
                    <a:pt x="181" y="8432"/>
                  </a:cubicBezTo>
                  <a:cubicBezTo>
                    <a:pt x="486" y="10800"/>
                    <a:pt x="1200" y="13642"/>
                    <a:pt x="3135" y="15916"/>
                  </a:cubicBezTo>
                  <a:cubicBezTo>
                    <a:pt x="5071" y="18189"/>
                    <a:pt x="8230" y="19895"/>
                    <a:pt x="10981" y="20747"/>
                  </a:cubicBezTo>
                  <a:cubicBezTo>
                    <a:pt x="13732" y="21600"/>
                    <a:pt x="16075" y="21600"/>
                    <a:pt x="17756" y="20558"/>
                  </a:cubicBezTo>
                  <a:cubicBezTo>
                    <a:pt x="19437" y="19516"/>
                    <a:pt x="20456" y="17432"/>
                    <a:pt x="21475" y="15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454859" y="3704259"/>
              <a:ext cx="79328" cy="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322269" y="3615599"/>
              <a:ext cx="34598" cy="4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21600"/>
                  </a:moveTo>
                  <a:cubicBezTo>
                    <a:pt x="11918" y="18720"/>
                    <a:pt x="3818" y="15840"/>
                    <a:pt x="1118" y="12240"/>
                  </a:cubicBezTo>
                  <a:cubicBezTo>
                    <a:pt x="-1582" y="8640"/>
                    <a:pt x="1118" y="4320"/>
                    <a:pt x="38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265095" y="3507445"/>
              <a:ext cx="334421" cy="13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804" y="5888"/>
                  </a:moveTo>
                  <a:cubicBezTo>
                    <a:pt x="402" y="5168"/>
                    <a:pt x="0" y="4448"/>
                    <a:pt x="0" y="3608"/>
                  </a:cubicBezTo>
                  <a:cubicBezTo>
                    <a:pt x="0" y="2768"/>
                    <a:pt x="402" y="1808"/>
                    <a:pt x="2160" y="968"/>
                  </a:cubicBezTo>
                  <a:cubicBezTo>
                    <a:pt x="3918" y="128"/>
                    <a:pt x="7033" y="-592"/>
                    <a:pt x="9946" y="728"/>
                  </a:cubicBezTo>
                  <a:cubicBezTo>
                    <a:pt x="12860" y="2048"/>
                    <a:pt x="15572" y="5408"/>
                    <a:pt x="17481" y="9128"/>
                  </a:cubicBezTo>
                  <a:cubicBezTo>
                    <a:pt x="19390" y="12848"/>
                    <a:pt x="20495" y="16928"/>
                    <a:pt x="21600" y="21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462182" y="3018309"/>
              <a:ext cx="25342" cy="39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522" fill="norm" stroke="1" extrusionOk="0">
                  <a:moveTo>
                    <a:pt x="20701" y="21432"/>
                  </a:moveTo>
                  <a:cubicBezTo>
                    <a:pt x="14348" y="21516"/>
                    <a:pt x="7995" y="21600"/>
                    <a:pt x="4819" y="21390"/>
                  </a:cubicBezTo>
                  <a:cubicBezTo>
                    <a:pt x="1642" y="21180"/>
                    <a:pt x="1642" y="20675"/>
                    <a:pt x="1007" y="18784"/>
                  </a:cubicBezTo>
                  <a:cubicBezTo>
                    <a:pt x="372" y="16893"/>
                    <a:pt x="-899" y="13616"/>
                    <a:pt x="1007" y="10254"/>
                  </a:cubicBezTo>
                  <a:cubicBezTo>
                    <a:pt x="2913" y="6892"/>
                    <a:pt x="7995" y="3446"/>
                    <a:pt x="130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413556" y="2997183"/>
              <a:ext cx="185960" cy="11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641" fill="norm" stroke="1" extrusionOk="0">
                  <a:moveTo>
                    <a:pt x="1540" y="8018"/>
                  </a:moveTo>
                  <a:cubicBezTo>
                    <a:pt x="820" y="7176"/>
                    <a:pt x="100" y="6334"/>
                    <a:pt x="10" y="5212"/>
                  </a:cubicBezTo>
                  <a:cubicBezTo>
                    <a:pt x="-80" y="4090"/>
                    <a:pt x="460" y="2688"/>
                    <a:pt x="1630" y="1425"/>
                  </a:cubicBezTo>
                  <a:cubicBezTo>
                    <a:pt x="2800" y="163"/>
                    <a:pt x="4600" y="-959"/>
                    <a:pt x="7660" y="1285"/>
                  </a:cubicBezTo>
                  <a:cubicBezTo>
                    <a:pt x="10720" y="3529"/>
                    <a:pt x="15040" y="9140"/>
                    <a:pt x="17560" y="12927"/>
                  </a:cubicBezTo>
                  <a:cubicBezTo>
                    <a:pt x="20080" y="16714"/>
                    <a:pt x="20800" y="18677"/>
                    <a:pt x="21520" y="20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453003" y="4115635"/>
              <a:ext cx="107775" cy="7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811" fill="norm" stroke="1" extrusionOk="0">
                  <a:moveTo>
                    <a:pt x="10127" y="9963"/>
                  </a:moveTo>
                  <a:cubicBezTo>
                    <a:pt x="8606" y="8692"/>
                    <a:pt x="7085" y="7422"/>
                    <a:pt x="6020" y="8057"/>
                  </a:cubicBezTo>
                  <a:cubicBezTo>
                    <a:pt x="4955" y="8692"/>
                    <a:pt x="4347" y="11233"/>
                    <a:pt x="4042" y="13986"/>
                  </a:cubicBezTo>
                  <a:cubicBezTo>
                    <a:pt x="3738" y="16739"/>
                    <a:pt x="3738" y="19704"/>
                    <a:pt x="4499" y="20551"/>
                  </a:cubicBezTo>
                  <a:cubicBezTo>
                    <a:pt x="5259" y="21398"/>
                    <a:pt x="6780" y="20127"/>
                    <a:pt x="8149" y="17374"/>
                  </a:cubicBezTo>
                  <a:cubicBezTo>
                    <a:pt x="9518" y="14622"/>
                    <a:pt x="10735" y="10386"/>
                    <a:pt x="11040" y="7210"/>
                  </a:cubicBezTo>
                  <a:cubicBezTo>
                    <a:pt x="11344" y="4033"/>
                    <a:pt x="10735" y="1916"/>
                    <a:pt x="9518" y="857"/>
                  </a:cubicBezTo>
                  <a:cubicBezTo>
                    <a:pt x="8302" y="-202"/>
                    <a:pt x="6476" y="-202"/>
                    <a:pt x="4803" y="433"/>
                  </a:cubicBezTo>
                  <a:cubicBezTo>
                    <a:pt x="3130" y="1069"/>
                    <a:pt x="1609" y="2339"/>
                    <a:pt x="696" y="4457"/>
                  </a:cubicBezTo>
                  <a:cubicBezTo>
                    <a:pt x="-217" y="6575"/>
                    <a:pt x="-521" y="9539"/>
                    <a:pt x="1609" y="11657"/>
                  </a:cubicBezTo>
                  <a:cubicBezTo>
                    <a:pt x="3738" y="13774"/>
                    <a:pt x="8302" y="15045"/>
                    <a:pt x="11192" y="15045"/>
                  </a:cubicBezTo>
                  <a:cubicBezTo>
                    <a:pt x="14082" y="15045"/>
                    <a:pt x="15299" y="13774"/>
                    <a:pt x="15147" y="12504"/>
                  </a:cubicBezTo>
                  <a:cubicBezTo>
                    <a:pt x="14994" y="11233"/>
                    <a:pt x="13473" y="9963"/>
                    <a:pt x="11952" y="9539"/>
                  </a:cubicBezTo>
                  <a:cubicBezTo>
                    <a:pt x="10431" y="9116"/>
                    <a:pt x="8910" y="9539"/>
                    <a:pt x="8910" y="9751"/>
                  </a:cubicBezTo>
                  <a:cubicBezTo>
                    <a:pt x="8910" y="9963"/>
                    <a:pt x="10431" y="9963"/>
                    <a:pt x="12713" y="10174"/>
                  </a:cubicBezTo>
                  <a:cubicBezTo>
                    <a:pt x="14994" y="10386"/>
                    <a:pt x="18037" y="10810"/>
                    <a:pt x="21079" y="11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458118" y="3461999"/>
              <a:ext cx="3849717" cy="72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0" y="21588"/>
                  </a:moveTo>
                  <a:cubicBezTo>
                    <a:pt x="122" y="20850"/>
                    <a:pt x="244" y="20111"/>
                    <a:pt x="371" y="19373"/>
                  </a:cubicBezTo>
                  <a:cubicBezTo>
                    <a:pt x="497" y="18634"/>
                    <a:pt x="628" y="17896"/>
                    <a:pt x="755" y="17226"/>
                  </a:cubicBezTo>
                  <a:cubicBezTo>
                    <a:pt x="881" y="16557"/>
                    <a:pt x="1004" y="15957"/>
                    <a:pt x="1121" y="15380"/>
                  </a:cubicBezTo>
                  <a:cubicBezTo>
                    <a:pt x="1239" y="14803"/>
                    <a:pt x="1353" y="14250"/>
                    <a:pt x="1497" y="13650"/>
                  </a:cubicBezTo>
                  <a:cubicBezTo>
                    <a:pt x="1641" y="13050"/>
                    <a:pt x="1815" y="12403"/>
                    <a:pt x="1990" y="11850"/>
                  </a:cubicBezTo>
                  <a:cubicBezTo>
                    <a:pt x="2164" y="11296"/>
                    <a:pt x="2339" y="10834"/>
                    <a:pt x="2548" y="10326"/>
                  </a:cubicBezTo>
                  <a:cubicBezTo>
                    <a:pt x="2758" y="9819"/>
                    <a:pt x="3002" y="9265"/>
                    <a:pt x="3216" y="8873"/>
                  </a:cubicBezTo>
                  <a:cubicBezTo>
                    <a:pt x="3430" y="8480"/>
                    <a:pt x="3613" y="8250"/>
                    <a:pt x="3805" y="7973"/>
                  </a:cubicBezTo>
                  <a:cubicBezTo>
                    <a:pt x="3997" y="7696"/>
                    <a:pt x="4198" y="7373"/>
                    <a:pt x="4390" y="7119"/>
                  </a:cubicBezTo>
                  <a:cubicBezTo>
                    <a:pt x="4582" y="6865"/>
                    <a:pt x="4765" y="6680"/>
                    <a:pt x="4975" y="6450"/>
                  </a:cubicBezTo>
                  <a:cubicBezTo>
                    <a:pt x="5184" y="6219"/>
                    <a:pt x="5420" y="5942"/>
                    <a:pt x="5681" y="5619"/>
                  </a:cubicBezTo>
                  <a:cubicBezTo>
                    <a:pt x="5943" y="5296"/>
                    <a:pt x="6231" y="4926"/>
                    <a:pt x="6476" y="4673"/>
                  </a:cubicBezTo>
                  <a:cubicBezTo>
                    <a:pt x="6720" y="4419"/>
                    <a:pt x="6921" y="4280"/>
                    <a:pt x="7126" y="4165"/>
                  </a:cubicBezTo>
                  <a:cubicBezTo>
                    <a:pt x="7331" y="4050"/>
                    <a:pt x="7540" y="3957"/>
                    <a:pt x="7728" y="3819"/>
                  </a:cubicBezTo>
                  <a:cubicBezTo>
                    <a:pt x="7916" y="3680"/>
                    <a:pt x="8081" y="3496"/>
                    <a:pt x="8239" y="3357"/>
                  </a:cubicBezTo>
                  <a:cubicBezTo>
                    <a:pt x="8396" y="3219"/>
                    <a:pt x="8544" y="3126"/>
                    <a:pt x="8714" y="3034"/>
                  </a:cubicBezTo>
                  <a:cubicBezTo>
                    <a:pt x="8884" y="2942"/>
                    <a:pt x="9076" y="2850"/>
                    <a:pt x="9264" y="2734"/>
                  </a:cubicBezTo>
                  <a:cubicBezTo>
                    <a:pt x="9452" y="2619"/>
                    <a:pt x="9635" y="2480"/>
                    <a:pt x="9809" y="2365"/>
                  </a:cubicBezTo>
                  <a:cubicBezTo>
                    <a:pt x="9984" y="2250"/>
                    <a:pt x="10150" y="2157"/>
                    <a:pt x="10324" y="2065"/>
                  </a:cubicBezTo>
                  <a:cubicBezTo>
                    <a:pt x="10499" y="1973"/>
                    <a:pt x="10682" y="1880"/>
                    <a:pt x="10892" y="1765"/>
                  </a:cubicBezTo>
                  <a:cubicBezTo>
                    <a:pt x="11101" y="1650"/>
                    <a:pt x="11337" y="1511"/>
                    <a:pt x="11572" y="1350"/>
                  </a:cubicBezTo>
                  <a:cubicBezTo>
                    <a:pt x="11808" y="1188"/>
                    <a:pt x="12044" y="1003"/>
                    <a:pt x="12275" y="888"/>
                  </a:cubicBezTo>
                  <a:cubicBezTo>
                    <a:pt x="12506" y="773"/>
                    <a:pt x="12733" y="726"/>
                    <a:pt x="12964" y="634"/>
                  </a:cubicBezTo>
                  <a:cubicBezTo>
                    <a:pt x="13196" y="542"/>
                    <a:pt x="13431" y="403"/>
                    <a:pt x="13667" y="288"/>
                  </a:cubicBezTo>
                  <a:cubicBezTo>
                    <a:pt x="13903" y="173"/>
                    <a:pt x="14138" y="80"/>
                    <a:pt x="14417" y="34"/>
                  </a:cubicBezTo>
                  <a:cubicBezTo>
                    <a:pt x="14697" y="-12"/>
                    <a:pt x="15020" y="-12"/>
                    <a:pt x="15329" y="34"/>
                  </a:cubicBezTo>
                  <a:cubicBezTo>
                    <a:pt x="15639" y="80"/>
                    <a:pt x="15936" y="173"/>
                    <a:pt x="16237" y="196"/>
                  </a:cubicBezTo>
                  <a:cubicBezTo>
                    <a:pt x="16538" y="219"/>
                    <a:pt x="16844" y="173"/>
                    <a:pt x="17149" y="150"/>
                  </a:cubicBezTo>
                  <a:cubicBezTo>
                    <a:pt x="17455" y="126"/>
                    <a:pt x="17760" y="126"/>
                    <a:pt x="18039" y="150"/>
                  </a:cubicBezTo>
                  <a:cubicBezTo>
                    <a:pt x="18319" y="173"/>
                    <a:pt x="18572" y="219"/>
                    <a:pt x="18838" y="288"/>
                  </a:cubicBezTo>
                  <a:cubicBezTo>
                    <a:pt x="19104" y="357"/>
                    <a:pt x="19383" y="450"/>
                    <a:pt x="19684" y="542"/>
                  </a:cubicBezTo>
                  <a:cubicBezTo>
                    <a:pt x="19985" y="634"/>
                    <a:pt x="20308" y="726"/>
                    <a:pt x="20583" y="750"/>
                  </a:cubicBezTo>
                  <a:cubicBezTo>
                    <a:pt x="20858" y="773"/>
                    <a:pt x="21085" y="726"/>
                    <a:pt x="21247" y="842"/>
                  </a:cubicBezTo>
                  <a:cubicBezTo>
                    <a:pt x="21408" y="957"/>
                    <a:pt x="21504" y="1234"/>
                    <a:pt x="21600" y="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1309488" y="4022309"/>
              <a:ext cx="138601" cy="23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10" fill="norm" stroke="1" extrusionOk="0">
                  <a:moveTo>
                    <a:pt x="1333" y="7826"/>
                  </a:moveTo>
                  <a:cubicBezTo>
                    <a:pt x="613" y="9211"/>
                    <a:pt x="-107" y="10596"/>
                    <a:pt x="13" y="13296"/>
                  </a:cubicBezTo>
                  <a:cubicBezTo>
                    <a:pt x="133" y="15996"/>
                    <a:pt x="1093" y="20011"/>
                    <a:pt x="1933" y="20772"/>
                  </a:cubicBezTo>
                  <a:cubicBezTo>
                    <a:pt x="2773" y="21534"/>
                    <a:pt x="3493" y="19042"/>
                    <a:pt x="4453" y="15788"/>
                  </a:cubicBezTo>
                  <a:cubicBezTo>
                    <a:pt x="5413" y="12534"/>
                    <a:pt x="6613" y="8519"/>
                    <a:pt x="7333" y="6096"/>
                  </a:cubicBezTo>
                  <a:cubicBezTo>
                    <a:pt x="8053" y="3672"/>
                    <a:pt x="8293" y="2842"/>
                    <a:pt x="9613" y="2080"/>
                  </a:cubicBezTo>
                  <a:cubicBezTo>
                    <a:pt x="10933" y="1319"/>
                    <a:pt x="13333" y="626"/>
                    <a:pt x="15133" y="280"/>
                  </a:cubicBezTo>
                  <a:cubicBezTo>
                    <a:pt x="16933" y="-66"/>
                    <a:pt x="18133" y="-66"/>
                    <a:pt x="19213" y="142"/>
                  </a:cubicBezTo>
                  <a:cubicBezTo>
                    <a:pt x="20293" y="349"/>
                    <a:pt x="21253" y="765"/>
                    <a:pt x="21373" y="1872"/>
                  </a:cubicBezTo>
                  <a:cubicBezTo>
                    <a:pt x="21493" y="2980"/>
                    <a:pt x="20773" y="4780"/>
                    <a:pt x="17653" y="6234"/>
                  </a:cubicBezTo>
                  <a:cubicBezTo>
                    <a:pt x="14533" y="7688"/>
                    <a:pt x="9013" y="8796"/>
                    <a:pt x="3493" y="9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5615811" y="3365884"/>
              <a:ext cx="60663" cy="26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942"/>
                  </a:moveTo>
                  <a:cubicBezTo>
                    <a:pt x="1662" y="442"/>
                    <a:pt x="3323" y="-57"/>
                    <a:pt x="4985" y="5"/>
                  </a:cubicBezTo>
                  <a:cubicBezTo>
                    <a:pt x="6646" y="68"/>
                    <a:pt x="8308" y="692"/>
                    <a:pt x="9415" y="2940"/>
                  </a:cubicBezTo>
                  <a:cubicBezTo>
                    <a:pt x="10523" y="5187"/>
                    <a:pt x="11077" y="9057"/>
                    <a:pt x="13015" y="12429"/>
                  </a:cubicBezTo>
                  <a:cubicBezTo>
                    <a:pt x="14954" y="15800"/>
                    <a:pt x="18277" y="18671"/>
                    <a:pt x="2160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6012448" y="1490955"/>
              <a:ext cx="163322" cy="339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15429" y="10"/>
                  </a:moveTo>
                  <a:cubicBezTo>
                    <a:pt x="14194" y="0"/>
                    <a:pt x="12960" y="-10"/>
                    <a:pt x="12137" y="25"/>
                  </a:cubicBezTo>
                  <a:cubicBezTo>
                    <a:pt x="11314" y="59"/>
                    <a:pt x="10903" y="138"/>
                    <a:pt x="11006" y="356"/>
                  </a:cubicBezTo>
                  <a:cubicBezTo>
                    <a:pt x="11109" y="573"/>
                    <a:pt x="11726" y="929"/>
                    <a:pt x="12446" y="1299"/>
                  </a:cubicBezTo>
                  <a:cubicBezTo>
                    <a:pt x="13166" y="1670"/>
                    <a:pt x="13989" y="2055"/>
                    <a:pt x="14606" y="2445"/>
                  </a:cubicBezTo>
                  <a:cubicBezTo>
                    <a:pt x="15223" y="2836"/>
                    <a:pt x="15634" y="3231"/>
                    <a:pt x="15943" y="3597"/>
                  </a:cubicBezTo>
                  <a:cubicBezTo>
                    <a:pt x="16251" y="3962"/>
                    <a:pt x="16457" y="4298"/>
                    <a:pt x="16560" y="4659"/>
                  </a:cubicBezTo>
                  <a:cubicBezTo>
                    <a:pt x="16663" y="5019"/>
                    <a:pt x="16663" y="5405"/>
                    <a:pt x="16663" y="5800"/>
                  </a:cubicBezTo>
                  <a:cubicBezTo>
                    <a:pt x="16663" y="6195"/>
                    <a:pt x="16663" y="6600"/>
                    <a:pt x="16766" y="7015"/>
                  </a:cubicBezTo>
                  <a:cubicBezTo>
                    <a:pt x="16869" y="7430"/>
                    <a:pt x="17074" y="7855"/>
                    <a:pt x="17280" y="8216"/>
                  </a:cubicBezTo>
                  <a:cubicBezTo>
                    <a:pt x="17486" y="8577"/>
                    <a:pt x="17691" y="8873"/>
                    <a:pt x="17897" y="9179"/>
                  </a:cubicBezTo>
                  <a:cubicBezTo>
                    <a:pt x="18103" y="9486"/>
                    <a:pt x="18309" y="9802"/>
                    <a:pt x="18617" y="10128"/>
                  </a:cubicBezTo>
                  <a:cubicBezTo>
                    <a:pt x="18926" y="10454"/>
                    <a:pt x="19337" y="10790"/>
                    <a:pt x="19646" y="11111"/>
                  </a:cubicBezTo>
                  <a:cubicBezTo>
                    <a:pt x="19954" y="11432"/>
                    <a:pt x="20160" y="11739"/>
                    <a:pt x="20366" y="12050"/>
                  </a:cubicBezTo>
                  <a:cubicBezTo>
                    <a:pt x="20572" y="12361"/>
                    <a:pt x="20777" y="12677"/>
                    <a:pt x="20983" y="13008"/>
                  </a:cubicBezTo>
                  <a:cubicBezTo>
                    <a:pt x="21189" y="13339"/>
                    <a:pt x="21394" y="13685"/>
                    <a:pt x="21497" y="14006"/>
                  </a:cubicBezTo>
                  <a:cubicBezTo>
                    <a:pt x="21600" y="14327"/>
                    <a:pt x="21600" y="14624"/>
                    <a:pt x="21600" y="14925"/>
                  </a:cubicBezTo>
                  <a:cubicBezTo>
                    <a:pt x="21600" y="15227"/>
                    <a:pt x="21600" y="15533"/>
                    <a:pt x="21497" y="15903"/>
                  </a:cubicBezTo>
                  <a:cubicBezTo>
                    <a:pt x="21394" y="16274"/>
                    <a:pt x="21189" y="16709"/>
                    <a:pt x="20674" y="17119"/>
                  </a:cubicBezTo>
                  <a:cubicBezTo>
                    <a:pt x="20160" y="17529"/>
                    <a:pt x="19337" y="17914"/>
                    <a:pt x="18206" y="18275"/>
                  </a:cubicBezTo>
                  <a:cubicBezTo>
                    <a:pt x="17074" y="18636"/>
                    <a:pt x="15634" y="18972"/>
                    <a:pt x="13269" y="19372"/>
                  </a:cubicBezTo>
                  <a:cubicBezTo>
                    <a:pt x="10903" y="19772"/>
                    <a:pt x="7611" y="20236"/>
                    <a:pt x="5246" y="20617"/>
                  </a:cubicBezTo>
                  <a:cubicBezTo>
                    <a:pt x="2880" y="20997"/>
                    <a:pt x="1440" y="21294"/>
                    <a:pt x="0" y="21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6238570" y="1539968"/>
              <a:ext cx="218506" cy="44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48" fill="norm" stroke="1" extrusionOk="0">
                  <a:moveTo>
                    <a:pt x="21239" y="3533"/>
                  </a:moveTo>
                  <a:cubicBezTo>
                    <a:pt x="21391" y="2788"/>
                    <a:pt x="21543" y="2043"/>
                    <a:pt x="20858" y="1410"/>
                  </a:cubicBezTo>
                  <a:cubicBezTo>
                    <a:pt x="20174" y="777"/>
                    <a:pt x="18653" y="255"/>
                    <a:pt x="16828" y="69"/>
                  </a:cubicBezTo>
                  <a:cubicBezTo>
                    <a:pt x="15002" y="-117"/>
                    <a:pt x="12873" y="32"/>
                    <a:pt x="10971" y="1000"/>
                  </a:cubicBezTo>
                  <a:cubicBezTo>
                    <a:pt x="9070" y="1969"/>
                    <a:pt x="7397" y="3756"/>
                    <a:pt x="5951" y="5916"/>
                  </a:cubicBezTo>
                  <a:cubicBezTo>
                    <a:pt x="4506" y="8076"/>
                    <a:pt x="3289" y="10609"/>
                    <a:pt x="2377" y="12769"/>
                  </a:cubicBezTo>
                  <a:cubicBezTo>
                    <a:pt x="1464" y="14929"/>
                    <a:pt x="856" y="16716"/>
                    <a:pt x="475" y="17833"/>
                  </a:cubicBezTo>
                  <a:cubicBezTo>
                    <a:pt x="95" y="18951"/>
                    <a:pt x="-57" y="19397"/>
                    <a:pt x="19" y="19844"/>
                  </a:cubicBezTo>
                  <a:cubicBezTo>
                    <a:pt x="95" y="20291"/>
                    <a:pt x="399" y="20738"/>
                    <a:pt x="932" y="21036"/>
                  </a:cubicBezTo>
                  <a:cubicBezTo>
                    <a:pt x="1464" y="21334"/>
                    <a:pt x="2225" y="21483"/>
                    <a:pt x="5191" y="21185"/>
                  </a:cubicBezTo>
                  <a:cubicBezTo>
                    <a:pt x="8157" y="20887"/>
                    <a:pt x="13329" y="20142"/>
                    <a:pt x="18501" y="19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6284010" y="1809732"/>
              <a:ext cx="134409" cy="6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592" y="21600"/>
                  </a:moveTo>
                  <a:cubicBezTo>
                    <a:pt x="101" y="19200"/>
                    <a:pt x="-390" y="16800"/>
                    <a:pt x="469" y="14640"/>
                  </a:cubicBezTo>
                  <a:cubicBezTo>
                    <a:pt x="1328" y="12480"/>
                    <a:pt x="3537" y="10560"/>
                    <a:pt x="7219" y="8160"/>
                  </a:cubicBezTo>
                  <a:cubicBezTo>
                    <a:pt x="10901" y="5760"/>
                    <a:pt x="16055" y="2880"/>
                    <a:pt x="212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6535077" y="1549270"/>
              <a:ext cx="247316" cy="41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679"/>
                  </a:moveTo>
                  <a:cubicBezTo>
                    <a:pt x="18475" y="438"/>
                    <a:pt x="15351" y="197"/>
                    <a:pt x="13177" y="76"/>
                  </a:cubicBezTo>
                  <a:cubicBezTo>
                    <a:pt x="11004" y="-44"/>
                    <a:pt x="9781" y="-44"/>
                    <a:pt x="8694" y="237"/>
                  </a:cubicBezTo>
                  <a:cubicBezTo>
                    <a:pt x="7608" y="518"/>
                    <a:pt x="6657" y="1080"/>
                    <a:pt x="5909" y="2124"/>
                  </a:cubicBezTo>
                  <a:cubicBezTo>
                    <a:pt x="5162" y="3168"/>
                    <a:pt x="4619" y="4694"/>
                    <a:pt x="4075" y="6621"/>
                  </a:cubicBezTo>
                  <a:cubicBezTo>
                    <a:pt x="3532" y="8548"/>
                    <a:pt x="2989" y="10876"/>
                    <a:pt x="2309" y="12924"/>
                  </a:cubicBezTo>
                  <a:cubicBezTo>
                    <a:pt x="1630" y="14972"/>
                    <a:pt x="815" y="16738"/>
                    <a:pt x="408" y="17902"/>
                  </a:cubicBezTo>
                  <a:cubicBezTo>
                    <a:pt x="0" y="19067"/>
                    <a:pt x="0" y="19629"/>
                    <a:pt x="0" y="20111"/>
                  </a:cubicBezTo>
                  <a:cubicBezTo>
                    <a:pt x="0" y="20592"/>
                    <a:pt x="0" y="20994"/>
                    <a:pt x="475" y="21235"/>
                  </a:cubicBezTo>
                  <a:cubicBezTo>
                    <a:pt x="951" y="21476"/>
                    <a:pt x="1902" y="21556"/>
                    <a:pt x="4143" y="21195"/>
                  </a:cubicBezTo>
                  <a:cubicBezTo>
                    <a:pt x="6385" y="20833"/>
                    <a:pt x="9917" y="20030"/>
                    <a:pt x="12498" y="19468"/>
                  </a:cubicBezTo>
                  <a:cubicBezTo>
                    <a:pt x="15079" y="18906"/>
                    <a:pt x="16709" y="18585"/>
                    <a:pt x="18340" y="18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6707731" y="1721072"/>
              <a:ext cx="233317" cy="20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24" y="3600"/>
                    <a:pt x="6048" y="7200"/>
                    <a:pt x="9216" y="10636"/>
                  </a:cubicBezTo>
                  <a:cubicBezTo>
                    <a:pt x="12384" y="14073"/>
                    <a:pt x="15696" y="17345"/>
                    <a:pt x="17784" y="19145"/>
                  </a:cubicBezTo>
                  <a:cubicBezTo>
                    <a:pt x="19872" y="20945"/>
                    <a:pt x="20736" y="212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6789280" y="1739737"/>
              <a:ext cx="137768" cy="21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21257" y="0"/>
                  </a:moveTo>
                  <a:cubicBezTo>
                    <a:pt x="17657" y="1409"/>
                    <a:pt x="14057" y="2817"/>
                    <a:pt x="10457" y="5635"/>
                  </a:cubicBezTo>
                  <a:cubicBezTo>
                    <a:pt x="6857" y="8452"/>
                    <a:pt x="3257" y="12678"/>
                    <a:pt x="1457" y="15417"/>
                  </a:cubicBezTo>
                  <a:cubicBezTo>
                    <a:pt x="-343" y="18157"/>
                    <a:pt x="-343" y="19409"/>
                    <a:pt x="737" y="20191"/>
                  </a:cubicBezTo>
                  <a:cubicBezTo>
                    <a:pt x="1817" y="20974"/>
                    <a:pt x="3977" y="21287"/>
                    <a:pt x="61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6873319" y="1587304"/>
              <a:ext cx="245782" cy="42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1828" y="2513"/>
                  </a:moveTo>
                  <a:cubicBezTo>
                    <a:pt x="1558" y="2121"/>
                    <a:pt x="1288" y="1728"/>
                    <a:pt x="883" y="1375"/>
                  </a:cubicBezTo>
                  <a:cubicBezTo>
                    <a:pt x="478" y="1021"/>
                    <a:pt x="-62" y="707"/>
                    <a:pt x="6" y="511"/>
                  </a:cubicBezTo>
                  <a:cubicBezTo>
                    <a:pt x="73" y="314"/>
                    <a:pt x="748" y="236"/>
                    <a:pt x="3313" y="157"/>
                  </a:cubicBezTo>
                  <a:cubicBezTo>
                    <a:pt x="5878" y="79"/>
                    <a:pt x="10333" y="0"/>
                    <a:pt x="12898" y="0"/>
                  </a:cubicBezTo>
                  <a:cubicBezTo>
                    <a:pt x="15463" y="0"/>
                    <a:pt x="16138" y="79"/>
                    <a:pt x="16543" y="314"/>
                  </a:cubicBezTo>
                  <a:cubicBezTo>
                    <a:pt x="16948" y="550"/>
                    <a:pt x="17083" y="943"/>
                    <a:pt x="17083" y="2239"/>
                  </a:cubicBezTo>
                  <a:cubicBezTo>
                    <a:pt x="17083" y="3535"/>
                    <a:pt x="16948" y="5734"/>
                    <a:pt x="17218" y="8247"/>
                  </a:cubicBezTo>
                  <a:cubicBezTo>
                    <a:pt x="17488" y="10761"/>
                    <a:pt x="18163" y="13588"/>
                    <a:pt x="19040" y="15513"/>
                  </a:cubicBezTo>
                  <a:cubicBezTo>
                    <a:pt x="19918" y="17437"/>
                    <a:pt x="20998" y="18458"/>
                    <a:pt x="21268" y="19165"/>
                  </a:cubicBezTo>
                  <a:cubicBezTo>
                    <a:pt x="21538" y="19872"/>
                    <a:pt x="20998" y="20265"/>
                    <a:pt x="18703" y="20579"/>
                  </a:cubicBezTo>
                  <a:cubicBezTo>
                    <a:pt x="16408" y="20893"/>
                    <a:pt x="12358" y="21129"/>
                    <a:pt x="9995" y="21286"/>
                  </a:cubicBezTo>
                  <a:cubicBezTo>
                    <a:pt x="7633" y="21443"/>
                    <a:pt x="6958" y="21521"/>
                    <a:pt x="6283" y="21561"/>
                  </a:cubicBezTo>
                  <a:cubicBezTo>
                    <a:pt x="5608" y="21600"/>
                    <a:pt x="4933" y="21600"/>
                    <a:pt x="4933" y="21600"/>
                  </a:cubicBezTo>
                  <a:cubicBezTo>
                    <a:pt x="4933" y="21600"/>
                    <a:pt x="5608" y="21600"/>
                    <a:pt x="62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7244157" y="1781734"/>
              <a:ext cx="144857" cy="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098" y="21600"/>
                  </a:moveTo>
                  <a:cubicBezTo>
                    <a:pt x="949" y="21600"/>
                    <a:pt x="-200" y="21600"/>
                    <a:pt x="30" y="18720"/>
                  </a:cubicBezTo>
                  <a:cubicBezTo>
                    <a:pt x="260" y="15840"/>
                    <a:pt x="1868" y="10080"/>
                    <a:pt x="5660" y="6480"/>
                  </a:cubicBezTo>
                  <a:cubicBezTo>
                    <a:pt x="9451" y="2880"/>
                    <a:pt x="15426" y="1440"/>
                    <a:pt x="21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7286355" y="1893726"/>
              <a:ext cx="135324" cy="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7552335" y="1618413"/>
              <a:ext cx="51331" cy="17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503"/>
                    <a:pt x="5236" y="7005"/>
                    <a:pt x="8836" y="10605"/>
                  </a:cubicBezTo>
                  <a:cubicBezTo>
                    <a:pt x="12436" y="14205"/>
                    <a:pt x="17018" y="179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7638878" y="1627745"/>
              <a:ext cx="104776" cy="41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21397" y="0"/>
                  </a:moveTo>
                  <a:cubicBezTo>
                    <a:pt x="16632" y="3027"/>
                    <a:pt x="11868" y="6055"/>
                    <a:pt x="8374" y="8673"/>
                  </a:cubicBezTo>
                  <a:cubicBezTo>
                    <a:pt x="4879" y="11291"/>
                    <a:pt x="2656" y="13500"/>
                    <a:pt x="1385" y="15423"/>
                  </a:cubicBezTo>
                  <a:cubicBezTo>
                    <a:pt x="115" y="17345"/>
                    <a:pt x="-203" y="18982"/>
                    <a:pt x="115" y="19964"/>
                  </a:cubicBezTo>
                  <a:cubicBezTo>
                    <a:pt x="432" y="20945"/>
                    <a:pt x="1385" y="21273"/>
                    <a:pt x="23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7680810" y="1843090"/>
              <a:ext cx="119870" cy="34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512" fill="norm" stroke="1" extrusionOk="0">
                  <a:moveTo>
                    <a:pt x="9974" y="5141"/>
                  </a:moveTo>
                  <a:cubicBezTo>
                    <a:pt x="7841" y="7637"/>
                    <a:pt x="5708" y="10133"/>
                    <a:pt x="4374" y="12629"/>
                  </a:cubicBezTo>
                  <a:cubicBezTo>
                    <a:pt x="3041" y="15125"/>
                    <a:pt x="2508" y="17621"/>
                    <a:pt x="1974" y="19205"/>
                  </a:cubicBezTo>
                  <a:cubicBezTo>
                    <a:pt x="1441" y="20789"/>
                    <a:pt x="908" y="21461"/>
                    <a:pt x="508" y="21509"/>
                  </a:cubicBezTo>
                  <a:cubicBezTo>
                    <a:pt x="108" y="21557"/>
                    <a:pt x="-159" y="20981"/>
                    <a:pt x="108" y="19013"/>
                  </a:cubicBezTo>
                  <a:cubicBezTo>
                    <a:pt x="374" y="17045"/>
                    <a:pt x="1174" y="13685"/>
                    <a:pt x="2374" y="10421"/>
                  </a:cubicBezTo>
                  <a:cubicBezTo>
                    <a:pt x="3574" y="7157"/>
                    <a:pt x="5174" y="3989"/>
                    <a:pt x="6641" y="2213"/>
                  </a:cubicBezTo>
                  <a:cubicBezTo>
                    <a:pt x="8108" y="437"/>
                    <a:pt x="9441" y="53"/>
                    <a:pt x="11441" y="5"/>
                  </a:cubicBezTo>
                  <a:cubicBezTo>
                    <a:pt x="13441" y="-43"/>
                    <a:pt x="16108" y="245"/>
                    <a:pt x="18108" y="821"/>
                  </a:cubicBezTo>
                  <a:cubicBezTo>
                    <a:pt x="20108" y="1397"/>
                    <a:pt x="21441" y="2261"/>
                    <a:pt x="19841" y="3557"/>
                  </a:cubicBezTo>
                  <a:cubicBezTo>
                    <a:pt x="18241" y="4853"/>
                    <a:pt x="13708" y="6581"/>
                    <a:pt x="10774" y="7493"/>
                  </a:cubicBezTo>
                  <a:cubicBezTo>
                    <a:pt x="7841" y="8405"/>
                    <a:pt x="6508" y="8501"/>
                    <a:pt x="5174" y="8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6283095" y="2453684"/>
              <a:ext cx="191321" cy="33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5053"/>
                  </a:moveTo>
                  <a:cubicBezTo>
                    <a:pt x="176" y="4558"/>
                    <a:pt x="351" y="4062"/>
                    <a:pt x="790" y="3666"/>
                  </a:cubicBezTo>
                  <a:cubicBezTo>
                    <a:pt x="1229" y="3270"/>
                    <a:pt x="1932" y="2972"/>
                    <a:pt x="2458" y="3319"/>
                  </a:cubicBezTo>
                  <a:cubicBezTo>
                    <a:pt x="2985" y="3666"/>
                    <a:pt x="3337" y="4657"/>
                    <a:pt x="4215" y="6688"/>
                  </a:cubicBezTo>
                  <a:cubicBezTo>
                    <a:pt x="5093" y="8719"/>
                    <a:pt x="6498" y="11791"/>
                    <a:pt x="7815" y="14317"/>
                  </a:cubicBezTo>
                  <a:cubicBezTo>
                    <a:pt x="9132" y="16844"/>
                    <a:pt x="10361" y="18826"/>
                    <a:pt x="11327" y="20015"/>
                  </a:cubicBezTo>
                  <a:cubicBezTo>
                    <a:pt x="12293" y="21204"/>
                    <a:pt x="12995" y="21600"/>
                    <a:pt x="13522" y="21402"/>
                  </a:cubicBezTo>
                  <a:cubicBezTo>
                    <a:pt x="14049" y="21204"/>
                    <a:pt x="14400" y="20411"/>
                    <a:pt x="14663" y="18479"/>
                  </a:cubicBezTo>
                  <a:cubicBezTo>
                    <a:pt x="14927" y="16547"/>
                    <a:pt x="15102" y="13475"/>
                    <a:pt x="15366" y="10602"/>
                  </a:cubicBezTo>
                  <a:cubicBezTo>
                    <a:pt x="15629" y="7728"/>
                    <a:pt x="15980" y="5053"/>
                    <a:pt x="16595" y="3319"/>
                  </a:cubicBezTo>
                  <a:cubicBezTo>
                    <a:pt x="17210" y="1585"/>
                    <a:pt x="18088" y="793"/>
                    <a:pt x="18966" y="396"/>
                  </a:cubicBezTo>
                  <a:cubicBezTo>
                    <a:pt x="19844" y="0"/>
                    <a:pt x="2072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6509214" y="2557664"/>
              <a:ext cx="109857" cy="16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27" fill="norm" stroke="1" extrusionOk="0">
                  <a:moveTo>
                    <a:pt x="10535" y="2272"/>
                  </a:moveTo>
                  <a:cubicBezTo>
                    <a:pt x="9622" y="1457"/>
                    <a:pt x="8710" y="642"/>
                    <a:pt x="7493" y="235"/>
                  </a:cubicBezTo>
                  <a:cubicBezTo>
                    <a:pt x="6276" y="-173"/>
                    <a:pt x="4755" y="-173"/>
                    <a:pt x="3538" y="1253"/>
                  </a:cubicBezTo>
                  <a:cubicBezTo>
                    <a:pt x="2321" y="2680"/>
                    <a:pt x="1408" y="5533"/>
                    <a:pt x="800" y="8793"/>
                  </a:cubicBezTo>
                  <a:cubicBezTo>
                    <a:pt x="191" y="12053"/>
                    <a:pt x="-113" y="15721"/>
                    <a:pt x="39" y="18065"/>
                  </a:cubicBezTo>
                  <a:cubicBezTo>
                    <a:pt x="191" y="20408"/>
                    <a:pt x="800" y="21427"/>
                    <a:pt x="1864" y="21427"/>
                  </a:cubicBezTo>
                  <a:cubicBezTo>
                    <a:pt x="2929" y="21427"/>
                    <a:pt x="4450" y="20408"/>
                    <a:pt x="5819" y="18370"/>
                  </a:cubicBezTo>
                  <a:cubicBezTo>
                    <a:pt x="7188" y="16333"/>
                    <a:pt x="8405" y="13276"/>
                    <a:pt x="9014" y="11238"/>
                  </a:cubicBezTo>
                  <a:cubicBezTo>
                    <a:pt x="9622" y="9201"/>
                    <a:pt x="9622" y="8182"/>
                    <a:pt x="9926" y="8182"/>
                  </a:cubicBezTo>
                  <a:cubicBezTo>
                    <a:pt x="10231" y="8182"/>
                    <a:pt x="10839" y="9201"/>
                    <a:pt x="12817" y="10525"/>
                  </a:cubicBezTo>
                  <a:cubicBezTo>
                    <a:pt x="14794" y="11850"/>
                    <a:pt x="18141" y="13480"/>
                    <a:pt x="21487" y="15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6611293" y="2528345"/>
              <a:ext cx="119770" cy="19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244" y="4147"/>
                  </a:moveTo>
                  <a:cubicBezTo>
                    <a:pt x="1122" y="3629"/>
                    <a:pt x="0" y="3110"/>
                    <a:pt x="0" y="3197"/>
                  </a:cubicBezTo>
                  <a:cubicBezTo>
                    <a:pt x="0" y="3283"/>
                    <a:pt x="1122" y="3974"/>
                    <a:pt x="3647" y="6134"/>
                  </a:cubicBezTo>
                  <a:cubicBezTo>
                    <a:pt x="6171" y="8294"/>
                    <a:pt x="10099" y="11923"/>
                    <a:pt x="12483" y="14429"/>
                  </a:cubicBezTo>
                  <a:cubicBezTo>
                    <a:pt x="14868" y="16934"/>
                    <a:pt x="15709" y="18317"/>
                    <a:pt x="15990" y="19440"/>
                  </a:cubicBezTo>
                  <a:cubicBezTo>
                    <a:pt x="16270" y="20563"/>
                    <a:pt x="15990" y="21427"/>
                    <a:pt x="15148" y="21514"/>
                  </a:cubicBezTo>
                  <a:cubicBezTo>
                    <a:pt x="14307" y="21600"/>
                    <a:pt x="12904" y="20909"/>
                    <a:pt x="11922" y="18490"/>
                  </a:cubicBezTo>
                  <a:cubicBezTo>
                    <a:pt x="10940" y="16070"/>
                    <a:pt x="10379" y="11923"/>
                    <a:pt x="12062" y="8554"/>
                  </a:cubicBezTo>
                  <a:cubicBezTo>
                    <a:pt x="13745" y="5184"/>
                    <a:pt x="17673" y="25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6808921" y="2419242"/>
              <a:ext cx="108795" cy="324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82" fill="norm" stroke="1" extrusionOk="0">
                  <a:moveTo>
                    <a:pt x="20983" y="1345"/>
                  </a:moveTo>
                  <a:cubicBezTo>
                    <a:pt x="20083" y="731"/>
                    <a:pt x="19183" y="117"/>
                    <a:pt x="17833" y="14"/>
                  </a:cubicBezTo>
                  <a:cubicBezTo>
                    <a:pt x="16483" y="-88"/>
                    <a:pt x="14683" y="321"/>
                    <a:pt x="11833" y="2011"/>
                  </a:cubicBezTo>
                  <a:cubicBezTo>
                    <a:pt x="8983" y="3700"/>
                    <a:pt x="5083" y="6668"/>
                    <a:pt x="2683" y="9432"/>
                  </a:cubicBezTo>
                  <a:cubicBezTo>
                    <a:pt x="283" y="12196"/>
                    <a:pt x="-617" y="14756"/>
                    <a:pt x="433" y="16752"/>
                  </a:cubicBezTo>
                  <a:cubicBezTo>
                    <a:pt x="1483" y="18748"/>
                    <a:pt x="4483" y="20181"/>
                    <a:pt x="8233" y="20847"/>
                  </a:cubicBezTo>
                  <a:cubicBezTo>
                    <a:pt x="11983" y="21512"/>
                    <a:pt x="16483" y="21410"/>
                    <a:pt x="20983" y="21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6945713" y="2505014"/>
              <a:ext cx="153990" cy="20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4091"/>
                    <a:pt x="8727" y="8182"/>
                    <a:pt x="12327" y="11782"/>
                  </a:cubicBezTo>
                  <a:cubicBezTo>
                    <a:pt x="15927" y="15382"/>
                    <a:pt x="18764" y="184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6952535" y="2495681"/>
              <a:ext cx="142501" cy="26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7330" y="1414"/>
                    <a:pt x="13381" y="2829"/>
                    <a:pt x="9781" y="5336"/>
                  </a:cubicBezTo>
                  <a:cubicBezTo>
                    <a:pt x="6181" y="7843"/>
                    <a:pt x="2930" y="11443"/>
                    <a:pt x="1304" y="14014"/>
                  </a:cubicBezTo>
                  <a:cubicBezTo>
                    <a:pt x="-322" y="16586"/>
                    <a:pt x="-322" y="18129"/>
                    <a:pt x="723" y="19221"/>
                  </a:cubicBezTo>
                  <a:cubicBezTo>
                    <a:pt x="1768" y="20314"/>
                    <a:pt x="3859" y="20957"/>
                    <a:pt x="59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7118367" y="2425686"/>
              <a:ext cx="67297" cy="32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0" y="0"/>
                  </a:moveTo>
                  <a:cubicBezTo>
                    <a:pt x="5400" y="3026"/>
                    <a:pt x="10800" y="6052"/>
                    <a:pt x="14482" y="9391"/>
                  </a:cubicBezTo>
                  <a:cubicBezTo>
                    <a:pt x="18164" y="12730"/>
                    <a:pt x="20127" y="16383"/>
                    <a:pt x="20864" y="18470"/>
                  </a:cubicBezTo>
                  <a:cubicBezTo>
                    <a:pt x="21600" y="20557"/>
                    <a:pt x="21109" y="21078"/>
                    <a:pt x="206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7309686" y="2582786"/>
              <a:ext cx="116659" cy="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0800"/>
                    <a:pt x="10944" y="0"/>
                    <a:pt x="14544" y="0"/>
                  </a:cubicBezTo>
                  <a:cubicBezTo>
                    <a:pt x="18144" y="0"/>
                    <a:pt x="19872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7333018" y="2700999"/>
              <a:ext cx="135324" cy="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6832166" y="2998265"/>
              <a:ext cx="113548" cy="29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5617"/>
                  </a:moveTo>
                  <a:cubicBezTo>
                    <a:pt x="21600" y="4238"/>
                    <a:pt x="21600" y="2859"/>
                    <a:pt x="21156" y="1883"/>
                  </a:cubicBezTo>
                  <a:cubicBezTo>
                    <a:pt x="20712" y="906"/>
                    <a:pt x="19825" y="332"/>
                    <a:pt x="18493" y="102"/>
                  </a:cubicBezTo>
                  <a:cubicBezTo>
                    <a:pt x="17162" y="-128"/>
                    <a:pt x="15386" y="-13"/>
                    <a:pt x="13019" y="906"/>
                  </a:cubicBezTo>
                  <a:cubicBezTo>
                    <a:pt x="10652" y="1825"/>
                    <a:pt x="7693" y="3549"/>
                    <a:pt x="5030" y="6134"/>
                  </a:cubicBezTo>
                  <a:cubicBezTo>
                    <a:pt x="2367" y="8719"/>
                    <a:pt x="0" y="12166"/>
                    <a:pt x="0" y="14693"/>
                  </a:cubicBezTo>
                  <a:cubicBezTo>
                    <a:pt x="0" y="17221"/>
                    <a:pt x="2367" y="18829"/>
                    <a:pt x="5030" y="19806"/>
                  </a:cubicBezTo>
                  <a:cubicBezTo>
                    <a:pt x="7693" y="20783"/>
                    <a:pt x="10652" y="21127"/>
                    <a:pt x="13611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7003838" y="3022976"/>
              <a:ext cx="35202" cy="23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600" fill="norm" stroke="1" extrusionOk="0">
                  <a:moveTo>
                    <a:pt x="14968" y="0"/>
                  </a:moveTo>
                  <a:cubicBezTo>
                    <a:pt x="8668" y="1412"/>
                    <a:pt x="2368" y="2824"/>
                    <a:pt x="568" y="5435"/>
                  </a:cubicBezTo>
                  <a:cubicBezTo>
                    <a:pt x="-1232" y="8047"/>
                    <a:pt x="1468" y="11859"/>
                    <a:pt x="5518" y="14753"/>
                  </a:cubicBezTo>
                  <a:cubicBezTo>
                    <a:pt x="9568" y="17647"/>
                    <a:pt x="14968" y="19624"/>
                    <a:pt x="203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7085702" y="3149591"/>
              <a:ext cx="121326" cy="2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554" y="13918"/>
                    <a:pt x="1108" y="6718"/>
                    <a:pt x="2077" y="3118"/>
                  </a:cubicBezTo>
                  <a:cubicBezTo>
                    <a:pt x="3046" y="-482"/>
                    <a:pt x="4431" y="-482"/>
                    <a:pt x="7754" y="718"/>
                  </a:cubicBezTo>
                  <a:cubicBezTo>
                    <a:pt x="11077" y="1918"/>
                    <a:pt x="16338" y="4318"/>
                    <a:pt x="21600" y="6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7268001" y="2996066"/>
              <a:ext cx="88021" cy="31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20" fill="norm" stroke="1" extrusionOk="0">
                  <a:moveTo>
                    <a:pt x="3221" y="7945"/>
                  </a:moveTo>
                  <a:cubicBezTo>
                    <a:pt x="2123" y="11153"/>
                    <a:pt x="1024" y="14361"/>
                    <a:pt x="475" y="16285"/>
                  </a:cubicBezTo>
                  <a:cubicBezTo>
                    <a:pt x="-74" y="18210"/>
                    <a:pt x="-74" y="18852"/>
                    <a:pt x="109" y="19654"/>
                  </a:cubicBezTo>
                  <a:cubicBezTo>
                    <a:pt x="292" y="20456"/>
                    <a:pt x="658" y="21418"/>
                    <a:pt x="1024" y="21311"/>
                  </a:cubicBezTo>
                  <a:cubicBezTo>
                    <a:pt x="1390" y="21204"/>
                    <a:pt x="1757" y="20028"/>
                    <a:pt x="2123" y="17675"/>
                  </a:cubicBezTo>
                  <a:cubicBezTo>
                    <a:pt x="2489" y="15323"/>
                    <a:pt x="2855" y="11794"/>
                    <a:pt x="2855" y="9014"/>
                  </a:cubicBezTo>
                  <a:cubicBezTo>
                    <a:pt x="2855" y="6234"/>
                    <a:pt x="2489" y="4202"/>
                    <a:pt x="2306" y="2759"/>
                  </a:cubicBezTo>
                  <a:cubicBezTo>
                    <a:pt x="2123" y="1315"/>
                    <a:pt x="2123" y="460"/>
                    <a:pt x="3587" y="139"/>
                  </a:cubicBezTo>
                  <a:cubicBezTo>
                    <a:pt x="5051" y="-182"/>
                    <a:pt x="7980" y="32"/>
                    <a:pt x="11458" y="994"/>
                  </a:cubicBezTo>
                  <a:cubicBezTo>
                    <a:pt x="14936" y="1957"/>
                    <a:pt x="18963" y="3668"/>
                    <a:pt x="20245" y="5218"/>
                  </a:cubicBezTo>
                  <a:cubicBezTo>
                    <a:pt x="21526" y="6768"/>
                    <a:pt x="20062" y="8159"/>
                    <a:pt x="17499" y="9068"/>
                  </a:cubicBezTo>
                  <a:cubicBezTo>
                    <a:pt x="14936" y="9976"/>
                    <a:pt x="11275" y="10404"/>
                    <a:pt x="7614" y="10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393680" y="2952981"/>
              <a:ext cx="50363" cy="28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7624" y="0"/>
                  </a:moveTo>
                  <a:cubicBezTo>
                    <a:pt x="12706" y="3135"/>
                    <a:pt x="17788" y="6271"/>
                    <a:pt x="19694" y="9058"/>
                  </a:cubicBezTo>
                  <a:cubicBezTo>
                    <a:pt x="21600" y="11845"/>
                    <a:pt x="20330" y="14284"/>
                    <a:pt x="16518" y="16316"/>
                  </a:cubicBezTo>
                  <a:cubicBezTo>
                    <a:pt x="12706" y="18348"/>
                    <a:pt x="6353" y="19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6880385" y="3412426"/>
              <a:ext cx="587957" cy="10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21474"/>
                  </a:moveTo>
                  <a:cubicBezTo>
                    <a:pt x="0" y="19812"/>
                    <a:pt x="0" y="18151"/>
                    <a:pt x="800" y="15659"/>
                  </a:cubicBezTo>
                  <a:cubicBezTo>
                    <a:pt x="1600" y="13166"/>
                    <a:pt x="3200" y="9843"/>
                    <a:pt x="5000" y="7185"/>
                  </a:cubicBezTo>
                  <a:cubicBezTo>
                    <a:pt x="6800" y="4526"/>
                    <a:pt x="8800" y="2532"/>
                    <a:pt x="11086" y="1369"/>
                  </a:cubicBezTo>
                  <a:cubicBezTo>
                    <a:pt x="13371" y="206"/>
                    <a:pt x="15943" y="-126"/>
                    <a:pt x="17743" y="40"/>
                  </a:cubicBezTo>
                  <a:cubicBezTo>
                    <a:pt x="19543" y="206"/>
                    <a:pt x="20571" y="871"/>
                    <a:pt x="21600" y="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7125518" y="3551337"/>
              <a:ext cx="131896" cy="36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58" fill="norm" stroke="1" extrusionOk="0">
                  <a:moveTo>
                    <a:pt x="1838" y="8923"/>
                  </a:moveTo>
                  <a:cubicBezTo>
                    <a:pt x="1093" y="9286"/>
                    <a:pt x="349" y="9649"/>
                    <a:pt x="100" y="10602"/>
                  </a:cubicBezTo>
                  <a:cubicBezTo>
                    <a:pt x="-148" y="11555"/>
                    <a:pt x="100" y="13098"/>
                    <a:pt x="473" y="14867"/>
                  </a:cubicBezTo>
                  <a:cubicBezTo>
                    <a:pt x="845" y="16637"/>
                    <a:pt x="1342" y="18634"/>
                    <a:pt x="1590" y="19859"/>
                  </a:cubicBezTo>
                  <a:cubicBezTo>
                    <a:pt x="1838" y="21084"/>
                    <a:pt x="1838" y="21538"/>
                    <a:pt x="1714" y="21447"/>
                  </a:cubicBezTo>
                  <a:cubicBezTo>
                    <a:pt x="1590" y="21356"/>
                    <a:pt x="1342" y="20721"/>
                    <a:pt x="1342" y="18906"/>
                  </a:cubicBezTo>
                  <a:cubicBezTo>
                    <a:pt x="1342" y="17091"/>
                    <a:pt x="1590" y="14096"/>
                    <a:pt x="2086" y="11373"/>
                  </a:cubicBezTo>
                  <a:cubicBezTo>
                    <a:pt x="2583" y="8651"/>
                    <a:pt x="3328" y="6200"/>
                    <a:pt x="4197" y="4521"/>
                  </a:cubicBezTo>
                  <a:cubicBezTo>
                    <a:pt x="5066" y="2842"/>
                    <a:pt x="6059" y="1935"/>
                    <a:pt x="7052" y="1299"/>
                  </a:cubicBezTo>
                  <a:cubicBezTo>
                    <a:pt x="8045" y="664"/>
                    <a:pt x="9038" y="301"/>
                    <a:pt x="10155" y="120"/>
                  </a:cubicBezTo>
                  <a:cubicBezTo>
                    <a:pt x="11273" y="-62"/>
                    <a:pt x="12514" y="-62"/>
                    <a:pt x="14252" y="301"/>
                  </a:cubicBezTo>
                  <a:cubicBezTo>
                    <a:pt x="15990" y="664"/>
                    <a:pt x="18224" y="1390"/>
                    <a:pt x="19590" y="2570"/>
                  </a:cubicBezTo>
                  <a:cubicBezTo>
                    <a:pt x="20955" y="3750"/>
                    <a:pt x="21452" y="5383"/>
                    <a:pt x="20707" y="6835"/>
                  </a:cubicBezTo>
                  <a:cubicBezTo>
                    <a:pt x="19962" y="8288"/>
                    <a:pt x="17976" y="9558"/>
                    <a:pt x="15493" y="10466"/>
                  </a:cubicBezTo>
                  <a:cubicBezTo>
                    <a:pt x="13011" y="11373"/>
                    <a:pt x="10031" y="11918"/>
                    <a:pt x="8045" y="12054"/>
                  </a:cubicBezTo>
                  <a:cubicBezTo>
                    <a:pt x="6059" y="12190"/>
                    <a:pt x="5066" y="11918"/>
                    <a:pt x="4073" y="11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7305020" y="3488417"/>
              <a:ext cx="172655" cy="83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5013"/>
                  </a:moveTo>
                  <a:cubicBezTo>
                    <a:pt x="584" y="3442"/>
                    <a:pt x="1168" y="1871"/>
                    <a:pt x="1946" y="890"/>
                  </a:cubicBezTo>
                  <a:cubicBezTo>
                    <a:pt x="2724" y="-92"/>
                    <a:pt x="3697" y="-485"/>
                    <a:pt x="4670" y="890"/>
                  </a:cubicBezTo>
                  <a:cubicBezTo>
                    <a:pt x="5643" y="2264"/>
                    <a:pt x="6616" y="5406"/>
                    <a:pt x="7103" y="7959"/>
                  </a:cubicBezTo>
                  <a:cubicBezTo>
                    <a:pt x="7589" y="10511"/>
                    <a:pt x="7589" y="12475"/>
                    <a:pt x="7395" y="14439"/>
                  </a:cubicBezTo>
                  <a:cubicBezTo>
                    <a:pt x="7200" y="16402"/>
                    <a:pt x="6811" y="18366"/>
                    <a:pt x="7103" y="19544"/>
                  </a:cubicBezTo>
                  <a:cubicBezTo>
                    <a:pt x="7395" y="20722"/>
                    <a:pt x="8368" y="21115"/>
                    <a:pt x="10897" y="21115"/>
                  </a:cubicBezTo>
                  <a:cubicBezTo>
                    <a:pt x="13427" y="21115"/>
                    <a:pt x="17514" y="20722"/>
                    <a:pt x="21600" y="20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5" name="Drawing"/>
          <p:cNvGrpSpPr/>
          <p:nvPr/>
        </p:nvGrpSpPr>
        <p:grpSpPr>
          <a:xfrm>
            <a:off x="1556051" y="1582947"/>
            <a:ext cx="8789185" cy="4963904"/>
            <a:chOff x="-12699" y="0"/>
            <a:chExt cx="8789184" cy="4963902"/>
          </a:xfrm>
        </p:grpSpPr>
        <p:sp>
          <p:nvSpPr>
            <p:cNvPr id="2916" name="Line"/>
            <p:cNvSpPr/>
            <p:nvPr/>
          </p:nvSpPr>
          <p:spPr>
            <a:xfrm>
              <a:off x="1415207" y="24534"/>
              <a:ext cx="193808" cy="39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62" fill="norm" stroke="1" extrusionOk="0">
                  <a:moveTo>
                    <a:pt x="21192" y="2904"/>
                  </a:moveTo>
                  <a:cubicBezTo>
                    <a:pt x="20512" y="2147"/>
                    <a:pt x="19831" y="1391"/>
                    <a:pt x="19151" y="844"/>
                  </a:cubicBezTo>
                  <a:cubicBezTo>
                    <a:pt x="18471" y="298"/>
                    <a:pt x="17790" y="-38"/>
                    <a:pt x="16345" y="4"/>
                  </a:cubicBezTo>
                  <a:cubicBezTo>
                    <a:pt x="14899" y="46"/>
                    <a:pt x="12688" y="466"/>
                    <a:pt x="10052" y="1811"/>
                  </a:cubicBezTo>
                  <a:cubicBezTo>
                    <a:pt x="7416" y="3156"/>
                    <a:pt x="4354" y="5425"/>
                    <a:pt x="2398" y="7904"/>
                  </a:cubicBezTo>
                  <a:cubicBezTo>
                    <a:pt x="442" y="10384"/>
                    <a:pt x="-408" y="13073"/>
                    <a:pt x="187" y="15301"/>
                  </a:cubicBezTo>
                  <a:cubicBezTo>
                    <a:pt x="783" y="17528"/>
                    <a:pt x="2823" y="19293"/>
                    <a:pt x="5460" y="20259"/>
                  </a:cubicBezTo>
                  <a:cubicBezTo>
                    <a:pt x="8096" y="21226"/>
                    <a:pt x="11327" y="21394"/>
                    <a:pt x="14559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1621457" y="229318"/>
              <a:ext cx="93969" cy="21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16" fill="norm" stroke="1" extrusionOk="0">
                  <a:moveTo>
                    <a:pt x="20206" y="3608"/>
                  </a:moveTo>
                  <a:cubicBezTo>
                    <a:pt x="17768" y="2347"/>
                    <a:pt x="15329" y="1085"/>
                    <a:pt x="13239" y="455"/>
                  </a:cubicBezTo>
                  <a:cubicBezTo>
                    <a:pt x="11148" y="-176"/>
                    <a:pt x="9406" y="-176"/>
                    <a:pt x="7490" y="612"/>
                  </a:cubicBezTo>
                  <a:cubicBezTo>
                    <a:pt x="5574" y="1401"/>
                    <a:pt x="3484" y="2977"/>
                    <a:pt x="2090" y="5736"/>
                  </a:cubicBezTo>
                  <a:cubicBezTo>
                    <a:pt x="697" y="8496"/>
                    <a:pt x="0" y="12437"/>
                    <a:pt x="0" y="15039"/>
                  </a:cubicBezTo>
                  <a:cubicBezTo>
                    <a:pt x="0" y="17640"/>
                    <a:pt x="697" y="18901"/>
                    <a:pt x="1742" y="19769"/>
                  </a:cubicBezTo>
                  <a:cubicBezTo>
                    <a:pt x="2787" y="20636"/>
                    <a:pt x="4181" y="21109"/>
                    <a:pt x="6097" y="21266"/>
                  </a:cubicBezTo>
                  <a:cubicBezTo>
                    <a:pt x="8013" y="21424"/>
                    <a:pt x="10452" y="21266"/>
                    <a:pt x="13239" y="19926"/>
                  </a:cubicBezTo>
                  <a:cubicBezTo>
                    <a:pt x="16026" y="18586"/>
                    <a:pt x="19161" y="16063"/>
                    <a:pt x="20381" y="13856"/>
                  </a:cubicBezTo>
                  <a:cubicBezTo>
                    <a:pt x="21600" y="11649"/>
                    <a:pt x="20903" y="9757"/>
                    <a:pt x="20206" y="7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1772335" y="233713"/>
              <a:ext cx="139991" cy="10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9893"/>
                  </a:moveTo>
                  <a:cubicBezTo>
                    <a:pt x="240" y="7733"/>
                    <a:pt x="480" y="5573"/>
                    <a:pt x="960" y="5419"/>
                  </a:cubicBezTo>
                  <a:cubicBezTo>
                    <a:pt x="1440" y="5264"/>
                    <a:pt x="2160" y="7116"/>
                    <a:pt x="2760" y="10819"/>
                  </a:cubicBezTo>
                  <a:cubicBezTo>
                    <a:pt x="3360" y="14521"/>
                    <a:pt x="3840" y="20076"/>
                    <a:pt x="4320" y="19150"/>
                  </a:cubicBezTo>
                  <a:cubicBezTo>
                    <a:pt x="4800" y="18224"/>
                    <a:pt x="5280" y="10819"/>
                    <a:pt x="5880" y="6499"/>
                  </a:cubicBezTo>
                  <a:cubicBezTo>
                    <a:pt x="6480" y="2179"/>
                    <a:pt x="7200" y="944"/>
                    <a:pt x="8760" y="327"/>
                  </a:cubicBezTo>
                  <a:cubicBezTo>
                    <a:pt x="10320" y="-290"/>
                    <a:pt x="12720" y="-290"/>
                    <a:pt x="14520" y="2641"/>
                  </a:cubicBezTo>
                  <a:cubicBezTo>
                    <a:pt x="16320" y="5573"/>
                    <a:pt x="17520" y="11436"/>
                    <a:pt x="18240" y="15293"/>
                  </a:cubicBezTo>
                  <a:cubicBezTo>
                    <a:pt x="18960" y="19150"/>
                    <a:pt x="19200" y="21001"/>
                    <a:pt x="19680" y="21156"/>
                  </a:cubicBezTo>
                  <a:cubicBezTo>
                    <a:pt x="20160" y="21310"/>
                    <a:pt x="20880" y="19767"/>
                    <a:pt x="21600" y="18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1972987" y="37702"/>
              <a:ext cx="88661" cy="34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3121"/>
                  </a:moveTo>
                  <a:cubicBezTo>
                    <a:pt x="379" y="2634"/>
                    <a:pt x="758" y="2148"/>
                    <a:pt x="1516" y="1467"/>
                  </a:cubicBezTo>
                  <a:cubicBezTo>
                    <a:pt x="2274" y="786"/>
                    <a:pt x="3410" y="-90"/>
                    <a:pt x="4358" y="7"/>
                  </a:cubicBezTo>
                  <a:cubicBezTo>
                    <a:pt x="5305" y="105"/>
                    <a:pt x="6063" y="1175"/>
                    <a:pt x="6442" y="3753"/>
                  </a:cubicBezTo>
                  <a:cubicBezTo>
                    <a:pt x="6821" y="6332"/>
                    <a:pt x="6821" y="10418"/>
                    <a:pt x="6821" y="13386"/>
                  </a:cubicBezTo>
                  <a:cubicBezTo>
                    <a:pt x="6821" y="16353"/>
                    <a:pt x="6821" y="18202"/>
                    <a:pt x="7011" y="19369"/>
                  </a:cubicBezTo>
                  <a:cubicBezTo>
                    <a:pt x="7200" y="20537"/>
                    <a:pt x="7579" y="21024"/>
                    <a:pt x="8716" y="21267"/>
                  </a:cubicBezTo>
                  <a:cubicBezTo>
                    <a:pt x="9853" y="21510"/>
                    <a:pt x="11747" y="21510"/>
                    <a:pt x="14021" y="20732"/>
                  </a:cubicBezTo>
                  <a:cubicBezTo>
                    <a:pt x="16295" y="19953"/>
                    <a:pt x="18947" y="18396"/>
                    <a:pt x="21600" y="16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958988" y="204253"/>
              <a:ext cx="139990" cy="5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2146333" y="222918"/>
              <a:ext cx="13308" cy="11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700"/>
                    <a:pt x="1332" y="11400"/>
                    <a:pt x="132" y="15000"/>
                  </a:cubicBezTo>
                  <a:cubicBezTo>
                    <a:pt x="-1068" y="18600"/>
                    <a:pt x="6132" y="20100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2159640" y="124926"/>
              <a:ext cx="14000" cy="1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2220302" y="198756"/>
              <a:ext cx="97994" cy="12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7166"/>
                  </a:moveTo>
                  <a:cubicBezTo>
                    <a:pt x="0" y="5865"/>
                    <a:pt x="0" y="4563"/>
                    <a:pt x="514" y="4954"/>
                  </a:cubicBezTo>
                  <a:cubicBezTo>
                    <a:pt x="1029" y="5344"/>
                    <a:pt x="2057" y="7426"/>
                    <a:pt x="2743" y="10028"/>
                  </a:cubicBezTo>
                  <a:cubicBezTo>
                    <a:pt x="3429" y="12631"/>
                    <a:pt x="3771" y="15754"/>
                    <a:pt x="3771" y="17966"/>
                  </a:cubicBezTo>
                  <a:cubicBezTo>
                    <a:pt x="3771" y="20178"/>
                    <a:pt x="3429" y="21479"/>
                    <a:pt x="2914" y="21479"/>
                  </a:cubicBezTo>
                  <a:cubicBezTo>
                    <a:pt x="2400" y="21479"/>
                    <a:pt x="1714" y="20178"/>
                    <a:pt x="1714" y="16925"/>
                  </a:cubicBezTo>
                  <a:cubicBezTo>
                    <a:pt x="1714" y="13672"/>
                    <a:pt x="2400" y="8467"/>
                    <a:pt x="4114" y="5084"/>
                  </a:cubicBezTo>
                  <a:cubicBezTo>
                    <a:pt x="5829" y="1701"/>
                    <a:pt x="8571" y="139"/>
                    <a:pt x="11486" y="9"/>
                  </a:cubicBezTo>
                  <a:cubicBezTo>
                    <a:pt x="14400" y="-121"/>
                    <a:pt x="17486" y="1180"/>
                    <a:pt x="19200" y="4693"/>
                  </a:cubicBezTo>
                  <a:cubicBezTo>
                    <a:pt x="20914" y="8207"/>
                    <a:pt x="21257" y="13932"/>
                    <a:pt x="21600" y="19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2375846" y="179366"/>
              <a:ext cx="143102" cy="136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1878" y="2455"/>
                  </a:moveTo>
                  <a:cubicBezTo>
                    <a:pt x="1878" y="1227"/>
                    <a:pt x="1878" y="0"/>
                    <a:pt x="1643" y="0"/>
                  </a:cubicBezTo>
                  <a:cubicBezTo>
                    <a:pt x="1409" y="0"/>
                    <a:pt x="939" y="1227"/>
                    <a:pt x="587" y="4173"/>
                  </a:cubicBezTo>
                  <a:cubicBezTo>
                    <a:pt x="235" y="7118"/>
                    <a:pt x="0" y="11782"/>
                    <a:pt x="0" y="14727"/>
                  </a:cubicBezTo>
                  <a:cubicBezTo>
                    <a:pt x="0" y="17673"/>
                    <a:pt x="235" y="18900"/>
                    <a:pt x="822" y="19882"/>
                  </a:cubicBezTo>
                  <a:cubicBezTo>
                    <a:pt x="1409" y="20864"/>
                    <a:pt x="2348" y="21600"/>
                    <a:pt x="3170" y="21477"/>
                  </a:cubicBezTo>
                  <a:cubicBezTo>
                    <a:pt x="3991" y="21355"/>
                    <a:pt x="4696" y="20373"/>
                    <a:pt x="6222" y="17305"/>
                  </a:cubicBezTo>
                  <a:cubicBezTo>
                    <a:pt x="7748" y="14236"/>
                    <a:pt x="10096" y="9082"/>
                    <a:pt x="11504" y="5768"/>
                  </a:cubicBezTo>
                  <a:cubicBezTo>
                    <a:pt x="12913" y="2455"/>
                    <a:pt x="13383" y="982"/>
                    <a:pt x="13617" y="1105"/>
                  </a:cubicBezTo>
                  <a:cubicBezTo>
                    <a:pt x="13852" y="1227"/>
                    <a:pt x="13852" y="2945"/>
                    <a:pt x="13970" y="5768"/>
                  </a:cubicBezTo>
                  <a:cubicBezTo>
                    <a:pt x="14087" y="8591"/>
                    <a:pt x="14322" y="12518"/>
                    <a:pt x="15613" y="14973"/>
                  </a:cubicBezTo>
                  <a:cubicBezTo>
                    <a:pt x="16904" y="17427"/>
                    <a:pt x="19252" y="18409"/>
                    <a:pt x="21600" y="19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2552553" y="163924"/>
              <a:ext cx="73720" cy="13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00" fill="norm" stroke="1" extrusionOk="0">
                  <a:moveTo>
                    <a:pt x="21327" y="3270"/>
                  </a:moveTo>
                  <a:cubicBezTo>
                    <a:pt x="19977" y="2096"/>
                    <a:pt x="18627" y="922"/>
                    <a:pt x="16377" y="335"/>
                  </a:cubicBezTo>
                  <a:cubicBezTo>
                    <a:pt x="14127" y="-252"/>
                    <a:pt x="10977" y="-252"/>
                    <a:pt x="8052" y="1861"/>
                  </a:cubicBezTo>
                  <a:cubicBezTo>
                    <a:pt x="5127" y="3974"/>
                    <a:pt x="2427" y="8200"/>
                    <a:pt x="1077" y="11487"/>
                  </a:cubicBezTo>
                  <a:cubicBezTo>
                    <a:pt x="-273" y="14774"/>
                    <a:pt x="-273" y="17122"/>
                    <a:pt x="627" y="18765"/>
                  </a:cubicBezTo>
                  <a:cubicBezTo>
                    <a:pt x="1527" y="20409"/>
                    <a:pt x="3327" y="21348"/>
                    <a:pt x="6477" y="20878"/>
                  </a:cubicBezTo>
                  <a:cubicBezTo>
                    <a:pt x="9627" y="20409"/>
                    <a:pt x="14127" y="18531"/>
                    <a:pt x="16602" y="15596"/>
                  </a:cubicBezTo>
                  <a:cubicBezTo>
                    <a:pt x="19077" y="12661"/>
                    <a:pt x="19527" y="8670"/>
                    <a:pt x="19977" y="6322"/>
                  </a:cubicBezTo>
                  <a:cubicBezTo>
                    <a:pt x="20427" y="3974"/>
                    <a:pt x="20877" y="3270"/>
                    <a:pt x="21327" y="2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2672935" y="157590"/>
              <a:ext cx="135325" cy="14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2979" y="0"/>
                  </a:moveTo>
                  <a:cubicBezTo>
                    <a:pt x="1986" y="939"/>
                    <a:pt x="993" y="1878"/>
                    <a:pt x="497" y="4930"/>
                  </a:cubicBezTo>
                  <a:cubicBezTo>
                    <a:pt x="0" y="7983"/>
                    <a:pt x="0" y="13148"/>
                    <a:pt x="0" y="16317"/>
                  </a:cubicBezTo>
                  <a:cubicBezTo>
                    <a:pt x="0" y="19487"/>
                    <a:pt x="0" y="20661"/>
                    <a:pt x="621" y="21130"/>
                  </a:cubicBezTo>
                  <a:cubicBezTo>
                    <a:pt x="1241" y="21600"/>
                    <a:pt x="2483" y="21365"/>
                    <a:pt x="4097" y="19370"/>
                  </a:cubicBezTo>
                  <a:cubicBezTo>
                    <a:pt x="5710" y="17374"/>
                    <a:pt x="7697" y="13617"/>
                    <a:pt x="8938" y="10917"/>
                  </a:cubicBezTo>
                  <a:cubicBezTo>
                    <a:pt x="10179" y="8217"/>
                    <a:pt x="10676" y="6574"/>
                    <a:pt x="10924" y="6339"/>
                  </a:cubicBezTo>
                  <a:cubicBezTo>
                    <a:pt x="11172" y="6104"/>
                    <a:pt x="11172" y="7278"/>
                    <a:pt x="11545" y="9039"/>
                  </a:cubicBezTo>
                  <a:cubicBezTo>
                    <a:pt x="11917" y="10800"/>
                    <a:pt x="12662" y="13148"/>
                    <a:pt x="13531" y="14674"/>
                  </a:cubicBezTo>
                  <a:cubicBezTo>
                    <a:pt x="14400" y="16200"/>
                    <a:pt x="15393" y="16904"/>
                    <a:pt x="16759" y="17022"/>
                  </a:cubicBezTo>
                  <a:cubicBezTo>
                    <a:pt x="18124" y="17139"/>
                    <a:pt x="19862" y="1667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2812925" y="119409"/>
              <a:ext cx="76756" cy="18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343" fill="norm" stroke="1" extrusionOk="0">
                  <a:moveTo>
                    <a:pt x="12462" y="6471"/>
                  </a:moveTo>
                  <a:cubicBezTo>
                    <a:pt x="12877" y="5586"/>
                    <a:pt x="13293" y="4700"/>
                    <a:pt x="13500" y="3638"/>
                  </a:cubicBezTo>
                  <a:cubicBezTo>
                    <a:pt x="13708" y="2576"/>
                    <a:pt x="13708" y="1336"/>
                    <a:pt x="12047" y="628"/>
                  </a:cubicBezTo>
                  <a:cubicBezTo>
                    <a:pt x="10385" y="-80"/>
                    <a:pt x="7062" y="-257"/>
                    <a:pt x="4362" y="451"/>
                  </a:cubicBezTo>
                  <a:cubicBezTo>
                    <a:pt x="1662" y="1159"/>
                    <a:pt x="-415" y="2753"/>
                    <a:pt x="1039" y="4612"/>
                  </a:cubicBezTo>
                  <a:cubicBezTo>
                    <a:pt x="2493" y="6471"/>
                    <a:pt x="7477" y="8595"/>
                    <a:pt x="11631" y="10366"/>
                  </a:cubicBezTo>
                  <a:cubicBezTo>
                    <a:pt x="15785" y="12136"/>
                    <a:pt x="19108" y="13553"/>
                    <a:pt x="20147" y="15235"/>
                  </a:cubicBezTo>
                  <a:cubicBezTo>
                    <a:pt x="21185" y="16917"/>
                    <a:pt x="19939" y="18864"/>
                    <a:pt x="16200" y="19927"/>
                  </a:cubicBezTo>
                  <a:cubicBezTo>
                    <a:pt x="12462" y="20989"/>
                    <a:pt x="6231" y="21166"/>
                    <a:pt x="0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3190897" y="-1"/>
              <a:ext cx="181987" cy="33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7660"/>
                  </a:moveTo>
                  <a:cubicBezTo>
                    <a:pt x="554" y="7165"/>
                    <a:pt x="1108" y="6670"/>
                    <a:pt x="1569" y="6769"/>
                  </a:cubicBezTo>
                  <a:cubicBezTo>
                    <a:pt x="2031" y="6868"/>
                    <a:pt x="2400" y="7561"/>
                    <a:pt x="2862" y="9493"/>
                  </a:cubicBezTo>
                  <a:cubicBezTo>
                    <a:pt x="3323" y="11426"/>
                    <a:pt x="3877" y="14596"/>
                    <a:pt x="4246" y="16479"/>
                  </a:cubicBezTo>
                  <a:cubicBezTo>
                    <a:pt x="4615" y="18361"/>
                    <a:pt x="4800" y="18956"/>
                    <a:pt x="4892" y="19699"/>
                  </a:cubicBezTo>
                  <a:cubicBezTo>
                    <a:pt x="4985" y="20442"/>
                    <a:pt x="4985" y="21334"/>
                    <a:pt x="4800" y="21433"/>
                  </a:cubicBezTo>
                  <a:cubicBezTo>
                    <a:pt x="4615" y="21532"/>
                    <a:pt x="4246" y="20838"/>
                    <a:pt x="3969" y="18758"/>
                  </a:cubicBezTo>
                  <a:cubicBezTo>
                    <a:pt x="3692" y="16677"/>
                    <a:pt x="3508" y="13209"/>
                    <a:pt x="3969" y="9989"/>
                  </a:cubicBezTo>
                  <a:cubicBezTo>
                    <a:pt x="4431" y="6769"/>
                    <a:pt x="5538" y="3796"/>
                    <a:pt x="6462" y="2161"/>
                  </a:cubicBezTo>
                  <a:cubicBezTo>
                    <a:pt x="7385" y="526"/>
                    <a:pt x="8123" y="229"/>
                    <a:pt x="8954" y="81"/>
                  </a:cubicBezTo>
                  <a:cubicBezTo>
                    <a:pt x="9785" y="-68"/>
                    <a:pt x="10708" y="-68"/>
                    <a:pt x="11908" y="576"/>
                  </a:cubicBezTo>
                  <a:cubicBezTo>
                    <a:pt x="13108" y="1220"/>
                    <a:pt x="14585" y="2508"/>
                    <a:pt x="15046" y="3846"/>
                  </a:cubicBezTo>
                  <a:cubicBezTo>
                    <a:pt x="15508" y="5183"/>
                    <a:pt x="14954" y="6571"/>
                    <a:pt x="13292" y="7561"/>
                  </a:cubicBezTo>
                  <a:cubicBezTo>
                    <a:pt x="11631" y="8552"/>
                    <a:pt x="8862" y="9147"/>
                    <a:pt x="7015" y="9444"/>
                  </a:cubicBezTo>
                  <a:cubicBezTo>
                    <a:pt x="5169" y="9741"/>
                    <a:pt x="4246" y="9741"/>
                    <a:pt x="3692" y="9989"/>
                  </a:cubicBezTo>
                  <a:cubicBezTo>
                    <a:pt x="3138" y="10237"/>
                    <a:pt x="2954" y="10732"/>
                    <a:pt x="3692" y="11426"/>
                  </a:cubicBezTo>
                  <a:cubicBezTo>
                    <a:pt x="4431" y="12119"/>
                    <a:pt x="6092" y="13011"/>
                    <a:pt x="9231" y="13903"/>
                  </a:cubicBezTo>
                  <a:cubicBezTo>
                    <a:pt x="12369" y="14794"/>
                    <a:pt x="16985" y="15686"/>
                    <a:pt x="21600" y="16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3396215" y="27792"/>
              <a:ext cx="144657" cy="23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5500"/>
                  </a:moveTo>
                  <a:cubicBezTo>
                    <a:pt x="232" y="4785"/>
                    <a:pt x="465" y="4069"/>
                    <a:pt x="697" y="4141"/>
                  </a:cubicBezTo>
                  <a:cubicBezTo>
                    <a:pt x="929" y="4212"/>
                    <a:pt x="1161" y="5071"/>
                    <a:pt x="2555" y="7789"/>
                  </a:cubicBezTo>
                  <a:cubicBezTo>
                    <a:pt x="3948" y="10506"/>
                    <a:pt x="6503" y="15084"/>
                    <a:pt x="8361" y="17802"/>
                  </a:cubicBezTo>
                  <a:cubicBezTo>
                    <a:pt x="10219" y="20520"/>
                    <a:pt x="11381" y="21378"/>
                    <a:pt x="12194" y="21163"/>
                  </a:cubicBezTo>
                  <a:cubicBezTo>
                    <a:pt x="13006" y="20949"/>
                    <a:pt x="13471" y="19661"/>
                    <a:pt x="14052" y="16657"/>
                  </a:cubicBezTo>
                  <a:cubicBezTo>
                    <a:pt x="14632" y="13653"/>
                    <a:pt x="15329" y="8933"/>
                    <a:pt x="15794" y="6072"/>
                  </a:cubicBezTo>
                  <a:cubicBezTo>
                    <a:pt x="16258" y="3211"/>
                    <a:pt x="16490" y="2210"/>
                    <a:pt x="16955" y="1352"/>
                  </a:cubicBezTo>
                  <a:cubicBezTo>
                    <a:pt x="17419" y="493"/>
                    <a:pt x="18116" y="-222"/>
                    <a:pt x="18929" y="64"/>
                  </a:cubicBezTo>
                  <a:cubicBezTo>
                    <a:pt x="19742" y="350"/>
                    <a:pt x="20671" y="1638"/>
                    <a:pt x="21600" y="2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3452211" y="182035"/>
              <a:ext cx="142926" cy="19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74" fill="norm" stroke="1" extrusionOk="0">
                  <a:moveTo>
                    <a:pt x="20206" y="1454"/>
                  </a:moveTo>
                  <a:cubicBezTo>
                    <a:pt x="19277" y="928"/>
                    <a:pt x="18348" y="401"/>
                    <a:pt x="17187" y="137"/>
                  </a:cubicBezTo>
                  <a:cubicBezTo>
                    <a:pt x="16026" y="-126"/>
                    <a:pt x="14632" y="-126"/>
                    <a:pt x="13587" y="1191"/>
                  </a:cubicBezTo>
                  <a:cubicBezTo>
                    <a:pt x="12542" y="2508"/>
                    <a:pt x="11845" y="5142"/>
                    <a:pt x="12194" y="7162"/>
                  </a:cubicBezTo>
                  <a:cubicBezTo>
                    <a:pt x="12542" y="9181"/>
                    <a:pt x="13935" y="10586"/>
                    <a:pt x="15445" y="11552"/>
                  </a:cubicBezTo>
                  <a:cubicBezTo>
                    <a:pt x="16955" y="12518"/>
                    <a:pt x="18581" y="13045"/>
                    <a:pt x="19742" y="13659"/>
                  </a:cubicBezTo>
                  <a:cubicBezTo>
                    <a:pt x="20903" y="14274"/>
                    <a:pt x="21600" y="14976"/>
                    <a:pt x="21252" y="15854"/>
                  </a:cubicBezTo>
                  <a:cubicBezTo>
                    <a:pt x="20903" y="16733"/>
                    <a:pt x="19510" y="17786"/>
                    <a:pt x="15794" y="18752"/>
                  </a:cubicBezTo>
                  <a:cubicBezTo>
                    <a:pt x="12077" y="19718"/>
                    <a:pt x="6039" y="20596"/>
                    <a:pt x="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1455025" y="428237"/>
              <a:ext cx="2673804" cy="20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5" y="19840"/>
                    <a:pt x="1030" y="18080"/>
                    <a:pt x="1502" y="16960"/>
                  </a:cubicBezTo>
                  <a:cubicBezTo>
                    <a:pt x="1973" y="15840"/>
                    <a:pt x="2400" y="15360"/>
                    <a:pt x="2796" y="14960"/>
                  </a:cubicBezTo>
                  <a:cubicBezTo>
                    <a:pt x="3192" y="14560"/>
                    <a:pt x="3556" y="14240"/>
                    <a:pt x="3946" y="13840"/>
                  </a:cubicBezTo>
                  <a:cubicBezTo>
                    <a:pt x="4335" y="13440"/>
                    <a:pt x="4750" y="12960"/>
                    <a:pt x="5215" y="12480"/>
                  </a:cubicBezTo>
                  <a:cubicBezTo>
                    <a:pt x="5680" y="12000"/>
                    <a:pt x="6195" y="11520"/>
                    <a:pt x="6710" y="10960"/>
                  </a:cubicBezTo>
                  <a:cubicBezTo>
                    <a:pt x="7225" y="10400"/>
                    <a:pt x="7740" y="9760"/>
                    <a:pt x="8142" y="9280"/>
                  </a:cubicBezTo>
                  <a:cubicBezTo>
                    <a:pt x="8545" y="8800"/>
                    <a:pt x="8834" y="8480"/>
                    <a:pt x="9116" y="8160"/>
                  </a:cubicBezTo>
                  <a:cubicBezTo>
                    <a:pt x="9399" y="7840"/>
                    <a:pt x="9675" y="7520"/>
                    <a:pt x="9964" y="7280"/>
                  </a:cubicBezTo>
                  <a:cubicBezTo>
                    <a:pt x="10253" y="7040"/>
                    <a:pt x="10555" y="6880"/>
                    <a:pt x="10857" y="6640"/>
                  </a:cubicBezTo>
                  <a:cubicBezTo>
                    <a:pt x="11158" y="6400"/>
                    <a:pt x="11460" y="6080"/>
                    <a:pt x="11749" y="5840"/>
                  </a:cubicBezTo>
                  <a:cubicBezTo>
                    <a:pt x="12038" y="5600"/>
                    <a:pt x="12314" y="5440"/>
                    <a:pt x="12591" y="5200"/>
                  </a:cubicBezTo>
                  <a:cubicBezTo>
                    <a:pt x="12867" y="4960"/>
                    <a:pt x="13143" y="4640"/>
                    <a:pt x="13558" y="4320"/>
                  </a:cubicBezTo>
                  <a:cubicBezTo>
                    <a:pt x="13973" y="4000"/>
                    <a:pt x="14526" y="3680"/>
                    <a:pt x="15060" y="3440"/>
                  </a:cubicBezTo>
                  <a:cubicBezTo>
                    <a:pt x="15594" y="3200"/>
                    <a:pt x="16109" y="3040"/>
                    <a:pt x="16580" y="2800"/>
                  </a:cubicBezTo>
                  <a:cubicBezTo>
                    <a:pt x="17051" y="2560"/>
                    <a:pt x="17479" y="2240"/>
                    <a:pt x="17969" y="2000"/>
                  </a:cubicBezTo>
                  <a:cubicBezTo>
                    <a:pt x="18459" y="1760"/>
                    <a:pt x="19012" y="1600"/>
                    <a:pt x="19533" y="1440"/>
                  </a:cubicBezTo>
                  <a:cubicBezTo>
                    <a:pt x="20054" y="1280"/>
                    <a:pt x="20545" y="1120"/>
                    <a:pt x="20884" y="880"/>
                  </a:cubicBezTo>
                  <a:cubicBezTo>
                    <a:pt x="21223" y="640"/>
                    <a:pt x="21412" y="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1692807" y="488899"/>
              <a:ext cx="2394025" cy="27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128" y="21355"/>
                  </a:moveTo>
                  <a:cubicBezTo>
                    <a:pt x="58" y="21477"/>
                    <a:pt x="-12" y="21600"/>
                    <a:pt x="2" y="21600"/>
                  </a:cubicBezTo>
                  <a:cubicBezTo>
                    <a:pt x="16" y="21600"/>
                    <a:pt x="114" y="21477"/>
                    <a:pt x="458" y="21416"/>
                  </a:cubicBezTo>
                  <a:cubicBezTo>
                    <a:pt x="802" y="21355"/>
                    <a:pt x="1391" y="21355"/>
                    <a:pt x="1980" y="21048"/>
                  </a:cubicBezTo>
                  <a:cubicBezTo>
                    <a:pt x="2569" y="20741"/>
                    <a:pt x="3158" y="20127"/>
                    <a:pt x="3670" y="19514"/>
                  </a:cubicBezTo>
                  <a:cubicBezTo>
                    <a:pt x="4182" y="18900"/>
                    <a:pt x="4617" y="18286"/>
                    <a:pt x="5093" y="17734"/>
                  </a:cubicBezTo>
                  <a:cubicBezTo>
                    <a:pt x="5570" y="17182"/>
                    <a:pt x="6089" y="16691"/>
                    <a:pt x="6615" y="16200"/>
                  </a:cubicBezTo>
                  <a:cubicBezTo>
                    <a:pt x="7141" y="15709"/>
                    <a:pt x="7674" y="15218"/>
                    <a:pt x="8221" y="14727"/>
                  </a:cubicBezTo>
                  <a:cubicBezTo>
                    <a:pt x="8768" y="14236"/>
                    <a:pt x="9329" y="13745"/>
                    <a:pt x="9883" y="13316"/>
                  </a:cubicBezTo>
                  <a:cubicBezTo>
                    <a:pt x="10437" y="12886"/>
                    <a:pt x="10984" y="12518"/>
                    <a:pt x="11538" y="12150"/>
                  </a:cubicBezTo>
                  <a:cubicBezTo>
                    <a:pt x="12092" y="11782"/>
                    <a:pt x="12653" y="11414"/>
                    <a:pt x="13179" y="10984"/>
                  </a:cubicBezTo>
                  <a:cubicBezTo>
                    <a:pt x="13705" y="10555"/>
                    <a:pt x="14196" y="10064"/>
                    <a:pt x="14701" y="9573"/>
                  </a:cubicBezTo>
                  <a:cubicBezTo>
                    <a:pt x="15206" y="9082"/>
                    <a:pt x="15725" y="8591"/>
                    <a:pt x="16209" y="8100"/>
                  </a:cubicBezTo>
                  <a:cubicBezTo>
                    <a:pt x="16693" y="7609"/>
                    <a:pt x="17142" y="7118"/>
                    <a:pt x="17724" y="6382"/>
                  </a:cubicBezTo>
                  <a:cubicBezTo>
                    <a:pt x="18306" y="5645"/>
                    <a:pt x="19021" y="4664"/>
                    <a:pt x="19687" y="3559"/>
                  </a:cubicBezTo>
                  <a:cubicBezTo>
                    <a:pt x="20354" y="2455"/>
                    <a:pt x="20971" y="1227"/>
                    <a:pt x="215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3937508" y="143591"/>
              <a:ext cx="32665" cy="2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3974839" y="297579"/>
              <a:ext cx="4667" cy="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5617384" y="358045"/>
              <a:ext cx="97994" cy="4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3165"/>
                  </a:moveTo>
                  <a:cubicBezTo>
                    <a:pt x="0" y="2323"/>
                    <a:pt x="0" y="1482"/>
                    <a:pt x="0" y="886"/>
                  </a:cubicBezTo>
                  <a:cubicBezTo>
                    <a:pt x="0" y="290"/>
                    <a:pt x="0" y="-61"/>
                    <a:pt x="514" y="9"/>
                  </a:cubicBezTo>
                  <a:cubicBezTo>
                    <a:pt x="1029" y="79"/>
                    <a:pt x="2057" y="570"/>
                    <a:pt x="3257" y="2043"/>
                  </a:cubicBezTo>
                  <a:cubicBezTo>
                    <a:pt x="4457" y="3516"/>
                    <a:pt x="5829" y="5970"/>
                    <a:pt x="7714" y="8530"/>
                  </a:cubicBezTo>
                  <a:cubicBezTo>
                    <a:pt x="9600" y="11090"/>
                    <a:pt x="12000" y="13755"/>
                    <a:pt x="13714" y="15753"/>
                  </a:cubicBezTo>
                  <a:cubicBezTo>
                    <a:pt x="15429" y="17752"/>
                    <a:pt x="16457" y="19084"/>
                    <a:pt x="17143" y="19996"/>
                  </a:cubicBezTo>
                  <a:cubicBezTo>
                    <a:pt x="17829" y="20908"/>
                    <a:pt x="18172" y="21399"/>
                    <a:pt x="18514" y="21469"/>
                  </a:cubicBezTo>
                  <a:cubicBezTo>
                    <a:pt x="18857" y="21539"/>
                    <a:pt x="19200" y="21188"/>
                    <a:pt x="19714" y="20838"/>
                  </a:cubicBezTo>
                  <a:cubicBezTo>
                    <a:pt x="20229" y="20487"/>
                    <a:pt x="20914" y="20136"/>
                    <a:pt x="21600" y="19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5656196" y="613334"/>
              <a:ext cx="59182" cy="4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56" fill="norm" stroke="1" extrusionOk="0">
                  <a:moveTo>
                    <a:pt x="12765" y="10029"/>
                  </a:moveTo>
                  <a:cubicBezTo>
                    <a:pt x="9996" y="8486"/>
                    <a:pt x="7227" y="6943"/>
                    <a:pt x="5565" y="8100"/>
                  </a:cubicBezTo>
                  <a:cubicBezTo>
                    <a:pt x="3904" y="9257"/>
                    <a:pt x="3350" y="13114"/>
                    <a:pt x="4181" y="16200"/>
                  </a:cubicBezTo>
                  <a:cubicBezTo>
                    <a:pt x="5012" y="19286"/>
                    <a:pt x="7227" y="21600"/>
                    <a:pt x="9442" y="21214"/>
                  </a:cubicBezTo>
                  <a:cubicBezTo>
                    <a:pt x="11658" y="20829"/>
                    <a:pt x="13873" y="17743"/>
                    <a:pt x="14981" y="14271"/>
                  </a:cubicBezTo>
                  <a:cubicBezTo>
                    <a:pt x="16089" y="10800"/>
                    <a:pt x="16089" y="6943"/>
                    <a:pt x="14704" y="4243"/>
                  </a:cubicBezTo>
                  <a:cubicBezTo>
                    <a:pt x="13319" y="1543"/>
                    <a:pt x="10550" y="0"/>
                    <a:pt x="7781" y="0"/>
                  </a:cubicBezTo>
                  <a:cubicBezTo>
                    <a:pt x="5012" y="0"/>
                    <a:pt x="2242" y="1543"/>
                    <a:pt x="858" y="4243"/>
                  </a:cubicBezTo>
                  <a:cubicBezTo>
                    <a:pt x="-527" y="6943"/>
                    <a:pt x="-527" y="10800"/>
                    <a:pt x="3073" y="12343"/>
                  </a:cubicBezTo>
                  <a:cubicBezTo>
                    <a:pt x="6673" y="13886"/>
                    <a:pt x="13873" y="13114"/>
                    <a:pt x="21073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5632236" y="519596"/>
              <a:ext cx="2154989" cy="13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22" fill="norm" stroke="1" extrusionOk="0">
                  <a:moveTo>
                    <a:pt x="132" y="21422"/>
                  </a:moveTo>
                  <a:cubicBezTo>
                    <a:pt x="54" y="20451"/>
                    <a:pt x="-24" y="19480"/>
                    <a:pt x="7" y="18752"/>
                  </a:cubicBezTo>
                  <a:cubicBezTo>
                    <a:pt x="38" y="18024"/>
                    <a:pt x="178" y="17539"/>
                    <a:pt x="521" y="16811"/>
                  </a:cubicBezTo>
                  <a:cubicBezTo>
                    <a:pt x="864" y="16083"/>
                    <a:pt x="1409" y="15112"/>
                    <a:pt x="1946" y="14262"/>
                  </a:cubicBezTo>
                  <a:cubicBezTo>
                    <a:pt x="2483" y="13413"/>
                    <a:pt x="3013" y="12685"/>
                    <a:pt x="3558" y="12078"/>
                  </a:cubicBezTo>
                  <a:cubicBezTo>
                    <a:pt x="4103" y="11471"/>
                    <a:pt x="4664" y="10986"/>
                    <a:pt x="5255" y="10501"/>
                  </a:cubicBezTo>
                  <a:cubicBezTo>
                    <a:pt x="5847" y="10015"/>
                    <a:pt x="6470" y="9530"/>
                    <a:pt x="7116" y="8923"/>
                  </a:cubicBezTo>
                  <a:cubicBezTo>
                    <a:pt x="7763" y="8316"/>
                    <a:pt x="8432" y="7588"/>
                    <a:pt x="9102" y="7103"/>
                  </a:cubicBezTo>
                  <a:cubicBezTo>
                    <a:pt x="9772" y="6618"/>
                    <a:pt x="10441" y="6375"/>
                    <a:pt x="11095" y="6132"/>
                  </a:cubicBezTo>
                  <a:cubicBezTo>
                    <a:pt x="11749" y="5889"/>
                    <a:pt x="12388" y="5647"/>
                    <a:pt x="13011" y="5404"/>
                  </a:cubicBezTo>
                  <a:cubicBezTo>
                    <a:pt x="13634" y="5161"/>
                    <a:pt x="14241" y="4919"/>
                    <a:pt x="14841" y="4433"/>
                  </a:cubicBezTo>
                  <a:cubicBezTo>
                    <a:pt x="15440" y="3948"/>
                    <a:pt x="16032" y="3220"/>
                    <a:pt x="16593" y="2613"/>
                  </a:cubicBezTo>
                  <a:cubicBezTo>
                    <a:pt x="17153" y="2006"/>
                    <a:pt x="17683" y="1521"/>
                    <a:pt x="18228" y="1157"/>
                  </a:cubicBezTo>
                  <a:cubicBezTo>
                    <a:pt x="18773" y="793"/>
                    <a:pt x="19333" y="550"/>
                    <a:pt x="19824" y="307"/>
                  </a:cubicBezTo>
                  <a:cubicBezTo>
                    <a:pt x="20315" y="65"/>
                    <a:pt x="20735" y="-178"/>
                    <a:pt x="21015" y="186"/>
                  </a:cubicBezTo>
                  <a:cubicBezTo>
                    <a:pt x="21296" y="550"/>
                    <a:pt x="21436" y="1521"/>
                    <a:pt x="21576" y="2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7806084" y="316245"/>
              <a:ext cx="32470" cy="43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8" fill="norm" stroke="1" extrusionOk="0">
                  <a:moveTo>
                    <a:pt x="2957" y="0"/>
                  </a:moveTo>
                  <a:cubicBezTo>
                    <a:pt x="1928" y="2890"/>
                    <a:pt x="900" y="5780"/>
                    <a:pt x="385" y="8746"/>
                  </a:cubicBezTo>
                  <a:cubicBezTo>
                    <a:pt x="-129" y="11713"/>
                    <a:pt x="-129" y="14755"/>
                    <a:pt x="385" y="16656"/>
                  </a:cubicBezTo>
                  <a:cubicBezTo>
                    <a:pt x="900" y="18558"/>
                    <a:pt x="1928" y="19318"/>
                    <a:pt x="2442" y="20003"/>
                  </a:cubicBezTo>
                  <a:cubicBezTo>
                    <a:pt x="2957" y="20687"/>
                    <a:pt x="2957" y="21296"/>
                    <a:pt x="4500" y="21448"/>
                  </a:cubicBezTo>
                  <a:cubicBezTo>
                    <a:pt x="6042" y="21600"/>
                    <a:pt x="9128" y="21296"/>
                    <a:pt x="12214" y="20877"/>
                  </a:cubicBezTo>
                  <a:cubicBezTo>
                    <a:pt x="15299" y="20459"/>
                    <a:pt x="18385" y="19927"/>
                    <a:pt x="21471" y="19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7754560" y="498924"/>
              <a:ext cx="92323" cy="6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86" fill="norm" stroke="1" extrusionOk="0">
                  <a:moveTo>
                    <a:pt x="18059" y="2666"/>
                  </a:moveTo>
                  <a:cubicBezTo>
                    <a:pt x="16643" y="1226"/>
                    <a:pt x="15226" y="-214"/>
                    <a:pt x="13987" y="26"/>
                  </a:cubicBezTo>
                  <a:cubicBezTo>
                    <a:pt x="12748" y="266"/>
                    <a:pt x="11685" y="2186"/>
                    <a:pt x="11154" y="4346"/>
                  </a:cubicBezTo>
                  <a:cubicBezTo>
                    <a:pt x="10623" y="6506"/>
                    <a:pt x="10623" y="8906"/>
                    <a:pt x="10800" y="11306"/>
                  </a:cubicBezTo>
                  <a:cubicBezTo>
                    <a:pt x="10977" y="13706"/>
                    <a:pt x="11331" y="16106"/>
                    <a:pt x="12216" y="18026"/>
                  </a:cubicBezTo>
                  <a:cubicBezTo>
                    <a:pt x="13102" y="19946"/>
                    <a:pt x="14518" y="21386"/>
                    <a:pt x="15934" y="21386"/>
                  </a:cubicBezTo>
                  <a:cubicBezTo>
                    <a:pt x="17351" y="21386"/>
                    <a:pt x="18767" y="19946"/>
                    <a:pt x="19829" y="17786"/>
                  </a:cubicBezTo>
                  <a:cubicBezTo>
                    <a:pt x="20892" y="15626"/>
                    <a:pt x="21600" y="12746"/>
                    <a:pt x="20361" y="9626"/>
                  </a:cubicBezTo>
                  <a:cubicBezTo>
                    <a:pt x="19121" y="6506"/>
                    <a:pt x="15934" y="3146"/>
                    <a:pt x="12216" y="2186"/>
                  </a:cubicBezTo>
                  <a:cubicBezTo>
                    <a:pt x="8498" y="1226"/>
                    <a:pt x="4249" y="2666"/>
                    <a:pt x="0" y="4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5623926" y="946198"/>
              <a:ext cx="141514" cy="19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328" fill="norm" stroke="1" extrusionOk="0">
                  <a:moveTo>
                    <a:pt x="11756" y="5023"/>
                  </a:moveTo>
                  <a:cubicBezTo>
                    <a:pt x="11311" y="3851"/>
                    <a:pt x="10866" y="2679"/>
                    <a:pt x="9864" y="2009"/>
                  </a:cubicBezTo>
                  <a:cubicBezTo>
                    <a:pt x="8862" y="1340"/>
                    <a:pt x="7303" y="1172"/>
                    <a:pt x="5633" y="2260"/>
                  </a:cubicBezTo>
                  <a:cubicBezTo>
                    <a:pt x="3963" y="3349"/>
                    <a:pt x="2181" y="5693"/>
                    <a:pt x="1068" y="8791"/>
                  </a:cubicBezTo>
                  <a:cubicBezTo>
                    <a:pt x="-46" y="11888"/>
                    <a:pt x="-491" y="15740"/>
                    <a:pt x="734" y="18167"/>
                  </a:cubicBezTo>
                  <a:cubicBezTo>
                    <a:pt x="1958" y="20595"/>
                    <a:pt x="4853" y="21600"/>
                    <a:pt x="8082" y="21265"/>
                  </a:cubicBezTo>
                  <a:cubicBezTo>
                    <a:pt x="11311" y="20930"/>
                    <a:pt x="14874" y="19256"/>
                    <a:pt x="17323" y="16660"/>
                  </a:cubicBezTo>
                  <a:cubicBezTo>
                    <a:pt x="19773" y="14065"/>
                    <a:pt x="21109" y="10549"/>
                    <a:pt x="19662" y="7619"/>
                  </a:cubicBezTo>
                  <a:cubicBezTo>
                    <a:pt x="18214" y="4688"/>
                    <a:pt x="13983" y="2344"/>
                    <a:pt x="97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7967655" y="908868"/>
              <a:ext cx="29555" cy="19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5093"/>
                    <a:pt x="-1080" y="10185"/>
                    <a:pt x="2160" y="13785"/>
                  </a:cubicBezTo>
                  <a:cubicBezTo>
                    <a:pt x="5400" y="17385"/>
                    <a:pt x="12960" y="19493"/>
                    <a:pt x="20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7775492" y="517906"/>
              <a:ext cx="67729" cy="42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197" fill="norm" stroke="1" extrusionOk="0">
                  <a:moveTo>
                    <a:pt x="21375" y="8455"/>
                  </a:moveTo>
                  <a:cubicBezTo>
                    <a:pt x="19902" y="5476"/>
                    <a:pt x="18430" y="2496"/>
                    <a:pt x="16466" y="1007"/>
                  </a:cubicBezTo>
                  <a:cubicBezTo>
                    <a:pt x="14502" y="-483"/>
                    <a:pt x="12048" y="-483"/>
                    <a:pt x="9839" y="2124"/>
                  </a:cubicBezTo>
                  <a:cubicBezTo>
                    <a:pt x="7630" y="4731"/>
                    <a:pt x="5666" y="9945"/>
                    <a:pt x="5421" y="10317"/>
                  </a:cubicBezTo>
                  <a:cubicBezTo>
                    <a:pt x="5175" y="10689"/>
                    <a:pt x="6648" y="6220"/>
                    <a:pt x="6648" y="5476"/>
                  </a:cubicBezTo>
                  <a:cubicBezTo>
                    <a:pt x="6648" y="4731"/>
                    <a:pt x="5175" y="7710"/>
                    <a:pt x="3457" y="10689"/>
                  </a:cubicBezTo>
                  <a:cubicBezTo>
                    <a:pt x="1739" y="13669"/>
                    <a:pt x="-225" y="16648"/>
                    <a:pt x="20" y="18510"/>
                  </a:cubicBezTo>
                  <a:cubicBezTo>
                    <a:pt x="266" y="20372"/>
                    <a:pt x="2720" y="21117"/>
                    <a:pt x="5420" y="18510"/>
                  </a:cubicBezTo>
                  <a:cubicBezTo>
                    <a:pt x="8120" y="15903"/>
                    <a:pt x="11066" y="9945"/>
                    <a:pt x="11557" y="8455"/>
                  </a:cubicBezTo>
                  <a:cubicBezTo>
                    <a:pt x="12048" y="6965"/>
                    <a:pt x="10084" y="9945"/>
                    <a:pt x="8121" y="12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7195320" y="1366167"/>
              <a:ext cx="198332" cy="39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63" fill="norm" stroke="1" extrusionOk="0">
                  <a:moveTo>
                    <a:pt x="920" y="3061"/>
                  </a:moveTo>
                  <a:cubicBezTo>
                    <a:pt x="920" y="2636"/>
                    <a:pt x="920" y="2211"/>
                    <a:pt x="754" y="2211"/>
                  </a:cubicBezTo>
                  <a:cubicBezTo>
                    <a:pt x="588" y="2211"/>
                    <a:pt x="255" y="2636"/>
                    <a:pt x="89" y="4380"/>
                  </a:cubicBezTo>
                  <a:cubicBezTo>
                    <a:pt x="-77" y="6123"/>
                    <a:pt x="-77" y="9184"/>
                    <a:pt x="671" y="11948"/>
                  </a:cubicBezTo>
                  <a:cubicBezTo>
                    <a:pt x="1418" y="14712"/>
                    <a:pt x="2914" y="17178"/>
                    <a:pt x="4160" y="18709"/>
                  </a:cubicBezTo>
                  <a:cubicBezTo>
                    <a:pt x="5406" y="20239"/>
                    <a:pt x="6403" y="20835"/>
                    <a:pt x="7400" y="21175"/>
                  </a:cubicBezTo>
                  <a:cubicBezTo>
                    <a:pt x="8397" y="21515"/>
                    <a:pt x="9394" y="21600"/>
                    <a:pt x="10889" y="21175"/>
                  </a:cubicBezTo>
                  <a:cubicBezTo>
                    <a:pt x="12385" y="20750"/>
                    <a:pt x="14378" y="19814"/>
                    <a:pt x="16455" y="17816"/>
                  </a:cubicBezTo>
                  <a:cubicBezTo>
                    <a:pt x="18532" y="15817"/>
                    <a:pt x="20692" y="12756"/>
                    <a:pt x="21108" y="9780"/>
                  </a:cubicBezTo>
                  <a:cubicBezTo>
                    <a:pt x="21523" y="6803"/>
                    <a:pt x="20194" y="3912"/>
                    <a:pt x="19197" y="2211"/>
                  </a:cubicBezTo>
                  <a:cubicBezTo>
                    <a:pt x="18200" y="510"/>
                    <a:pt x="17535" y="0"/>
                    <a:pt x="17120" y="0"/>
                  </a:cubicBezTo>
                  <a:cubicBezTo>
                    <a:pt x="16705" y="0"/>
                    <a:pt x="16538" y="510"/>
                    <a:pt x="16621" y="1191"/>
                  </a:cubicBezTo>
                  <a:cubicBezTo>
                    <a:pt x="16705" y="1871"/>
                    <a:pt x="17037" y="2721"/>
                    <a:pt x="17369" y="3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7439371" y="1558046"/>
              <a:ext cx="109872" cy="14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87" fill="norm" stroke="1" extrusionOk="0">
                  <a:moveTo>
                    <a:pt x="1410" y="1985"/>
                  </a:moveTo>
                  <a:cubicBezTo>
                    <a:pt x="802" y="6810"/>
                    <a:pt x="193" y="11636"/>
                    <a:pt x="41" y="14623"/>
                  </a:cubicBezTo>
                  <a:cubicBezTo>
                    <a:pt x="-111" y="17610"/>
                    <a:pt x="193" y="18759"/>
                    <a:pt x="345" y="18530"/>
                  </a:cubicBezTo>
                  <a:cubicBezTo>
                    <a:pt x="497" y="18300"/>
                    <a:pt x="497" y="16691"/>
                    <a:pt x="497" y="13934"/>
                  </a:cubicBezTo>
                  <a:cubicBezTo>
                    <a:pt x="497" y="11176"/>
                    <a:pt x="497" y="7270"/>
                    <a:pt x="802" y="4627"/>
                  </a:cubicBezTo>
                  <a:cubicBezTo>
                    <a:pt x="1106" y="1985"/>
                    <a:pt x="1714" y="606"/>
                    <a:pt x="3388" y="147"/>
                  </a:cubicBezTo>
                  <a:cubicBezTo>
                    <a:pt x="5061" y="-313"/>
                    <a:pt x="7799" y="147"/>
                    <a:pt x="10993" y="3823"/>
                  </a:cubicBezTo>
                  <a:cubicBezTo>
                    <a:pt x="14188" y="7500"/>
                    <a:pt x="17838" y="14393"/>
                    <a:pt x="21489" y="21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7600571" y="1552820"/>
              <a:ext cx="18667" cy="8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7605201" y="1450161"/>
              <a:ext cx="18703" cy="4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6000"/>
                    <a:pt x="-1622" y="10400"/>
                    <a:pt x="870" y="6800"/>
                  </a:cubicBezTo>
                  <a:cubicBezTo>
                    <a:pt x="3363" y="3200"/>
                    <a:pt x="11670" y="1600"/>
                    <a:pt x="199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7732441" y="1283782"/>
              <a:ext cx="89529" cy="42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40" fill="norm" stroke="1" extrusionOk="0">
                  <a:moveTo>
                    <a:pt x="18386" y="4649"/>
                  </a:moveTo>
                  <a:cubicBezTo>
                    <a:pt x="19485" y="3624"/>
                    <a:pt x="20583" y="2599"/>
                    <a:pt x="20949" y="1850"/>
                  </a:cubicBezTo>
                  <a:cubicBezTo>
                    <a:pt x="21315" y="1101"/>
                    <a:pt x="20949" y="628"/>
                    <a:pt x="18752" y="313"/>
                  </a:cubicBezTo>
                  <a:cubicBezTo>
                    <a:pt x="16556" y="-2"/>
                    <a:pt x="12529" y="-160"/>
                    <a:pt x="9051" y="234"/>
                  </a:cubicBezTo>
                  <a:cubicBezTo>
                    <a:pt x="5573" y="628"/>
                    <a:pt x="2644" y="1574"/>
                    <a:pt x="1179" y="3348"/>
                  </a:cubicBezTo>
                  <a:cubicBezTo>
                    <a:pt x="-285" y="5122"/>
                    <a:pt x="-285" y="7723"/>
                    <a:pt x="630" y="10285"/>
                  </a:cubicBezTo>
                  <a:cubicBezTo>
                    <a:pt x="1546" y="12847"/>
                    <a:pt x="3376" y="15370"/>
                    <a:pt x="3559" y="17222"/>
                  </a:cubicBezTo>
                  <a:cubicBezTo>
                    <a:pt x="3742" y="19075"/>
                    <a:pt x="2278" y="20258"/>
                    <a:pt x="813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7662901" y="1520156"/>
              <a:ext cx="203652" cy="13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280" y="21600"/>
                  </a:moveTo>
                  <a:cubicBezTo>
                    <a:pt x="1461" y="19680"/>
                    <a:pt x="643" y="17760"/>
                    <a:pt x="234" y="16080"/>
                  </a:cubicBezTo>
                  <a:cubicBezTo>
                    <a:pt x="-175" y="14400"/>
                    <a:pt x="-175" y="12960"/>
                    <a:pt x="1298" y="11040"/>
                  </a:cubicBezTo>
                  <a:cubicBezTo>
                    <a:pt x="2770" y="9120"/>
                    <a:pt x="5716" y="6720"/>
                    <a:pt x="9316" y="4800"/>
                  </a:cubicBezTo>
                  <a:cubicBezTo>
                    <a:pt x="12916" y="2880"/>
                    <a:pt x="17170" y="1440"/>
                    <a:pt x="214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7908210" y="1364821"/>
              <a:ext cx="116626" cy="34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91" fill="norm" stroke="1" extrusionOk="0">
                  <a:moveTo>
                    <a:pt x="20258" y="2977"/>
                  </a:moveTo>
                  <a:cubicBezTo>
                    <a:pt x="20539" y="2398"/>
                    <a:pt x="20819" y="1820"/>
                    <a:pt x="20960" y="1289"/>
                  </a:cubicBezTo>
                  <a:cubicBezTo>
                    <a:pt x="21100" y="759"/>
                    <a:pt x="21100" y="277"/>
                    <a:pt x="20399" y="84"/>
                  </a:cubicBezTo>
                  <a:cubicBezTo>
                    <a:pt x="19697" y="-109"/>
                    <a:pt x="18295" y="-13"/>
                    <a:pt x="15770" y="855"/>
                  </a:cubicBezTo>
                  <a:cubicBezTo>
                    <a:pt x="13245" y="1723"/>
                    <a:pt x="9599" y="3362"/>
                    <a:pt x="6513" y="6014"/>
                  </a:cubicBezTo>
                  <a:cubicBezTo>
                    <a:pt x="3427" y="8666"/>
                    <a:pt x="903" y="12330"/>
                    <a:pt x="201" y="15079"/>
                  </a:cubicBezTo>
                  <a:cubicBezTo>
                    <a:pt x="-500" y="17827"/>
                    <a:pt x="622" y="19659"/>
                    <a:pt x="3708" y="20575"/>
                  </a:cubicBezTo>
                  <a:cubicBezTo>
                    <a:pt x="6794" y="21491"/>
                    <a:pt x="11843" y="21491"/>
                    <a:pt x="16892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8036517" y="1531297"/>
              <a:ext cx="121193" cy="160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0891" fill="norm" stroke="1" extrusionOk="0">
                  <a:moveTo>
                    <a:pt x="15661" y="2793"/>
                  </a:moveTo>
                  <a:cubicBezTo>
                    <a:pt x="15128" y="1784"/>
                    <a:pt x="14594" y="774"/>
                    <a:pt x="12861" y="270"/>
                  </a:cubicBezTo>
                  <a:cubicBezTo>
                    <a:pt x="11128" y="-235"/>
                    <a:pt x="8194" y="-235"/>
                    <a:pt x="5528" y="2086"/>
                  </a:cubicBezTo>
                  <a:cubicBezTo>
                    <a:pt x="2861" y="4408"/>
                    <a:pt x="461" y="9051"/>
                    <a:pt x="61" y="12685"/>
                  </a:cubicBezTo>
                  <a:cubicBezTo>
                    <a:pt x="-339" y="16318"/>
                    <a:pt x="1261" y="18943"/>
                    <a:pt x="4061" y="20154"/>
                  </a:cubicBezTo>
                  <a:cubicBezTo>
                    <a:pt x="6861" y="21365"/>
                    <a:pt x="10861" y="21163"/>
                    <a:pt x="14061" y="18943"/>
                  </a:cubicBezTo>
                  <a:cubicBezTo>
                    <a:pt x="17261" y="16722"/>
                    <a:pt x="19661" y="12483"/>
                    <a:pt x="20461" y="9758"/>
                  </a:cubicBezTo>
                  <a:cubicBezTo>
                    <a:pt x="21261" y="7032"/>
                    <a:pt x="20461" y="5821"/>
                    <a:pt x="18994" y="5115"/>
                  </a:cubicBezTo>
                  <a:cubicBezTo>
                    <a:pt x="17528" y="4408"/>
                    <a:pt x="15394" y="4206"/>
                    <a:pt x="14861" y="4610"/>
                  </a:cubicBezTo>
                  <a:cubicBezTo>
                    <a:pt x="14328" y="5014"/>
                    <a:pt x="15394" y="6023"/>
                    <a:pt x="16461" y="7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8211859" y="1725474"/>
              <a:ext cx="55997" cy="4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8384513" y="1562153"/>
              <a:ext cx="18667" cy="13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8477840" y="1472426"/>
              <a:ext cx="71268" cy="30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56" fill="norm" stroke="1" extrusionOk="0">
                  <a:moveTo>
                    <a:pt x="0" y="75"/>
                  </a:moveTo>
                  <a:cubicBezTo>
                    <a:pt x="2757" y="-34"/>
                    <a:pt x="5515" y="-144"/>
                    <a:pt x="8502" y="678"/>
                  </a:cubicBezTo>
                  <a:cubicBezTo>
                    <a:pt x="11489" y="1501"/>
                    <a:pt x="14706" y="3255"/>
                    <a:pt x="17234" y="5886"/>
                  </a:cubicBezTo>
                  <a:cubicBezTo>
                    <a:pt x="19762" y="8518"/>
                    <a:pt x="21600" y="12027"/>
                    <a:pt x="20911" y="14768"/>
                  </a:cubicBezTo>
                  <a:cubicBezTo>
                    <a:pt x="20221" y="17509"/>
                    <a:pt x="17004" y="19482"/>
                    <a:pt x="13787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6308000" y="1486215"/>
              <a:ext cx="279980" cy="29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450"/>
                  </a:moveTo>
                  <a:cubicBezTo>
                    <a:pt x="0" y="885"/>
                    <a:pt x="0" y="319"/>
                    <a:pt x="300" y="93"/>
                  </a:cubicBezTo>
                  <a:cubicBezTo>
                    <a:pt x="600" y="-133"/>
                    <a:pt x="1200" y="-20"/>
                    <a:pt x="2880" y="1281"/>
                  </a:cubicBezTo>
                  <a:cubicBezTo>
                    <a:pt x="4560" y="2581"/>
                    <a:pt x="7320" y="5069"/>
                    <a:pt x="10020" y="7953"/>
                  </a:cubicBezTo>
                  <a:cubicBezTo>
                    <a:pt x="12720" y="10837"/>
                    <a:pt x="15360" y="14116"/>
                    <a:pt x="17280" y="16435"/>
                  </a:cubicBezTo>
                  <a:cubicBezTo>
                    <a:pt x="19200" y="18753"/>
                    <a:pt x="20400" y="20110"/>
                    <a:pt x="2160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6378791" y="1462548"/>
              <a:ext cx="251186" cy="40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20" fill="norm" stroke="1" extrusionOk="0">
                  <a:moveTo>
                    <a:pt x="21269" y="834"/>
                  </a:moveTo>
                  <a:cubicBezTo>
                    <a:pt x="20610" y="502"/>
                    <a:pt x="19952" y="169"/>
                    <a:pt x="19293" y="45"/>
                  </a:cubicBezTo>
                  <a:cubicBezTo>
                    <a:pt x="18635" y="-80"/>
                    <a:pt x="17976" y="3"/>
                    <a:pt x="16528" y="1000"/>
                  </a:cubicBezTo>
                  <a:cubicBezTo>
                    <a:pt x="15079" y="1997"/>
                    <a:pt x="12840" y="3908"/>
                    <a:pt x="10667" y="5985"/>
                  </a:cubicBezTo>
                  <a:cubicBezTo>
                    <a:pt x="8493" y="8062"/>
                    <a:pt x="6386" y="10305"/>
                    <a:pt x="4476" y="12548"/>
                  </a:cubicBezTo>
                  <a:cubicBezTo>
                    <a:pt x="2567" y="14791"/>
                    <a:pt x="854" y="17034"/>
                    <a:pt x="262" y="18529"/>
                  </a:cubicBezTo>
                  <a:cubicBezTo>
                    <a:pt x="-331" y="20025"/>
                    <a:pt x="196" y="20772"/>
                    <a:pt x="723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6584653" y="1657186"/>
              <a:ext cx="320637" cy="8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284" fill="norm" stroke="1" extrusionOk="0">
                  <a:moveTo>
                    <a:pt x="5545" y="2893"/>
                  </a:moveTo>
                  <a:cubicBezTo>
                    <a:pt x="4293" y="8385"/>
                    <a:pt x="3040" y="13876"/>
                    <a:pt x="2101" y="16988"/>
                  </a:cubicBezTo>
                  <a:cubicBezTo>
                    <a:pt x="1162" y="20100"/>
                    <a:pt x="536" y="20832"/>
                    <a:pt x="223" y="19917"/>
                  </a:cubicBezTo>
                  <a:cubicBezTo>
                    <a:pt x="-90" y="19002"/>
                    <a:pt x="-90" y="16439"/>
                    <a:pt x="327" y="12961"/>
                  </a:cubicBezTo>
                  <a:cubicBezTo>
                    <a:pt x="745" y="9483"/>
                    <a:pt x="1580" y="5090"/>
                    <a:pt x="2623" y="2527"/>
                  </a:cubicBezTo>
                  <a:cubicBezTo>
                    <a:pt x="3666" y="-36"/>
                    <a:pt x="4919" y="-768"/>
                    <a:pt x="5910" y="879"/>
                  </a:cubicBezTo>
                  <a:cubicBezTo>
                    <a:pt x="6901" y="2527"/>
                    <a:pt x="7632" y="6554"/>
                    <a:pt x="8675" y="9483"/>
                  </a:cubicBezTo>
                  <a:cubicBezTo>
                    <a:pt x="9719" y="12412"/>
                    <a:pt x="11075" y="14242"/>
                    <a:pt x="12797" y="14059"/>
                  </a:cubicBezTo>
                  <a:cubicBezTo>
                    <a:pt x="14519" y="13876"/>
                    <a:pt x="16606" y="11679"/>
                    <a:pt x="18119" y="9117"/>
                  </a:cubicBezTo>
                  <a:cubicBezTo>
                    <a:pt x="19632" y="6554"/>
                    <a:pt x="20571" y="3625"/>
                    <a:pt x="21510" y="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6242672" y="2096991"/>
              <a:ext cx="144536" cy="51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545" fill="norm" stroke="1" extrusionOk="0">
                  <a:moveTo>
                    <a:pt x="0" y="8778"/>
                  </a:moveTo>
                  <a:cubicBezTo>
                    <a:pt x="668" y="10713"/>
                    <a:pt x="1336" y="12647"/>
                    <a:pt x="2227" y="14646"/>
                  </a:cubicBezTo>
                  <a:cubicBezTo>
                    <a:pt x="3117" y="16645"/>
                    <a:pt x="4231" y="18708"/>
                    <a:pt x="4788" y="19933"/>
                  </a:cubicBezTo>
                  <a:cubicBezTo>
                    <a:pt x="5344" y="21158"/>
                    <a:pt x="5344" y="21545"/>
                    <a:pt x="5344" y="21545"/>
                  </a:cubicBezTo>
                  <a:cubicBezTo>
                    <a:pt x="5344" y="21545"/>
                    <a:pt x="5344" y="21158"/>
                    <a:pt x="5010" y="19772"/>
                  </a:cubicBezTo>
                  <a:cubicBezTo>
                    <a:pt x="4676" y="18386"/>
                    <a:pt x="4008" y="16000"/>
                    <a:pt x="3786" y="13614"/>
                  </a:cubicBezTo>
                  <a:cubicBezTo>
                    <a:pt x="3563" y="11229"/>
                    <a:pt x="3786" y="8843"/>
                    <a:pt x="4342" y="6844"/>
                  </a:cubicBezTo>
                  <a:cubicBezTo>
                    <a:pt x="4899" y="4845"/>
                    <a:pt x="5790" y="3233"/>
                    <a:pt x="6569" y="2169"/>
                  </a:cubicBezTo>
                  <a:cubicBezTo>
                    <a:pt x="7348" y="1106"/>
                    <a:pt x="8017" y="590"/>
                    <a:pt x="8907" y="300"/>
                  </a:cubicBezTo>
                  <a:cubicBezTo>
                    <a:pt x="9798" y="9"/>
                    <a:pt x="10911" y="-55"/>
                    <a:pt x="12693" y="42"/>
                  </a:cubicBezTo>
                  <a:cubicBezTo>
                    <a:pt x="14474" y="138"/>
                    <a:pt x="16924" y="396"/>
                    <a:pt x="18705" y="1202"/>
                  </a:cubicBezTo>
                  <a:cubicBezTo>
                    <a:pt x="20487" y="2008"/>
                    <a:pt x="21600" y="3362"/>
                    <a:pt x="19707" y="4749"/>
                  </a:cubicBezTo>
                  <a:cubicBezTo>
                    <a:pt x="17814" y="6135"/>
                    <a:pt x="12915" y="7553"/>
                    <a:pt x="9241" y="8424"/>
                  </a:cubicBezTo>
                  <a:cubicBezTo>
                    <a:pt x="5567" y="9294"/>
                    <a:pt x="3117" y="9617"/>
                    <a:pt x="668" y="9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6382661" y="2341429"/>
              <a:ext cx="200653" cy="23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5017"/>
                  </a:moveTo>
                  <a:cubicBezTo>
                    <a:pt x="2177" y="6828"/>
                    <a:pt x="4353" y="8640"/>
                    <a:pt x="6112" y="10730"/>
                  </a:cubicBezTo>
                  <a:cubicBezTo>
                    <a:pt x="7870" y="12821"/>
                    <a:pt x="9209" y="15190"/>
                    <a:pt x="9963" y="16862"/>
                  </a:cubicBezTo>
                  <a:cubicBezTo>
                    <a:pt x="10716" y="18534"/>
                    <a:pt x="10884" y="19510"/>
                    <a:pt x="10716" y="20276"/>
                  </a:cubicBezTo>
                  <a:cubicBezTo>
                    <a:pt x="10549" y="21043"/>
                    <a:pt x="10047" y="21600"/>
                    <a:pt x="9544" y="21461"/>
                  </a:cubicBezTo>
                  <a:cubicBezTo>
                    <a:pt x="9042" y="21321"/>
                    <a:pt x="8540" y="20485"/>
                    <a:pt x="7953" y="18116"/>
                  </a:cubicBezTo>
                  <a:cubicBezTo>
                    <a:pt x="7367" y="15747"/>
                    <a:pt x="6698" y="11845"/>
                    <a:pt x="7200" y="8849"/>
                  </a:cubicBezTo>
                  <a:cubicBezTo>
                    <a:pt x="7702" y="5853"/>
                    <a:pt x="9377" y="3763"/>
                    <a:pt x="11972" y="2439"/>
                  </a:cubicBezTo>
                  <a:cubicBezTo>
                    <a:pt x="14567" y="1115"/>
                    <a:pt x="18084" y="5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6610268" y="2203276"/>
              <a:ext cx="187696" cy="3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128" fill="norm" stroke="1" extrusionOk="0">
                  <a:moveTo>
                    <a:pt x="15923" y="2324"/>
                  </a:moveTo>
                  <a:cubicBezTo>
                    <a:pt x="13991" y="1334"/>
                    <a:pt x="12059" y="344"/>
                    <a:pt x="10215" y="74"/>
                  </a:cubicBezTo>
                  <a:cubicBezTo>
                    <a:pt x="8372" y="-196"/>
                    <a:pt x="6615" y="254"/>
                    <a:pt x="4772" y="1784"/>
                  </a:cubicBezTo>
                  <a:cubicBezTo>
                    <a:pt x="2928" y="3314"/>
                    <a:pt x="996" y="5924"/>
                    <a:pt x="293" y="8669"/>
                  </a:cubicBezTo>
                  <a:cubicBezTo>
                    <a:pt x="-409" y="11414"/>
                    <a:pt x="118" y="14294"/>
                    <a:pt x="2225" y="16499"/>
                  </a:cubicBezTo>
                  <a:cubicBezTo>
                    <a:pt x="4332" y="18704"/>
                    <a:pt x="8020" y="20234"/>
                    <a:pt x="11445" y="20819"/>
                  </a:cubicBezTo>
                  <a:cubicBezTo>
                    <a:pt x="14869" y="21404"/>
                    <a:pt x="18030" y="21044"/>
                    <a:pt x="21191" y="20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6810180" y="2316434"/>
              <a:ext cx="235100" cy="25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7" fill="norm" stroke="1" extrusionOk="0">
                  <a:moveTo>
                    <a:pt x="1869" y="140"/>
                  </a:moveTo>
                  <a:cubicBezTo>
                    <a:pt x="1016" y="9"/>
                    <a:pt x="163" y="-123"/>
                    <a:pt x="21" y="206"/>
                  </a:cubicBezTo>
                  <a:cubicBezTo>
                    <a:pt x="-121" y="536"/>
                    <a:pt x="447" y="1326"/>
                    <a:pt x="2295" y="3499"/>
                  </a:cubicBezTo>
                  <a:cubicBezTo>
                    <a:pt x="4142" y="5672"/>
                    <a:pt x="7268" y="9228"/>
                    <a:pt x="10253" y="12389"/>
                  </a:cubicBezTo>
                  <a:cubicBezTo>
                    <a:pt x="13237" y="15550"/>
                    <a:pt x="16079" y="18316"/>
                    <a:pt x="17926" y="19765"/>
                  </a:cubicBezTo>
                  <a:cubicBezTo>
                    <a:pt x="19774" y="21214"/>
                    <a:pt x="20626" y="21345"/>
                    <a:pt x="21479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6878631" y="2313431"/>
              <a:ext cx="166648" cy="27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21428" y="0"/>
                  </a:moveTo>
                  <a:cubicBezTo>
                    <a:pt x="19028" y="240"/>
                    <a:pt x="16628" y="480"/>
                    <a:pt x="13828" y="2280"/>
                  </a:cubicBezTo>
                  <a:cubicBezTo>
                    <a:pt x="11028" y="4080"/>
                    <a:pt x="7828" y="7440"/>
                    <a:pt x="5428" y="10560"/>
                  </a:cubicBezTo>
                  <a:cubicBezTo>
                    <a:pt x="3028" y="13680"/>
                    <a:pt x="1428" y="16560"/>
                    <a:pt x="628" y="18300"/>
                  </a:cubicBezTo>
                  <a:cubicBezTo>
                    <a:pt x="-172" y="20040"/>
                    <a:pt x="-172" y="20640"/>
                    <a:pt x="428" y="21000"/>
                  </a:cubicBezTo>
                  <a:cubicBezTo>
                    <a:pt x="1028" y="21360"/>
                    <a:pt x="2228" y="21480"/>
                    <a:pt x="34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7150205" y="2395869"/>
              <a:ext cx="133057" cy="2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894" y="21600"/>
                  </a:moveTo>
                  <a:cubicBezTo>
                    <a:pt x="890" y="16615"/>
                    <a:pt x="-115" y="11631"/>
                    <a:pt x="11" y="7477"/>
                  </a:cubicBezTo>
                  <a:cubicBezTo>
                    <a:pt x="136" y="3323"/>
                    <a:pt x="1392" y="0"/>
                    <a:pt x="4908" y="0"/>
                  </a:cubicBezTo>
                  <a:cubicBezTo>
                    <a:pt x="8425" y="0"/>
                    <a:pt x="14201" y="3323"/>
                    <a:pt x="17341" y="5815"/>
                  </a:cubicBezTo>
                  <a:cubicBezTo>
                    <a:pt x="20480" y="8308"/>
                    <a:pt x="20983" y="9969"/>
                    <a:pt x="21485" y="11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7171269" y="2486084"/>
              <a:ext cx="167989" cy="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7407382" y="2357697"/>
              <a:ext cx="117237" cy="14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0" h="21075" fill="norm" stroke="1" extrusionOk="0">
                  <a:moveTo>
                    <a:pt x="18955" y="5072"/>
                  </a:moveTo>
                  <a:cubicBezTo>
                    <a:pt x="16795" y="3497"/>
                    <a:pt x="14635" y="1922"/>
                    <a:pt x="11395" y="2034"/>
                  </a:cubicBezTo>
                  <a:cubicBezTo>
                    <a:pt x="8155" y="2147"/>
                    <a:pt x="3835" y="3947"/>
                    <a:pt x="1675" y="7097"/>
                  </a:cubicBezTo>
                  <a:cubicBezTo>
                    <a:pt x="-485" y="10247"/>
                    <a:pt x="-485" y="14747"/>
                    <a:pt x="1270" y="17560"/>
                  </a:cubicBezTo>
                  <a:cubicBezTo>
                    <a:pt x="3025" y="20372"/>
                    <a:pt x="6535" y="21497"/>
                    <a:pt x="10315" y="20935"/>
                  </a:cubicBezTo>
                  <a:cubicBezTo>
                    <a:pt x="14095" y="20372"/>
                    <a:pt x="18145" y="18122"/>
                    <a:pt x="19630" y="14635"/>
                  </a:cubicBezTo>
                  <a:cubicBezTo>
                    <a:pt x="21115" y="11147"/>
                    <a:pt x="20035" y="6422"/>
                    <a:pt x="18820" y="3609"/>
                  </a:cubicBezTo>
                  <a:cubicBezTo>
                    <a:pt x="17605" y="797"/>
                    <a:pt x="16255" y="-103"/>
                    <a:pt x="15445" y="10"/>
                  </a:cubicBezTo>
                  <a:cubicBezTo>
                    <a:pt x="14635" y="122"/>
                    <a:pt x="14365" y="1247"/>
                    <a:pt x="14095" y="2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7672833" y="2458087"/>
              <a:ext cx="16399" cy="2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21600"/>
                  </a:moveTo>
                  <a:cubicBezTo>
                    <a:pt x="6957" y="16800"/>
                    <a:pt x="-898" y="12000"/>
                    <a:pt x="84" y="8400"/>
                  </a:cubicBezTo>
                  <a:cubicBezTo>
                    <a:pt x="1066" y="4800"/>
                    <a:pt x="10884" y="2400"/>
                    <a:pt x="207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7798158" y="2319484"/>
              <a:ext cx="96392" cy="217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63" fill="norm" stroke="1" extrusionOk="0">
                  <a:moveTo>
                    <a:pt x="21247" y="4918"/>
                  </a:moveTo>
                  <a:cubicBezTo>
                    <a:pt x="16104" y="3233"/>
                    <a:pt x="10961" y="1548"/>
                    <a:pt x="7361" y="706"/>
                  </a:cubicBezTo>
                  <a:cubicBezTo>
                    <a:pt x="3761" y="-137"/>
                    <a:pt x="1704" y="-137"/>
                    <a:pt x="676" y="246"/>
                  </a:cubicBezTo>
                  <a:cubicBezTo>
                    <a:pt x="-353" y="629"/>
                    <a:pt x="-353" y="1395"/>
                    <a:pt x="1704" y="3233"/>
                  </a:cubicBezTo>
                  <a:cubicBezTo>
                    <a:pt x="3761" y="5072"/>
                    <a:pt x="7876" y="7982"/>
                    <a:pt x="11476" y="10510"/>
                  </a:cubicBezTo>
                  <a:cubicBezTo>
                    <a:pt x="15076" y="13037"/>
                    <a:pt x="18161" y="15182"/>
                    <a:pt x="19704" y="16637"/>
                  </a:cubicBezTo>
                  <a:cubicBezTo>
                    <a:pt x="21247" y="18093"/>
                    <a:pt x="21247" y="18859"/>
                    <a:pt x="18333" y="19548"/>
                  </a:cubicBezTo>
                  <a:cubicBezTo>
                    <a:pt x="15418" y="20237"/>
                    <a:pt x="9590" y="20850"/>
                    <a:pt x="3761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7787224" y="2318097"/>
              <a:ext cx="214652" cy="5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4" y="16364"/>
                    <a:pt x="5948" y="11127"/>
                    <a:pt x="9548" y="7527"/>
                  </a:cubicBezTo>
                  <a:cubicBezTo>
                    <a:pt x="13148" y="3927"/>
                    <a:pt x="17374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8053205" y="2299431"/>
              <a:ext cx="132643" cy="31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600" fill="norm" stroke="1" extrusionOk="0">
                  <a:moveTo>
                    <a:pt x="9360" y="0"/>
                  </a:moveTo>
                  <a:cubicBezTo>
                    <a:pt x="12000" y="1694"/>
                    <a:pt x="14640" y="3388"/>
                    <a:pt x="17040" y="5876"/>
                  </a:cubicBezTo>
                  <a:cubicBezTo>
                    <a:pt x="19440" y="8365"/>
                    <a:pt x="21600" y="11647"/>
                    <a:pt x="19800" y="14241"/>
                  </a:cubicBezTo>
                  <a:cubicBezTo>
                    <a:pt x="18000" y="16835"/>
                    <a:pt x="12240" y="18741"/>
                    <a:pt x="8280" y="19853"/>
                  </a:cubicBezTo>
                  <a:cubicBezTo>
                    <a:pt x="4320" y="20965"/>
                    <a:pt x="2160" y="212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5338124" y="1128185"/>
              <a:ext cx="3438361" cy="176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845" y="0"/>
                  </a:moveTo>
                  <a:cubicBezTo>
                    <a:pt x="816" y="648"/>
                    <a:pt x="786" y="1295"/>
                    <a:pt x="742" y="1990"/>
                  </a:cubicBezTo>
                  <a:cubicBezTo>
                    <a:pt x="698" y="2686"/>
                    <a:pt x="640" y="3429"/>
                    <a:pt x="591" y="4124"/>
                  </a:cubicBezTo>
                  <a:cubicBezTo>
                    <a:pt x="542" y="4819"/>
                    <a:pt x="503" y="5467"/>
                    <a:pt x="459" y="6152"/>
                  </a:cubicBezTo>
                  <a:cubicBezTo>
                    <a:pt x="415" y="6838"/>
                    <a:pt x="366" y="7562"/>
                    <a:pt x="322" y="8286"/>
                  </a:cubicBezTo>
                  <a:cubicBezTo>
                    <a:pt x="278" y="9010"/>
                    <a:pt x="239" y="9733"/>
                    <a:pt x="195" y="10505"/>
                  </a:cubicBezTo>
                  <a:cubicBezTo>
                    <a:pt x="151" y="11276"/>
                    <a:pt x="102" y="12095"/>
                    <a:pt x="68" y="12895"/>
                  </a:cubicBezTo>
                  <a:cubicBezTo>
                    <a:pt x="34" y="13695"/>
                    <a:pt x="15" y="14476"/>
                    <a:pt x="5" y="15143"/>
                  </a:cubicBezTo>
                  <a:cubicBezTo>
                    <a:pt x="-5" y="15810"/>
                    <a:pt x="-5" y="16362"/>
                    <a:pt x="39" y="16838"/>
                  </a:cubicBezTo>
                  <a:cubicBezTo>
                    <a:pt x="83" y="17314"/>
                    <a:pt x="171" y="17714"/>
                    <a:pt x="352" y="18057"/>
                  </a:cubicBezTo>
                  <a:cubicBezTo>
                    <a:pt x="532" y="18400"/>
                    <a:pt x="806" y="18686"/>
                    <a:pt x="1118" y="18876"/>
                  </a:cubicBezTo>
                  <a:cubicBezTo>
                    <a:pt x="1431" y="19067"/>
                    <a:pt x="1783" y="19162"/>
                    <a:pt x="2134" y="19238"/>
                  </a:cubicBezTo>
                  <a:cubicBezTo>
                    <a:pt x="2486" y="19314"/>
                    <a:pt x="2838" y="19371"/>
                    <a:pt x="3170" y="19410"/>
                  </a:cubicBezTo>
                  <a:cubicBezTo>
                    <a:pt x="3502" y="19448"/>
                    <a:pt x="3815" y="19467"/>
                    <a:pt x="4137" y="19495"/>
                  </a:cubicBezTo>
                  <a:cubicBezTo>
                    <a:pt x="4460" y="19524"/>
                    <a:pt x="4792" y="19562"/>
                    <a:pt x="5168" y="19600"/>
                  </a:cubicBezTo>
                  <a:cubicBezTo>
                    <a:pt x="5544" y="19638"/>
                    <a:pt x="5964" y="19676"/>
                    <a:pt x="6277" y="19695"/>
                  </a:cubicBezTo>
                  <a:cubicBezTo>
                    <a:pt x="6589" y="19714"/>
                    <a:pt x="6794" y="19714"/>
                    <a:pt x="7024" y="19724"/>
                  </a:cubicBezTo>
                  <a:cubicBezTo>
                    <a:pt x="7254" y="19733"/>
                    <a:pt x="7508" y="19752"/>
                    <a:pt x="7742" y="19781"/>
                  </a:cubicBezTo>
                  <a:cubicBezTo>
                    <a:pt x="7977" y="19810"/>
                    <a:pt x="8191" y="19848"/>
                    <a:pt x="8421" y="19876"/>
                  </a:cubicBezTo>
                  <a:cubicBezTo>
                    <a:pt x="8651" y="19905"/>
                    <a:pt x="8895" y="19924"/>
                    <a:pt x="9144" y="19943"/>
                  </a:cubicBezTo>
                  <a:cubicBezTo>
                    <a:pt x="9393" y="19962"/>
                    <a:pt x="9647" y="19981"/>
                    <a:pt x="9896" y="20010"/>
                  </a:cubicBezTo>
                  <a:cubicBezTo>
                    <a:pt x="10145" y="20038"/>
                    <a:pt x="10390" y="20076"/>
                    <a:pt x="10653" y="20114"/>
                  </a:cubicBezTo>
                  <a:cubicBezTo>
                    <a:pt x="10917" y="20152"/>
                    <a:pt x="11200" y="20190"/>
                    <a:pt x="11474" y="20229"/>
                  </a:cubicBezTo>
                  <a:cubicBezTo>
                    <a:pt x="11748" y="20267"/>
                    <a:pt x="12011" y="20305"/>
                    <a:pt x="12256" y="20333"/>
                  </a:cubicBezTo>
                  <a:cubicBezTo>
                    <a:pt x="12500" y="20362"/>
                    <a:pt x="12724" y="20381"/>
                    <a:pt x="12974" y="20410"/>
                  </a:cubicBezTo>
                  <a:cubicBezTo>
                    <a:pt x="13223" y="20438"/>
                    <a:pt x="13496" y="20476"/>
                    <a:pt x="13770" y="20524"/>
                  </a:cubicBezTo>
                  <a:cubicBezTo>
                    <a:pt x="14043" y="20571"/>
                    <a:pt x="14317" y="20629"/>
                    <a:pt x="14581" y="20676"/>
                  </a:cubicBezTo>
                  <a:cubicBezTo>
                    <a:pt x="14844" y="20724"/>
                    <a:pt x="15098" y="20762"/>
                    <a:pt x="15328" y="20800"/>
                  </a:cubicBezTo>
                  <a:cubicBezTo>
                    <a:pt x="15558" y="20838"/>
                    <a:pt x="15763" y="20876"/>
                    <a:pt x="15997" y="20914"/>
                  </a:cubicBezTo>
                  <a:cubicBezTo>
                    <a:pt x="16232" y="20952"/>
                    <a:pt x="16495" y="20990"/>
                    <a:pt x="16828" y="21038"/>
                  </a:cubicBezTo>
                  <a:cubicBezTo>
                    <a:pt x="17160" y="21086"/>
                    <a:pt x="17560" y="21143"/>
                    <a:pt x="17931" y="21190"/>
                  </a:cubicBezTo>
                  <a:cubicBezTo>
                    <a:pt x="18303" y="21238"/>
                    <a:pt x="18645" y="21276"/>
                    <a:pt x="19026" y="21314"/>
                  </a:cubicBezTo>
                  <a:cubicBezTo>
                    <a:pt x="19407" y="21352"/>
                    <a:pt x="19827" y="21390"/>
                    <a:pt x="20261" y="21438"/>
                  </a:cubicBezTo>
                  <a:cubicBezTo>
                    <a:pt x="20696" y="21486"/>
                    <a:pt x="21146" y="21543"/>
                    <a:pt x="215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350662" y="1300839"/>
              <a:ext cx="106584" cy="37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19" fill="norm" stroke="1" extrusionOk="0">
                  <a:moveTo>
                    <a:pt x="3443" y="4249"/>
                  </a:moveTo>
                  <a:cubicBezTo>
                    <a:pt x="5009" y="6728"/>
                    <a:pt x="6574" y="9207"/>
                    <a:pt x="7983" y="11862"/>
                  </a:cubicBezTo>
                  <a:cubicBezTo>
                    <a:pt x="9391" y="14518"/>
                    <a:pt x="10643" y="17351"/>
                    <a:pt x="11583" y="19121"/>
                  </a:cubicBezTo>
                  <a:cubicBezTo>
                    <a:pt x="12522" y="20892"/>
                    <a:pt x="13148" y="21600"/>
                    <a:pt x="12835" y="21511"/>
                  </a:cubicBezTo>
                  <a:cubicBezTo>
                    <a:pt x="12522" y="21423"/>
                    <a:pt x="11270" y="20538"/>
                    <a:pt x="9078" y="18457"/>
                  </a:cubicBezTo>
                  <a:cubicBezTo>
                    <a:pt x="6887" y="16377"/>
                    <a:pt x="3757" y="13102"/>
                    <a:pt x="2035" y="10136"/>
                  </a:cubicBezTo>
                  <a:cubicBezTo>
                    <a:pt x="313" y="7170"/>
                    <a:pt x="0" y="4515"/>
                    <a:pt x="0" y="2966"/>
                  </a:cubicBezTo>
                  <a:cubicBezTo>
                    <a:pt x="0" y="1416"/>
                    <a:pt x="313" y="974"/>
                    <a:pt x="1096" y="620"/>
                  </a:cubicBezTo>
                  <a:cubicBezTo>
                    <a:pt x="1878" y="266"/>
                    <a:pt x="3130" y="0"/>
                    <a:pt x="5635" y="0"/>
                  </a:cubicBezTo>
                  <a:cubicBezTo>
                    <a:pt x="8139" y="0"/>
                    <a:pt x="11896" y="266"/>
                    <a:pt x="15183" y="1195"/>
                  </a:cubicBezTo>
                  <a:cubicBezTo>
                    <a:pt x="18470" y="2125"/>
                    <a:pt x="21287" y="3718"/>
                    <a:pt x="21443" y="5267"/>
                  </a:cubicBezTo>
                  <a:cubicBezTo>
                    <a:pt x="21600" y="6816"/>
                    <a:pt x="19096" y="8321"/>
                    <a:pt x="16122" y="9162"/>
                  </a:cubicBezTo>
                  <a:cubicBezTo>
                    <a:pt x="13148" y="10003"/>
                    <a:pt x="9704" y="10180"/>
                    <a:pt x="7200" y="10092"/>
                  </a:cubicBezTo>
                  <a:cubicBezTo>
                    <a:pt x="4696" y="10003"/>
                    <a:pt x="3130" y="9649"/>
                    <a:pt x="2348" y="9207"/>
                  </a:cubicBezTo>
                  <a:cubicBezTo>
                    <a:pt x="1565" y="8764"/>
                    <a:pt x="1565" y="8233"/>
                    <a:pt x="1565" y="7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479764" y="1286840"/>
              <a:ext cx="135324" cy="15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566"/>
                  </a:moveTo>
                  <a:cubicBezTo>
                    <a:pt x="1241" y="2139"/>
                    <a:pt x="2483" y="1711"/>
                    <a:pt x="4593" y="2566"/>
                  </a:cubicBezTo>
                  <a:cubicBezTo>
                    <a:pt x="6703" y="3422"/>
                    <a:pt x="9683" y="5560"/>
                    <a:pt x="11917" y="8020"/>
                  </a:cubicBezTo>
                  <a:cubicBezTo>
                    <a:pt x="14152" y="10479"/>
                    <a:pt x="15641" y="13259"/>
                    <a:pt x="16510" y="15291"/>
                  </a:cubicBezTo>
                  <a:cubicBezTo>
                    <a:pt x="17379" y="17323"/>
                    <a:pt x="17628" y="18606"/>
                    <a:pt x="17379" y="19675"/>
                  </a:cubicBezTo>
                  <a:cubicBezTo>
                    <a:pt x="17131" y="20745"/>
                    <a:pt x="16386" y="21600"/>
                    <a:pt x="15641" y="21493"/>
                  </a:cubicBezTo>
                  <a:cubicBezTo>
                    <a:pt x="14897" y="21386"/>
                    <a:pt x="14152" y="20317"/>
                    <a:pt x="13159" y="17644"/>
                  </a:cubicBezTo>
                  <a:cubicBezTo>
                    <a:pt x="12166" y="14970"/>
                    <a:pt x="10924" y="10693"/>
                    <a:pt x="10303" y="7913"/>
                  </a:cubicBezTo>
                  <a:cubicBezTo>
                    <a:pt x="9683" y="5133"/>
                    <a:pt x="9683" y="3850"/>
                    <a:pt x="11669" y="2780"/>
                  </a:cubicBezTo>
                  <a:cubicBezTo>
                    <a:pt x="13655" y="1711"/>
                    <a:pt x="17628" y="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653043" y="1296172"/>
              <a:ext cx="57571" cy="14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0970" fill="norm" stroke="1" extrusionOk="0">
                  <a:moveTo>
                    <a:pt x="16392" y="697"/>
                  </a:moveTo>
                  <a:cubicBezTo>
                    <a:pt x="11962" y="233"/>
                    <a:pt x="7531" y="-232"/>
                    <a:pt x="4762" y="233"/>
                  </a:cubicBezTo>
                  <a:cubicBezTo>
                    <a:pt x="1992" y="697"/>
                    <a:pt x="885" y="2091"/>
                    <a:pt x="331" y="4645"/>
                  </a:cubicBezTo>
                  <a:cubicBezTo>
                    <a:pt x="-223" y="7200"/>
                    <a:pt x="-223" y="10916"/>
                    <a:pt x="1439" y="13820"/>
                  </a:cubicBezTo>
                  <a:cubicBezTo>
                    <a:pt x="3100" y="16723"/>
                    <a:pt x="6423" y="18813"/>
                    <a:pt x="9469" y="19974"/>
                  </a:cubicBezTo>
                  <a:cubicBezTo>
                    <a:pt x="12515" y="21136"/>
                    <a:pt x="15285" y="21368"/>
                    <a:pt x="17500" y="20207"/>
                  </a:cubicBezTo>
                  <a:cubicBezTo>
                    <a:pt x="19715" y="19045"/>
                    <a:pt x="21377" y="16491"/>
                    <a:pt x="19992" y="12891"/>
                  </a:cubicBezTo>
                  <a:cubicBezTo>
                    <a:pt x="18608" y="9291"/>
                    <a:pt x="14177" y="4645"/>
                    <a:pt x="97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731745" y="1127372"/>
              <a:ext cx="110719" cy="29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46" fill="norm" stroke="1" extrusionOk="0">
                  <a:moveTo>
                    <a:pt x="0" y="1765"/>
                  </a:moveTo>
                  <a:cubicBezTo>
                    <a:pt x="0" y="855"/>
                    <a:pt x="0" y="-54"/>
                    <a:pt x="450" y="3"/>
                  </a:cubicBezTo>
                  <a:cubicBezTo>
                    <a:pt x="900" y="60"/>
                    <a:pt x="1800" y="1083"/>
                    <a:pt x="3750" y="3584"/>
                  </a:cubicBezTo>
                  <a:cubicBezTo>
                    <a:pt x="5700" y="6085"/>
                    <a:pt x="8700" y="10064"/>
                    <a:pt x="10350" y="12906"/>
                  </a:cubicBezTo>
                  <a:cubicBezTo>
                    <a:pt x="12000" y="15748"/>
                    <a:pt x="12300" y="17453"/>
                    <a:pt x="12450" y="18590"/>
                  </a:cubicBezTo>
                  <a:cubicBezTo>
                    <a:pt x="12600" y="19727"/>
                    <a:pt x="12600" y="20295"/>
                    <a:pt x="12150" y="20295"/>
                  </a:cubicBezTo>
                  <a:cubicBezTo>
                    <a:pt x="11700" y="20295"/>
                    <a:pt x="10800" y="19727"/>
                    <a:pt x="10050" y="18761"/>
                  </a:cubicBezTo>
                  <a:cubicBezTo>
                    <a:pt x="9300" y="17794"/>
                    <a:pt x="8700" y="16430"/>
                    <a:pt x="8400" y="15464"/>
                  </a:cubicBezTo>
                  <a:cubicBezTo>
                    <a:pt x="8100" y="14498"/>
                    <a:pt x="8100" y="13929"/>
                    <a:pt x="9000" y="13418"/>
                  </a:cubicBezTo>
                  <a:cubicBezTo>
                    <a:pt x="9900" y="12906"/>
                    <a:pt x="11700" y="12451"/>
                    <a:pt x="13350" y="12338"/>
                  </a:cubicBezTo>
                  <a:cubicBezTo>
                    <a:pt x="15000" y="12224"/>
                    <a:pt x="16500" y="12451"/>
                    <a:pt x="18000" y="13133"/>
                  </a:cubicBezTo>
                  <a:cubicBezTo>
                    <a:pt x="19500" y="13815"/>
                    <a:pt x="21000" y="14952"/>
                    <a:pt x="21300" y="16089"/>
                  </a:cubicBezTo>
                  <a:cubicBezTo>
                    <a:pt x="21600" y="17226"/>
                    <a:pt x="20700" y="18363"/>
                    <a:pt x="17550" y="19272"/>
                  </a:cubicBezTo>
                  <a:cubicBezTo>
                    <a:pt x="14400" y="20182"/>
                    <a:pt x="9000" y="20864"/>
                    <a:pt x="360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904399" y="1347502"/>
              <a:ext cx="27999" cy="2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147900" y="1049590"/>
              <a:ext cx="129806" cy="37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17" fill="norm" stroke="1" extrusionOk="0">
                  <a:moveTo>
                    <a:pt x="15288" y="13998"/>
                  </a:moveTo>
                  <a:cubicBezTo>
                    <a:pt x="15030" y="13368"/>
                    <a:pt x="14773" y="12738"/>
                    <a:pt x="13102" y="12243"/>
                  </a:cubicBezTo>
                  <a:cubicBezTo>
                    <a:pt x="11430" y="11748"/>
                    <a:pt x="8345" y="11388"/>
                    <a:pt x="5902" y="12018"/>
                  </a:cubicBezTo>
                  <a:cubicBezTo>
                    <a:pt x="3459" y="12648"/>
                    <a:pt x="1659" y="14268"/>
                    <a:pt x="759" y="15888"/>
                  </a:cubicBezTo>
                  <a:cubicBezTo>
                    <a:pt x="-141" y="17508"/>
                    <a:pt x="-141" y="19128"/>
                    <a:pt x="245" y="20118"/>
                  </a:cubicBezTo>
                  <a:cubicBezTo>
                    <a:pt x="630" y="21108"/>
                    <a:pt x="1402" y="21468"/>
                    <a:pt x="2945" y="21513"/>
                  </a:cubicBezTo>
                  <a:cubicBezTo>
                    <a:pt x="4488" y="21558"/>
                    <a:pt x="6802" y="21288"/>
                    <a:pt x="8988" y="19803"/>
                  </a:cubicBezTo>
                  <a:cubicBezTo>
                    <a:pt x="11173" y="18318"/>
                    <a:pt x="13230" y="15618"/>
                    <a:pt x="13873" y="12558"/>
                  </a:cubicBezTo>
                  <a:cubicBezTo>
                    <a:pt x="14516" y="9498"/>
                    <a:pt x="13745" y="6078"/>
                    <a:pt x="13230" y="4098"/>
                  </a:cubicBezTo>
                  <a:cubicBezTo>
                    <a:pt x="12716" y="2118"/>
                    <a:pt x="12459" y="1578"/>
                    <a:pt x="11945" y="1038"/>
                  </a:cubicBezTo>
                  <a:cubicBezTo>
                    <a:pt x="11430" y="498"/>
                    <a:pt x="10659" y="-42"/>
                    <a:pt x="10016" y="3"/>
                  </a:cubicBezTo>
                  <a:cubicBezTo>
                    <a:pt x="9373" y="48"/>
                    <a:pt x="8859" y="678"/>
                    <a:pt x="8988" y="2568"/>
                  </a:cubicBezTo>
                  <a:cubicBezTo>
                    <a:pt x="9116" y="4458"/>
                    <a:pt x="9888" y="7608"/>
                    <a:pt x="11302" y="10353"/>
                  </a:cubicBezTo>
                  <a:cubicBezTo>
                    <a:pt x="12716" y="13098"/>
                    <a:pt x="14773" y="15438"/>
                    <a:pt x="16573" y="16923"/>
                  </a:cubicBezTo>
                  <a:cubicBezTo>
                    <a:pt x="18373" y="18408"/>
                    <a:pt x="19916" y="19038"/>
                    <a:pt x="21459" y="19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324368" y="1220518"/>
              <a:ext cx="228651" cy="15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9958"/>
                  </a:moveTo>
                  <a:cubicBezTo>
                    <a:pt x="1469" y="9085"/>
                    <a:pt x="2939" y="8212"/>
                    <a:pt x="3820" y="7230"/>
                  </a:cubicBezTo>
                  <a:cubicBezTo>
                    <a:pt x="4702" y="6248"/>
                    <a:pt x="4996" y="5158"/>
                    <a:pt x="5216" y="3958"/>
                  </a:cubicBezTo>
                  <a:cubicBezTo>
                    <a:pt x="5437" y="2758"/>
                    <a:pt x="5584" y="1448"/>
                    <a:pt x="5290" y="903"/>
                  </a:cubicBezTo>
                  <a:cubicBezTo>
                    <a:pt x="4996" y="358"/>
                    <a:pt x="4261" y="576"/>
                    <a:pt x="3380" y="2539"/>
                  </a:cubicBezTo>
                  <a:cubicBezTo>
                    <a:pt x="2498" y="4503"/>
                    <a:pt x="1469" y="8212"/>
                    <a:pt x="1029" y="11267"/>
                  </a:cubicBezTo>
                  <a:cubicBezTo>
                    <a:pt x="588" y="14321"/>
                    <a:pt x="735" y="16721"/>
                    <a:pt x="1543" y="18467"/>
                  </a:cubicBezTo>
                  <a:cubicBezTo>
                    <a:pt x="2351" y="20212"/>
                    <a:pt x="3820" y="21303"/>
                    <a:pt x="5290" y="21303"/>
                  </a:cubicBezTo>
                  <a:cubicBezTo>
                    <a:pt x="6759" y="21303"/>
                    <a:pt x="8229" y="20212"/>
                    <a:pt x="9257" y="17376"/>
                  </a:cubicBezTo>
                  <a:cubicBezTo>
                    <a:pt x="10286" y="14539"/>
                    <a:pt x="10873" y="9958"/>
                    <a:pt x="10947" y="7121"/>
                  </a:cubicBezTo>
                  <a:cubicBezTo>
                    <a:pt x="11020" y="4285"/>
                    <a:pt x="10580" y="3194"/>
                    <a:pt x="10359" y="3194"/>
                  </a:cubicBezTo>
                  <a:cubicBezTo>
                    <a:pt x="10139" y="3194"/>
                    <a:pt x="10139" y="4285"/>
                    <a:pt x="10653" y="6903"/>
                  </a:cubicBezTo>
                  <a:cubicBezTo>
                    <a:pt x="11167" y="9521"/>
                    <a:pt x="12196" y="13667"/>
                    <a:pt x="12784" y="16285"/>
                  </a:cubicBezTo>
                  <a:cubicBezTo>
                    <a:pt x="13371" y="18903"/>
                    <a:pt x="13518" y="19994"/>
                    <a:pt x="13518" y="19994"/>
                  </a:cubicBezTo>
                  <a:cubicBezTo>
                    <a:pt x="13518" y="19994"/>
                    <a:pt x="13371" y="18903"/>
                    <a:pt x="13151" y="15958"/>
                  </a:cubicBezTo>
                  <a:cubicBezTo>
                    <a:pt x="12931" y="13012"/>
                    <a:pt x="12637" y="8212"/>
                    <a:pt x="12563" y="5267"/>
                  </a:cubicBezTo>
                  <a:cubicBezTo>
                    <a:pt x="12490" y="2321"/>
                    <a:pt x="12637" y="1230"/>
                    <a:pt x="13151" y="576"/>
                  </a:cubicBezTo>
                  <a:cubicBezTo>
                    <a:pt x="13665" y="-79"/>
                    <a:pt x="14547" y="-297"/>
                    <a:pt x="15502" y="576"/>
                  </a:cubicBezTo>
                  <a:cubicBezTo>
                    <a:pt x="16457" y="1448"/>
                    <a:pt x="17486" y="3412"/>
                    <a:pt x="18514" y="6248"/>
                  </a:cubicBezTo>
                  <a:cubicBezTo>
                    <a:pt x="19543" y="9085"/>
                    <a:pt x="20571" y="12794"/>
                    <a:pt x="21600" y="16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587584" y="1189212"/>
              <a:ext cx="63016" cy="14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8" h="21144" fill="norm" stroke="1" extrusionOk="0">
                  <a:moveTo>
                    <a:pt x="14127" y="7529"/>
                  </a:moveTo>
                  <a:cubicBezTo>
                    <a:pt x="14618" y="6380"/>
                    <a:pt x="15109" y="5231"/>
                    <a:pt x="15354" y="3737"/>
                  </a:cubicBezTo>
                  <a:cubicBezTo>
                    <a:pt x="15600" y="2244"/>
                    <a:pt x="15600" y="405"/>
                    <a:pt x="12654" y="61"/>
                  </a:cubicBezTo>
                  <a:cubicBezTo>
                    <a:pt x="9709" y="-284"/>
                    <a:pt x="3818" y="865"/>
                    <a:pt x="1364" y="2703"/>
                  </a:cubicBezTo>
                  <a:cubicBezTo>
                    <a:pt x="-1091" y="4542"/>
                    <a:pt x="-109" y="7069"/>
                    <a:pt x="3327" y="9597"/>
                  </a:cubicBezTo>
                  <a:cubicBezTo>
                    <a:pt x="6764" y="12125"/>
                    <a:pt x="12654" y="14652"/>
                    <a:pt x="16091" y="16605"/>
                  </a:cubicBezTo>
                  <a:cubicBezTo>
                    <a:pt x="19527" y="18559"/>
                    <a:pt x="20509" y="19937"/>
                    <a:pt x="19527" y="20627"/>
                  </a:cubicBezTo>
                  <a:cubicBezTo>
                    <a:pt x="18545" y="21316"/>
                    <a:pt x="15600" y="21316"/>
                    <a:pt x="13391" y="20627"/>
                  </a:cubicBezTo>
                  <a:cubicBezTo>
                    <a:pt x="11182" y="19937"/>
                    <a:pt x="9709" y="18559"/>
                    <a:pt x="8973" y="17180"/>
                  </a:cubicBezTo>
                  <a:cubicBezTo>
                    <a:pt x="8236" y="15801"/>
                    <a:pt x="8236" y="14422"/>
                    <a:pt x="8236" y="13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683675" y="1216845"/>
              <a:ext cx="37331" cy="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711673" y="1114186"/>
              <a:ext cx="4667" cy="4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763861" y="1016193"/>
              <a:ext cx="219356" cy="51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72" fill="norm" stroke="1" extrusionOk="0">
                  <a:moveTo>
                    <a:pt x="1730" y="0"/>
                  </a:moveTo>
                  <a:cubicBezTo>
                    <a:pt x="1579" y="1892"/>
                    <a:pt x="1428" y="3785"/>
                    <a:pt x="1428" y="5775"/>
                  </a:cubicBezTo>
                  <a:cubicBezTo>
                    <a:pt x="1428" y="7766"/>
                    <a:pt x="1579" y="9854"/>
                    <a:pt x="1805" y="11126"/>
                  </a:cubicBezTo>
                  <a:cubicBezTo>
                    <a:pt x="2032" y="12399"/>
                    <a:pt x="2334" y="12856"/>
                    <a:pt x="2787" y="13182"/>
                  </a:cubicBezTo>
                  <a:cubicBezTo>
                    <a:pt x="3240" y="13508"/>
                    <a:pt x="3844" y="13704"/>
                    <a:pt x="4373" y="13639"/>
                  </a:cubicBezTo>
                  <a:cubicBezTo>
                    <a:pt x="4902" y="13573"/>
                    <a:pt x="5355" y="13247"/>
                    <a:pt x="5732" y="12529"/>
                  </a:cubicBezTo>
                  <a:cubicBezTo>
                    <a:pt x="6110" y="11811"/>
                    <a:pt x="6412" y="10702"/>
                    <a:pt x="6337" y="9952"/>
                  </a:cubicBezTo>
                  <a:cubicBezTo>
                    <a:pt x="6261" y="9201"/>
                    <a:pt x="5808" y="8810"/>
                    <a:pt x="5204" y="8516"/>
                  </a:cubicBezTo>
                  <a:cubicBezTo>
                    <a:pt x="4600" y="8222"/>
                    <a:pt x="3844" y="8027"/>
                    <a:pt x="2787" y="7961"/>
                  </a:cubicBezTo>
                  <a:cubicBezTo>
                    <a:pt x="1730" y="7896"/>
                    <a:pt x="370" y="7961"/>
                    <a:pt x="68" y="8027"/>
                  </a:cubicBezTo>
                  <a:cubicBezTo>
                    <a:pt x="-234" y="8092"/>
                    <a:pt x="521" y="8157"/>
                    <a:pt x="1428" y="7961"/>
                  </a:cubicBezTo>
                  <a:cubicBezTo>
                    <a:pt x="2334" y="7766"/>
                    <a:pt x="3391" y="7309"/>
                    <a:pt x="4449" y="6885"/>
                  </a:cubicBezTo>
                  <a:cubicBezTo>
                    <a:pt x="5506" y="6460"/>
                    <a:pt x="6563" y="6069"/>
                    <a:pt x="7092" y="6036"/>
                  </a:cubicBezTo>
                  <a:cubicBezTo>
                    <a:pt x="7621" y="6004"/>
                    <a:pt x="7621" y="6330"/>
                    <a:pt x="7696" y="7048"/>
                  </a:cubicBezTo>
                  <a:cubicBezTo>
                    <a:pt x="7772" y="7766"/>
                    <a:pt x="7923" y="8875"/>
                    <a:pt x="8225" y="9593"/>
                  </a:cubicBezTo>
                  <a:cubicBezTo>
                    <a:pt x="8527" y="10311"/>
                    <a:pt x="8980" y="10637"/>
                    <a:pt x="9584" y="10735"/>
                  </a:cubicBezTo>
                  <a:cubicBezTo>
                    <a:pt x="10188" y="10833"/>
                    <a:pt x="10944" y="10702"/>
                    <a:pt x="11548" y="10441"/>
                  </a:cubicBezTo>
                  <a:cubicBezTo>
                    <a:pt x="12152" y="10180"/>
                    <a:pt x="12605" y="9789"/>
                    <a:pt x="13058" y="9364"/>
                  </a:cubicBezTo>
                  <a:cubicBezTo>
                    <a:pt x="13511" y="8940"/>
                    <a:pt x="13965" y="8483"/>
                    <a:pt x="14493" y="8353"/>
                  </a:cubicBezTo>
                  <a:cubicBezTo>
                    <a:pt x="15022" y="8222"/>
                    <a:pt x="15626" y="8418"/>
                    <a:pt x="16608" y="9527"/>
                  </a:cubicBezTo>
                  <a:cubicBezTo>
                    <a:pt x="17590" y="10637"/>
                    <a:pt x="18949" y="12660"/>
                    <a:pt x="19856" y="14585"/>
                  </a:cubicBezTo>
                  <a:cubicBezTo>
                    <a:pt x="20762" y="16510"/>
                    <a:pt x="21215" y="18337"/>
                    <a:pt x="21290" y="19414"/>
                  </a:cubicBezTo>
                  <a:cubicBezTo>
                    <a:pt x="21366" y="20491"/>
                    <a:pt x="21064" y="20817"/>
                    <a:pt x="20611" y="21078"/>
                  </a:cubicBezTo>
                  <a:cubicBezTo>
                    <a:pt x="20158" y="21339"/>
                    <a:pt x="19553" y="21535"/>
                    <a:pt x="18874" y="21567"/>
                  </a:cubicBezTo>
                  <a:cubicBezTo>
                    <a:pt x="18194" y="21600"/>
                    <a:pt x="17439" y="21469"/>
                    <a:pt x="16532" y="20817"/>
                  </a:cubicBezTo>
                  <a:cubicBezTo>
                    <a:pt x="15626" y="20164"/>
                    <a:pt x="14569" y="18990"/>
                    <a:pt x="13511" y="17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2272400" y="902673"/>
              <a:ext cx="73893" cy="38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511" fill="norm" stroke="1" extrusionOk="0">
                  <a:moveTo>
                    <a:pt x="20941" y="3482"/>
                  </a:moveTo>
                  <a:cubicBezTo>
                    <a:pt x="20941" y="3046"/>
                    <a:pt x="20941" y="2611"/>
                    <a:pt x="19398" y="2045"/>
                  </a:cubicBezTo>
                  <a:cubicBezTo>
                    <a:pt x="17855" y="1479"/>
                    <a:pt x="14770" y="782"/>
                    <a:pt x="12125" y="390"/>
                  </a:cubicBezTo>
                  <a:cubicBezTo>
                    <a:pt x="9480" y="-2"/>
                    <a:pt x="7276" y="-89"/>
                    <a:pt x="5512" y="85"/>
                  </a:cubicBezTo>
                  <a:cubicBezTo>
                    <a:pt x="3749" y="259"/>
                    <a:pt x="2427" y="695"/>
                    <a:pt x="1325" y="2263"/>
                  </a:cubicBezTo>
                  <a:cubicBezTo>
                    <a:pt x="223" y="3830"/>
                    <a:pt x="-659" y="6530"/>
                    <a:pt x="663" y="9492"/>
                  </a:cubicBezTo>
                  <a:cubicBezTo>
                    <a:pt x="1986" y="12453"/>
                    <a:pt x="5512" y="15676"/>
                    <a:pt x="7717" y="17722"/>
                  </a:cubicBezTo>
                  <a:cubicBezTo>
                    <a:pt x="9921" y="19769"/>
                    <a:pt x="10802" y="20640"/>
                    <a:pt x="11684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2262299" y="1160849"/>
              <a:ext cx="130658" cy="5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709"/>
                    <a:pt x="11829" y="9818"/>
                    <a:pt x="15429" y="6218"/>
                  </a:cubicBezTo>
                  <a:cubicBezTo>
                    <a:pt x="19029" y="2618"/>
                    <a:pt x="20314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2402288" y="1156183"/>
              <a:ext cx="93328" cy="12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0"/>
                  </a:moveTo>
                  <a:cubicBezTo>
                    <a:pt x="720" y="6210"/>
                    <a:pt x="1440" y="12420"/>
                    <a:pt x="1800" y="16200"/>
                  </a:cubicBezTo>
                  <a:cubicBezTo>
                    <a:pt x="2160" y="19980"/>
                    <a:pt x="2160" y="21330"/>
                    <a:pt x="1980" y="21330"/>
                  </a:cubicBezTo>
                  <a:cubicBezTo>
                    <a:pt x="1800" y="21330"/>
                    <a:pt x="1440" y="19980"/>
                    <a:pt x="1260" y="16335"/>
                  </a:cubicBezTo>
                  <a:cubicBezTo>
                    <a:pt x="1080" y="12690"/>
                    <a:pt x="1080" y="6750"/>
                    <a:pt x="1980" y="3510"/>
                  </a:cubicBezTo>
                  <a:cubicBezTo>
                    <a:pt x="2880" y="270"/>
                    <a:pt x="4680" y="-270"/>
                    <a:pt x="6660" y="135"/>
                  </a:cubicBezTo>
                  <a:cubicBezTo>
                    <a:pt x="8640" y="540"/>
                    <a:pt x="10800" y="1890"/>
                    <a:pt x="13320" y="5130"/>
                  </a:cubicBezTo>
                  <a:cubicBezTo>
                    <a:pt x="15840" y="8370"/>
                    <a:pt x="18720" y="13500"/>
                    <a:pt x="21600" y="18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2537612" y="1146850"/>
              <a:ext cx="23332" cy="3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2579609" y="1268174"/>
              <a:ext cx="4667" cy="1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2775966" y="1052262"/>
              <a:ext cx="110889" cy="37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53" fill="norm" stroke="1" extrusionOk="0">
                  <a:moveTo>
                    <a:pt x="4428" y="6738"/>
                  </a:moveTo>
                  <a:cubicBezTo>
                    <a:pt x="5328" y="9405"/>
                    <a:pt x="6228" y="12072"/>
                    <a:pt x="7128" y="14383"/>
                  </a:cubicBezTo>
                  <a:cubicBezTo>
                    <a:pt x="8028" y="16694"/>
                    <a:pt x="8928" y="18650"/>
                    <a:pt x="9228" y="19850"/>
                  </a:cubicBezTo>
                  <a:cubicBezTo>
                    <a:pt x="9528" y="21050"/>
                    <a:pt x="9228" y="21494"/>
                    <a:pt x="8628" y="21450"/>
                  </a:cubicBezTo>
                  <a:cubicBezTo>
                    <a:pt x="8028" y="21405"/>
                    <a:pt x="7128" y="20872"/>
                    <a:pt x="5778" y="19138"/>
                  </a:cubicBezTo>
                  <a:cubicBezTo>
                    <a:pt x="4428" y="17405"/>
                    <a:pt x="2628" y="14472"/>
                    <a:pt x="1578" y="11316"/>
                  </a:cubicBezTo>
                  <a:cubicBezTo>
                    <a:pt x="528" y="8161"/>
                    <a:pt x="228" y="4783"/>
                    <a:pt x="78" y="2872"/>
                  </a:cubicBezTo>
                  <a:cubicBezTo>
                    <a:pt x="-72" y="961"/>
                    <a:pt x="-72" y="516"/>
                    <a:pt x="678" y="250"/>
                  </a:cubicBezTo>
                  <a:cubicBezTo>
                    <a:pt x="1428" y="-17"/>
                    <a:pt x="2928" y="-106"/>
                    <a:pt x="5778" y="161"/>
                  </a:cubicBezTo>
                  <a:cubicBezTo>
                    <a:pt x="8628" y="427"/>
                    <a:pt x="12828" y="1050"/>
                    <a:pt x="15978" y="2116"/>
                  </a:cubicBezTo>
                  <a:cubicBezTo>
                    <a:pt x="19128" y="3183"/>
                    <a:pt x="21228" y="4694"/>
                    <a:pt x="21378" y="5938"/>
                  </a:cubicBezTo>
                  <a:cubicBezTo>
                    <a:pt x="21528" y="7183"/>
                    <a:pt x="19728" y="8161"/>
                    <a:pt x="17928" y="8738"/>
                  </a:cubicBezTo>
                  <a:cubicBezTo>
                    <a:pt x="16128" y="9316"/>
                    <a:pt x="14328" y="9494"/>
                    <a:pt x="12378" y="9583"/>
                  </a:cubicBezTo>
                  <a:cubicBezTo>
                    <a:pt x="10428" y="9672"/>
                    <a:pt x="8328" y="9672"/>
                    <a:pt x="7278" y="9450"/>
                  </a:cubicBezTo>
                  <a:cubicBezTo>
                    <a:pt x="6228" y="9227"/>
                    <a:pt x="6228" y="8783"/>
                    <a:pt x="6978" y="8472"/>
                  </a:cubicBezTo>
                  <a:cubicBezTo>
                    <a:pt x="7728" y="8161"/>
                    <a:pt x="9228" y="7983"/>
                    <a:pt x="10728" y="7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2945552" y="849130"/>
              <a:ext cx="166018" cy="38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00" fill="norm" stroke="1" extrusionOk="0">
                  <a:moveTo>
                    <a:pt x="11747" y="14464"/>
                  </a:moveTo>
                  <a:cubicBezTo>
                    <a:pt x="11147" y="14032"/>
                    <a:pt x="10547" y="13600"/>
                    <a:pt x="9247" y="13340"/>
                  </a:cubicBezTo>
                  <a:cubicBezTo>
                    <a:pt x="7947" y="13081"/>
                    <a:pt x="5947" y="12995"/>
                    <a:pt x="4047" y="13729"/>
                  </a:cubicBezTo>
                  <a:cubicBezTo>
                    <a:pt x="2147" y="14464"/>
                    <a:pt x="347" y="16019"/>
                    <a:pt x="47" y="17444"/>
                  </a:cubicBezTo>
                  <a:cubicBezTo>
                    <a:pt x="-253" y="18870"/>
                    <a:pt x="947" y="20166"/>
                    <a:pt x="2147" y="20814"/>
                  </a:cubicBezTo>
                  <a:cubicBezTo>
                    <a:pt x="3347" y="21462"/>
                    <a:pt x="4547" y="21462"/>
                    <a:pt x="6047" y="20814"/>
                  </a:cubicBezTo>
                  <a:cubicBezTo>
                    <a:pt x="7547" y="20166"/>
                    <a:pt x="9347" y="18870"/>
                    <a:pt x="10547" y="16624"/>
                  </a:cubicBezTo>
                  <a:cubicBezTo>
                    <a:pt x="11747" y="14377"/>
                    <a:pt x="12347" y="11180"/>
                    <a:pt x="12647" y="8545"/>
                  </a:cubicBezTo>
                  <a:cubicBezTo>
                    <a:pt x="12947" y="5910"/>
                    <a:pt x="12947" y="3836"/>
                    <a:pt x="12647" y="2411"/>
                  </a:cubicBezTo>
                  <a:cubicBezTo>
                    <a:pt x="12347" y="985"/>
                    <a:pt x="11747" y="208"/>
                    <a:pt x="11247" y="35"/>
                  </a:cubicBezTo>
                  <a:cubicBezTo>
                    <a:pt x="10747" y="-138"/>
                    <a:pt x="10347" y="294"/>
                    <a:pt x="10047" y="2108"/>
                  </a:cubicBezTo>
                  <a:cubicBezTo>
                    <a:pt x="9747" y="3923"/>
                    <a:pt x="9547" y="7120"/>
                    <a:pt x="10247" y="10014"/>
                  </a:cubicBezTo>
                  <a:cubicBezTo>
                    <a:pt x="10947" y="12908"/>
                    <a:pt x="12547" y="15500"/>
                    <a:pt x="14547" y="16969"/>
                  </a:cubicBezTo>
                  <a:cubicBezTo>
                    <a:pt x="16547" y="18438"/>
                    <a:pt x="18947" y="18784"/>
                    <a:pt x="21347" y="19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3190891" y="845076"/>
              <a:ext cx="107332" cy="41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21" fill="norm" stroke="1" extrusionOk="0">
                  <a:moveTo>
                    <a:pt x="21293" y="1601"/>
                  </a:moveTo>
                  <a:cubicBezTo>
                    <a:pt x="17899" y="1041"/>
                    <a:pt x="14504" y="481"/>
                    <a:pt x="11882" y="201"/>
                  </a:cubicBezTo>
                  <a:cubicBezTo>
                    <a:pt x="9259" y="-79"/>
                    <a:pt x="7407" y="-79"/>
                    <a:pt x="5710" y="281"/>
                  </a:cubicBezTo>
                  <a:cubicBezTo>
                    <a:pt x="4013" y="641"/>
                    <a:pt x="2470" y="1361"/>
                    <a:pt x="1390" y="3161"/>
                  </a:cubicBezTo>
                  <a:cubicBezTo>
                    <a:pt x="310" y="4961"/>
                    <a:pt x="-307" y="7841"/>
                    <a:pt x="156" y="10561"/>
                  </a:cubicBezTo>
                  <a:cubicBezTo>
                    <a:pt x="619" y="13281"/>
                    <a:pt x="2162" y="15841"/>
                    <a:pt x="3242" y="17641"/>
                  </a:cubicBezTo>
                  <a:cubicBezTo>
                    <a:pt x="4322" y="19441"/>
                    <a:pt x="4939" y="20481"/>
                    <a:pt x="5556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3148900" y="1053524"/>
              <a:ext cx="153990" cy="4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6560"/>
                    <a:pt x="3927" y="11520"/>
                    <a:pt x="7527" y="7920"/>
                  </a:cubicBezTo>
                  <a:cubicBezTo>
                    <a:pt x="11127" y="4320"/>
                    <a:pt x="16364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3885347" y="846304"/>
              <a:ext cx="94159" cy="43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40" fill="norm" stroke="1" extrusionOk="0">
                  <a:moveTo>
                    <a:pt x="21435" y="4245"/>
                  </a:moveTo>
                  <a:cubicBezTo>
                    <a:pt x="20373" y="3092"/>
                    <a:pt x="19310" y="1939"/>
                    <a:pt x="18071" y="1247"/>
                  </a:cubicBezTo>
                  <a:cubicBezTo>
                    <a:pt x="16832" y="555"/>
                    <a:pt x="15415" y="324"/>
                    <a:pt x="13645" y="171"/>
                  </a:cubicBezTo>
                  <a:cubicBezTo>
                    <a:pt x="11874" y="17"/>
                    <a:pt x="9750" y="-60"/>
                    <a:pt x="8156" y="55"/>
                  </a:cubicBezTo>
                  <a:cubicBezTo>
                    <a:pt x="6563" y="171"/>
                    <a:pt x="5501" y="478"/>
                    <a:pt x="3907" y="1708"/>
                  </a:cubicBezTo>
                  <a:cubicBezTo>
                    <a:pt x="2314" y="2938"/>
                    <a:pt x="189" y="5090"/>
                    <a:pt x="12" y="7512"/>
                  </a:cubicBezTo>
                  <a:cubicBezTo>
                    <a:pt x="-165" y="9933"/>
                    <a:pt x="1605" y="12623"/>
                    <a:pt x="3376" y="14776"/>
                  </a:cubicBezTo>
                  <a:cubicBezTo>
                    <a:pt x="5146" y="16928"/>
                    <a:pt x="6917" y="18542"/>
                    <a:pt x="7625" y="19580"/>
                  </a:cubicBezTo>
                  <a:cubicBezTo>
                    <a:pt x="8333" y="20618"/>
                    <a:pt x="7979" y="21079"/>
                    <a:pt x="7625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3811114" y="1072189"/>
              <a:ext cx="238387" cy="12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2544" y="21600"/>
                  </a:moveTo>
                  <a:cubicBezTo>
                    <a:pt x="1708" y="20000"/>
                    <a:pt x="872" y="18400"/>
                    <a:pt x="384" y="16933"/>
                  </a:cubicBezTo>
                  <a:cubicBezTo>
                    <a:pt x="-104" y="15467"/>
                    <a:pt x="-243" y="14133"/>
                    <a:pt x="663" y="12667"/>
                  </a:cubicBezTo>
                  <a:cubicBezTo>
                    <a:pt x="1569" y="11200"/>
                    <a:pt x="3520" y="9600"/>
                    <a:pt x="7143" y="7467"/>
                  </a:cubicBezTo>
                  <a:cubicBezTo>
                    <a:pt x="10766" y="5333"/>
                    <a:pt x="16062" y="2667"/>
                    <a:pt x="213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4068168" y="910202"/>
              <a:ext cx="79326" cy="32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35" fill="norm" stroke="1" extrusionOk="0">
                  <a:moveTo>
                    <a:pt x="21184" y="1469"/>
                  </a:moveTo>
                  <a:cubicBezTo>
                    <a:pt x="19522" y="949"/>
                    <a:pt x="17861" y="430"/>
                    <a:pt x="15784" y="171"/>
                  </a:cubicBezTo>
                  <a:cubicBezTo>
                    <a:pt x="13707" y="-89"/>
                    <a:pt x="11215" y="-89"/>
                    <a:pt x="8722" y="430"/>
                  </a:cubicBezTo>
                  <a:cubicBezTo>
                    <a:pt x="6230" y="949"/>
                    <a:pt x="3738" y="1988"/>
                    <a:pt x="2076" y="4480"/>
                  </a:cubicBezTo>
                  <a:cubicBezTo>
                    <a:pt x="415" y="6973"/>
                    <a:pt x="-416" y="10919"/>
                    <a:pt x="207" y="13826"/>
                  </a:cubicBezTo>
                  <a:cubicBezTo>
                    <a:pt x="830" y="16734"/>
                    <a:pt x="2907" y="18603"/>
                    <a:pt x="4776" y="19746"/>
                  </a:cubicBezTo>
                  <a:cubicBezTo>
                    <a:pt x="6646" y="20888"/>
                    <a:pt x="8307" y="21303"/>
                    <a:pt x="10384" y="21407"/>
                  </a:cubicBezTo>
                  <a:cubicBezTo>
                    <a:pt x="12461" y="21511"/>
                    <a:pt x="14953" y="21303"/>
                    <a:pt x="17446" y="21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4131095" y="1035802"/>
              <a:ext cx="212384" cy="153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53" fill="norm" stroke="1" extrusionOk="0">
                  <a:moveTo>
                    <a:pt x="1189" y="6349"/>
                  </a:moveTo>
                  <a:cubicBezTo>
                    <a:pt x="559" y="4621"/>
                    <a:pt x="-72" y="2893"/>
                    <a:pt x="7" y="1921"/>
                  </a:cubicBezTo>
                  <a:cubicBezTo>
                    <a:pt x="86" y="949"/>
                    <a:pt x="874" y="733"/>
                    <a:pt x="2372" y="1489"/>
                  </a:cubicBezTo>
                  <a:cubicBezTo>
                    <a:pt x="3870" y="2245"/>
                    <a:pt x="6077" y="3973"/>
                    <a:pt x="7575" y="6673"/>
                  </a:cubicBezTo>
                  <a:cubicBezTo>
                    <a:pt x="9073" y="9373"/>
                    <a:pt x="9861" y="13045"/>
                    <a:pt x="10255" y="15421"/>
                  </a:cubicBezTo>
                  <a:cubicBezTo>
                    <a:pt x="10649" y="17797"/>
                    <a:pt x="10649" y="18877"/>
                    <a:pt x="10334" y="19741"/>
                  </a:cubicBezTo>
                  <a:cubicBezTo>
                    <a:pt x="10019" y="20605"/>
                    <a:pt x="9388" y="21253"/>
                    <a:pt x="8757" y="21253"/>
                  </a:cubicBezTo>
                  <a:cubicBezTo>
                    <a:pt x="8127" y="21253"/>
                    <a:pt x="7496" y="20605"/>
                    <a:pt x="7417" y="18013"/>
                  </a:cubicBezTo>
                  <a:cubicBezTo>
                    <a:pt x="7338" y="15421"/>
                    <a:pt x="7811" y="10885"/>
                    <a:pt x="8600" y="7645"/>
                  </a:cubicBezTo>
                  <a:cubicBezTo>
                    <a:pt x="9388" y="4405"/>
                    <a:pt x="10491" y="2461"/>
                    <a:pt x="11437" y="1273"/>
                  </a:cubicBezTo>
                  <a:cubicBezTo>
                    <a:pt x="12383" y="85"/>
                    <a:pt x="13172" y="-347"/>
                    <a:pt x="13566" y="301"/>
                  </a:cubicBezTo>
                  <a:cubicBezTo>
                    <a:pt x="13960" y="949"/>
                    <a:pt x="13960" y="2677"/>
                    <a:pt x="13724" y="5485"/>
                  </a:cubicBezTo>
                  <a:cubicBezTo>
                    <a:pt x="13487" y="8293"/>
                    <a:pt x="13014" y="12181"/>
                    <a:pt x="13014" y="14665"/>
                  </a:cubicBezTo>
                  <a:cubicBezTo>
                    <a:pt x="13014" y="17149"/>
                    <a:pt x="13487" y="18229"/>
                    <a:pt x="14985" y="18445"/>
                  </a:cubicBezTo>
                  <a:cubicBezTo>
                    <a:pt x="16483" y="18661"/>
                    <a:pt x="19005" y="18013"/>
                    <a:pt x="21528" y="17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4357477" y="913534"/>
              <a:ext cx="93169" cy="36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600" fill="norm" stroke="1" extrusionOk="0">
                  <a:moveTo>
                    <a:pt x="6171" y="0"/>
                  </a:moveTo>
                  <a:cubicBezTo>
                    <a:pt x="11657" y="2643"/>
                    <a:pt x="17143" y="5286"/>
                    <a:pt x="19371" y="8020"/>
                  </a:cubicBezTo>
                  <a:cubicBezTo>
                    <a:pt x="21600" y="10754"/>
                    <a:pt x="20571" y="13580"/>
                    <a:pt x="16800" y="15858"/>
                  </a:cubicBezTo>
                  <a:cubicBezTo>
                    <a:pt x="13029" y="18137"/>
                    <a:pt x="6514" y="198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111125" y="2113126"/>
              <a:ext cx="153036" cy="49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68" fill="norm" stroke="1" extrusionOk="0">
                  <a:moveTo>
                    <a:pt x="0" y="6785"/>
                  </a:moveTo>
                  <a:cubicBezTo>
                    <a:pt x="1283" y="8319"/>
                    <a:pt x="2566" y="9852"/>
                    <a:pt x="4491" y="11785"/>
                  </a:cubicBezTo>
                  <a:cubicBezTo>
                    <a:pt x="6416" y="13719"/>
                    <a:pt x="8982" y="16052"/>
                    <a:pt x="10586" y="17519"/>
                  </a:cubicBezTo>
                  <a:cubicBezTo>
                    <a:pt x="12190" y="18985"/>
                    <a:pt x="12832" y="19585"/>
                    <a:pt x="13259" y="20152"/>
                  </a:cubicBezTo>
                  <a:cubicBezTo>
                    <a:pt x="13687" y="20719"/>
                    <a:pt x="13901" y="21252"/>
                    <a:pt x="13901" y="21352"/>
                  </a:cubicBezTo>
                  <a:cubicBezTo>
                    <a:pt x="13901" y="21452"/>
                    <a:pt x="13687" y="21119"/>
                    <a:pt x="12511" y="19752"/>
                  </a:cubicBezTo>
                  <a:cubicBezTo>
                    <a:pt x="11335" y="18385"/>
                    <a:pt x="9196" y="15985"/>
                    <a:pt x="7378" y="13685"/>
                  </a:cubicBezTo>
                  <a:cubicBezTo>
                    <a:pt x="5560" y="11385"/>
                    <a:pt x="4063" y="9185"/>
                    <a:pt x="3208" y="7219"/>
                  </a:cubicBezTo>
                  <a:cubicBezTo>
                    <a:pt x="2352" y="5252"/>
                    <a:pt x="2139" y="3519"/>
                    <a:pt x="2673" y="2352"/>
                  </a:cubicBezTo>
                  <a:cubicBezTo>
                    <a:pt x="3208" y="1185"/>
                    <a:pt x="4491" y="585"/>
                    <a:pt x="6523" y="252"/>
                  </a:cubicBezTo>
                  <a:cubicBezTo>
                    <a:pt x="8554" y="-81"/>
                    <a:pt x="11335" y="-148"/>
                    <a:pt x="14222" y="452"/>
                  </a:cubicBezTo>
                  <a:cubicBezTo>
                    <a:pt x="17109" y="1052"/>
                    <a:pt x="20103" y="2319"/>
                    <a:pt x="20851" y="3519"/>
                  </a:cubicBezTo>
                  <a:cubicBezTo>
                    <a:pt x="21600" y="4719"/>
                    <a:pt x="20103" y="5852"/>
                    <a:pt x="16895" y="6785"/>
                  </a:cubicBezTo>
                  <a:cubicBezTo>
                    <a:pt x="13687" y="7719"/>
                    <a:pt x="8768" y="8452"/>
                    <a:pt x="3850" y="9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235460" y="2322763"/>
              <a:ext cx="169644" cy="23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45" fill="norm" stroke="1" extrusionOk="0">
                  <a:moveTo>
                    <a:pt x="2565" y="12124"/>
                  </a:moveTo>
                  <a:cubicBezTo>
                    <a:pt x="1780" y="11706"/>
                    <a:pt x="994" y="11288"/>
                    <a:pt x="503" y="10730"/>
                  </a:cubicBezTo>
                  <a:cubicBezTo>
                    <a:pt x="12" y="10173"/>
                    <a:pt x="-184" y="9476"/>
                    <a:pt x="209" y="8919"/>
                  </a:cubicBezTo>
                  <a:cubicBezTo>
                    <a:pt x="601" y="8361"/>
                    <a:pt x="1583" y="7943"/>
                    <a:pt x="3841" y="8361"/>
                  </a:cubicBezTo>
                  <a:cubicBezTo>
                    <a:pt x="6100" y="8779"/>
                    <a:pt x="9634" y="10034"/>
                    <a:pt x="11892" y="11775"/>
                  </a:cubicBezTo>
                  <a:cubicBezTo>
                    <a:pt x="14151" y="13517"/>
                    <a:pt x="15132" y="15747"/>
                    <a:pt x="15623" y="17489"/>
                  </a:cubicBezTo>
                  <a:cubicBezTo>
                    <a:pt x="16114" y="19231"/>
                    <a:pt x="16114" y="20485"/>
                    <a:pt x="15623" y="21043"/>
                  </a:cubicBezTo>
                  <a:cubicBezTo>
                    <a:pt x="15132" y="21600"/>
                    <a:pt x="14151" y="21461"/>
                    <a:pt x="13169" y="19997"/>
                  </a:cubicBezTo>
                  <a:cubicBezTo>
                    <a:pt x="12187" y="18534"/>
                    <a:pt x="11205" y="15747"/>
                    <a:pt x="11401" y="12681"/>
                  </a:cubicBezTo>
                  <a:cubicBezTo>
                    <a:pt x="11598" y="9615"/>
                    <a:pt x="12972" y="6271"/>
                    <a:pt x="14838" y="4111"/>
                  </a:cubicBezTo>
                  <a:cubicBezTo>
                    <a:pt x="16703" y="1951"/>
                    <a:pt x="19060" y="975"/>
                    <a:pt x="214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471126" y="2190451"/>
              <a:ext cx="148629" cy="33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63" fill="norm" stroke="1" extrusionOk="0">
                  <a:moveTo>
                    <a:pt x="10025" y="1294"/>
                  </a:moveTo>
                  <a:cubicBezTo>
                    <a:pt x="9125" y="898"/>
                    <a:pt x="8225" y="501"/>
                    <a:pt x="7212" y="254"/>
                  </a:cubicBezTo>
                  <a:cubicBezTo>
                    <a:pt x="6200" y="6"/>
                    <a:pt x="5075" y="-93"/>
                    <a:pt x="4175" y="105"/>
                  </a:cubicBezTo>
                  <a:cubicBezTo>
                    <a:pt x="3275" y="303"/>
                    <a:pt x="2600" y="799"/>
                    <a:pt x="1813" y="2681"/>
                  </a:cubicBezTo>
                  <a:cubicBezTo>
                    <a:pt x="1025" y="4564"/>
                    <a:pt x="125" y="7834"/>
                    <a:pt x="13" y="10657"/>
                  </a:cubicBezTo>
                  <a:cubicBezTo>
                    <a:pt x="-100" y="13481"/>
                    <a:pt x="575" y="15859"/>
                    <a:pt x="2150" y="17692"/>
                  </a:cubicBezTo>
                  <a:cubicBezTo>
                    <a:pt x="3725" y="19525"/>
                    <a:pt x="6200" y="20813"/>
                    <a:pt x="9575" y="21160"/>
                  </a:cubicBezTo>
                  <a:cubicBezTo>
                    <a:pt x="12950" y="21507"/>
                    <a:pt x="17225" y="20913"/>
                    <a:pt x="21500" y="20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624420" y="2234103"/>
              <a:ext cx="228651" cy="22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100"/>
                    <a:pt x="6171" y="4200"/>
                    <a:pt x="9110" y="7125"/>
                  </a:cubicBezTo>
                  <a:cubicBezTo>
                    <a:pt x="12049" y="10050"/>
                    <a:pt x="14841" y="13800"/>
                    <a:pt x="16898" y="16350"/>
                  </a:cubicBezTo>
                  <a:cubicBezTo>
                    <a:pt x="18955" y="18900"/>
                    <a:pt x="20278" y="202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749131" y="2194373"/>
              <a:ext cx="94607" cy="30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49" fill="norm" stroke="1" extrusionOk="0">
                  <a:moveTo>
                    <a:pt x="21190" y="840"/>
                  </a:moveTo>
                  <a:cubicBezTo>
                    <a:pt x="20145" y="394"/>
                    <a:pt x="19100" y="-51"/>
                    <a:pt x="17880" y="5"/>
                  </a:cubicBezTo>
                  <a:cubicBezTo>
                    <a:pt x="16661" y="60"/>
                    <a:pt x="15267" y="617"/>
                    <a:pt x="13177" y="2398"/>
                  </a:cubicBezTo>
                  <a:cubicBezTo>
                    <a:pt x="11087" y="4180"/>
                    <a:pt x="8300" y="7186"/>
                    <a:pt x="5687" y="10359"/>
                  </a:cubicBezTo>
                  <a:cubicBezTo>
                    <a:pt x="3074" y="13532"/>
                    <a:pt x="635" y="16873"/>
                    <a:pt x="113" y="18765"/>
                  </a:cubicBezTo>
                  <a:cubicBezTo>
                    <a:pt x="-410" y="20658"/>
                    <a:pt x="984" y="21104"/>
                    <a:pt x="2377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1001603" y="2182253"/>
              <a:ext cx="150112" cy="24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44" fill="norm" stroke="1" extrusionOk="0">
                  <a:moveTo>
                    <a:pt x="14659" y="3205"/>
                  </a:moveTo>
                  <a:cubicBezTo>
                    <a:pt x="14438" y="2152"/>
                    <a:pt x="14218" y="1098"/>
                    <a:pt x="13557" y="505"/>
                  </a:cubicBezTo>
                  <a:cubicBezTo>
                    <a:pt x="12895" y="-87"/>
                    <a:pt x="11793" y="-219"/>
                    <a:pt x="10140" y="440"/>
                  </a:cubicBezTo>
                  <a:cubicBezTo>
                    <a:pt x="8487" y="1098"/>
                    <a:pt x="6283" y="2547"/>
                    <a:pt x="4300" y="5181"/>
                  </a:cubicBezTo>
                  <a:cubicBezTo>
                    <a:pt x="2316" y="7815"/>
                    <a:pt x="553" y="11635"/>
                    <a:pt x="112" y="14401"/>
                  </a:cubicBezTo>
                  <a:cubicBezTo>
                    <a:pt x="-329" y="17166"/>
                    <a:pt x="553" y="18879"/>
                    <a:pt x="2426" y="19932"/>
                  </a:cubicBezTo>
                  <a:cubicBezTo>
                    <a:pt x="4300" y="20986"/>
                    <a:pt x="7165" y="21381"/>
                    <a:pt x="10471" y="20722"/>
                  </a:cubicBezTo>
                  <a:cubicBezTo>
                    <a:pt x="13777" y="20064"/>
                    <a:pt x="17524" y="18352"/>
                    <a:pt x="21271" y="16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1049412" y="2332096"/>
              <a:ext cx="134968" cy="3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04" fill="norm" stroke="1" extrusionOk="0">
                  <a:moveTo>
                    <a:pt x="2153" y="19440"/>
                  </a:moveTo>
                  <a:cubicBezTo>
                    <a:pt x="925" y="20520"/>
                    <a:pt x="-302" y="21600"/>
                    <a:pt x="66" y="21060"/>
                  </a:cubicBezTo>
                  <a:cubicBezTo>
                    <a:pt x="434" y="20520"/>
                    <a:pt x="2398" y="18360"/>
                    <a:pt x="6203" y="14580"/>
                  </a:cubicBezTo>
                  <a:cubicBezTo>
                    <a:pt x="10007" y="10800"/>
                    <a:pt x="15653" y="5400"/>
                    <a:pt x="212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1306974" y="2077334"/>
              <a:ext cx="152718" cy="35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64" fill="norm" stroke="1" extrusionOk="0">
                  <a:moveTo>
                    <a:pt x="9640" y="4915"/>
                  </a:moveTo>
                  <a:cubicBezTo>
                    <a:pt x="10077" y="3984"/>
                    <a:pt x="10513" y="3053"/>
                    <a:pt x="10731" y="2215"/>
                  </a:cubicBezTo>
                  <a:cubicBezTo>
                    <a:pt x="10949" y="1377"/>
                    <a:pt x="10949" y="632"/>
                    <a:pt x="10404" y="259"/>
                  </a:cubicBezTo>
                  <a:cubicBezTo>
                    <a:pt x="9858" y="-113"/>
                    <a:pt x="8767" y="-113"/>
                    <a:pt x="7349" y="446"/>
                  </a:cubicBezTo>
                  <a:cubicBezTo>
                    <a:pt x="5931" y="1004"/>
                    <a:pt x="4186" y="2121"/>
                    <a:pt x="2767" y="4216"/>
                  </a:cubicBezTo>
                  <a:cubicBezTo>
                    <a:pt x="1349" y="6311"/>
                    <a:pt x="258" y="9384"/>
                    <a:pt x="40" y="12177"/>
                  </a:cubicBezTo>
                  <a:cubicBezTo>
                    <a:pt x="-178" y="14970"/>
                    <a:pt x="477" y="17484"/>
                    <a:pt x="2549" y="19113"/>
                  </a:cubicBezTo>
                  <a:cubicBezTo>
                    <a:pt x="4622" y="20742"/>
                    <a:pt x="8113" y="21487"/>
                    <a:pt x="11495" y="21347"/>
                  </a:cubicBezTo>
                  <a:cubicBezTo>
                    <a:pt x="14877" y="21208"/>
                    <a:pt x="18149" y="20184"/>
                    <a:pt x="21422" y="19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1448768" y="2210519"/>
              <a:ext cx="155580" cy="18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959" fill="norm" stroke="1" extrusionOk="0">
                  <a:moveTo>
                    <a:pt x="11126" y="6455"/>
                  </a:moveTo>
                  <a:cubicBezTo>
                    <a:pt x="9629" y="4313"/>
                    <a:pt x="8132" y="2171"/>
                    <a:pt x="6848" y="1011"/>
                  </a:cubicBezTo>
                  <a:cubicBezTo>
                    <a:pt x="5565" y="-149"/>
                    <a:pt x="4496" y="-328"/>
                    <a:pt x="3320" y="565"/>
                  </a:cubicBezTo>
                  <a:cubicBezTo>
                    <a:pt x="2143" y="1457"/>
                    <a:pt x="860" y="3421"/>
                    <a:pt x="326" y="6545"/>
                  </a:cubicBezTo>
                  <a:cubicBezTo>
                    <a:pt x="-209" y="9669"/>
                    <a:pt x="5" y="13953"/>
                    <a:pt x="326" y="16541"/>
                  </a:cubicBezTo>
                  <a:cubicBezTo>
                    <a:pt x="646" y="19130"/>
                    <a:pt x="1074" y="20022"/>
                    <a:pt x="1823" y="20558"/>
                  </a:cubicBezTo>
                  <a:cubicBezTo>
                    <a:pt x="2571" y="21093"/>
                    <a:pt x="3641" y="21272"/>
                    <a:pt x="4817" y="19933"/>
                  </a:cubicBezTo>
                  <a:cubicBezTo>
                    <a:pt x="5993" y="18594"/>
                    <a:pt x="7276" y="15738"/>
                    <a:pt x="8132" y="12971"/>
                  </a:cubicBezTo>
                  <a:cubicBezTo>
                    <a:pt x="8987" y="10204"/>
                    <a:pt x="9415" y="7527"/>
                    <a:pt x="10163" y="6455"/>
                  </a:cubicBezTo>
                  <a:cubicBezTo>
                    <a:pt x="10912" y="5384"/>
                    <a:pt x="11981" y="5920"/>
                    <a:pt x="13264" y="6902"/>
                  </a:cubicBezTo>
                  <a:cubicBezTo>
                    <a:pt x="14547" y="7884"/>
                    <a:pt x="16044" y="9312"/>
                    <a:pt x="17435" y="10204"/>
                  </a:cubicBezTo>
                  <a:cubicBezTo>
                    <a:pt x="18825" y="11097"/>
                    <a:pt x="20108" y="11454"/>
                    <a:pt x="21391" y="11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1641678" y="2341429"/>
              <a:ext cx="46664" cy="8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1761153" y="2101891"/>
              <a:ext cx="113842" cy="26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974" y="2009"/>
                  </a:moveTo>
                  <a:cubicBezTo>
                    <a:pt x="1806" y="1005"/>
                    <a:pt x="639" y="0"/>
                    <a:pt x="201" y="0"/>
                  </a:cubicBezTo>
                  <a:cubicBezTo>
                    <a:pt x="-237" y="0"/>
                    <a:pt x="55" y="1005"/>
                    <a:pt x="931" y="3642"/>
                  </a:cubicBezTo>
                  <a:cubicBezTo>
                    <a:pt x="1806" y="6279"/>
                    <a:pt x="3266" y="10549"/>
                    <a:pt x="4141" y="12998"/>
                  </a:cubicBezTo>
                  <a:cubicBezTo>
                    <a:pt x="5017" y="15447"/>
                    <a:pt x="5309" y="16074"/>
                    <a:pt x="5455" y="16953"/>
                  </a:cubicBezTo>
                  <a:cubicBezTo>
                    <a:pt x="5601" y="17833"/>
                    <a:pt x="5601" y="18963"/>
                    <a:pt x="5747" y="18900"/>
                  </a:cubicBezTo>
                  <a:cubicBezTo>
                    <a:pt x="5893" y="18837"/>
                    <a:pt x="6185" y="17581"/>
                    <a:pt x="7206" y="16074"/>
                  </a:cubicBezTo>
                  <a:cubicBezTo>
                    <a:pt x="8228" y="14567"/>
                    <a:pt x="9979" y="12809"/>
                    <a:pt x="11585" y="11805"/>
                  </a:cubicBezTo>
                  <a:cubicBezTo>
                    <a:pt x="13190" y="10800"/>
                    <a:pt x="14649" y="10549"/>
                    <a:pt x="15963" y="10612"/>
                  </a:cubicBezTo>
                  <a:cubicBezTo>
                    <a:pt x="17277" y="10674"/>
                    <a:pt x="18444" y="11051"/>
                    <a:pt x="19466" y="12181"/>
                  </a:cubicBezTo>
                  <a:cubicBezTo>
                    <a:pt x="20487" y="13312"/>
                    <a:pt x="21363" y="15195"/>
                    <a:pt x="21363" y="16765"/>
                  </a:cubicBezTo>
                  <a:cubicBezTo>
                    <a:pt x="21363" y="18335"/>
                    <a:pt x="20487" y="19591"/>
                    <a:pt x="19320" y="20407"/>
                  </a:cubicBezTo>
                  <a:cubicBezTo>
                    <a:pt x="18152" y="21223"/>
                    <a:pt x="16693" y="21600"/>
                    <a:pt x="15379" y="21600"/>
                  </a:cubicBezTo>
                  <a:cubicBezTo>
                    <a:pt x="14066" y="21600"/>
                    <a:pt x="12898" y="21223"/>
                    <a:pt x="11877" y="20219"/>
                  </a:cubicBezTo>
                  <a:cubicBezTo>
                    <a:pt x="10855" y="19214"/>
                    <a:pt x="9979" y="17581"/>
                    <a:pt x="9104" y="15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1879661" y="2056783"/>
              <a:ext cx="105163" cy="31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0" y="0"/>
                  </a:moveTo>
                  <a:cubicBezTo>
                    <a:pt x="2859" y="322"/>
                    <a:pt x="5718" y="645"/>
                    <a:pt x="9212" y="2364"/>
                  </a:cubicBezTo>
                  <a:cubicBezTo>
                    <a:pt x="12706" y="4084"/>
                    <a:pt x="16835" y="7200"/>
                    <a:pt x="19059" y="10155"/>
                  </a:cubicBezTo>
                  <a:cubicBezTo>
                    <a:pt x="21282" y="13110"/>
                    <a:pt x="21600" y="15904"/>
                    <a:pt x="21441" y="17678"/>
                  </a:cubicBezTo>
                  <a:cubicBezTo>
                    <a:pt x="21282" y="19451"/>
                    <a:pt x="20647" y="20203"/>
                    <a:pt x="19694" y="20740"/>
                  </a:cubicBezTo>
                  <a:cubicBezTo>
                    <a:pt x="18741" y="21278"/>
                    <a:pt x="17471" y="21600"/>
                    <a:pt x="16200" y="21600"/>
                  </a:cubicBezTo>
                  <a:cubicBezTo>
                    <a:pt x="14929" y="21600"/>
                    <a:pt x="13659" y="21278"/>
                    <a:pt x="12388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1996319" y="2002388"/>
              <a:ext cx="120035" cy="35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02" fill="norm" stroke="1" extrusionOk="0">
                  <a:moveTo>
                    <a:pt x="0" y="1607"/>
                  </a:moveTo>
                  <a:cubicBezTo>
                    <a:pt x="0" y="1039"/>
                    <a:pt x="0" y="470"/>
                    <a:pt x="684" y="186"/>
                  </a:cubicBezTo>
                  <a:cubicBezTo>
                    <a:pt x="1367" y="-98"/>
                    <a:pt x="2734" y="-98"/>
                    <a:pt x="5195" y="470"/>
                  </a:cubicBezTo>
                  <a:cubicBezTo>
                    <a:pt x="7656" y="1039"/>
                    <a:pt x="11210" y="2176"/>
                    <a:pt x="14218" y="4497"/>
                  </a:cubicBezTo>
                  <a:cubicBezTo>
                    <a:pt x="17225" y="6818"/>
                    <a:pt x="19686" y="10323"/>
                    <a:pt x="20643" y="13070"/>
                  </a:cubicBezTo>
                  <a:cubicBezTo>
                    <a:pt x="21600" y="15818"/>
                    <a:pt x="21053" y="17807"/>
                    <a:pt x="19003" y="19086"/>
                  </a:cubicBezTo>
                  <a:cubicBezTo>
                    <a:pt x="16952" y="20365"/>
                    <a:pt x="13397" y="20934"/>
                    <a:pt x="9843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2304296" y="2140777"/>
              <a:ext cx="149323" cy="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2367827" y="2238769"/>
              <a:ext cx="132455" cy="4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76" fill="norm" stroke="1" extrusionOk="0">
                  <a:moveTo>
                    <a:pt x="1797" y="14632"/>
                  </a:moveTo>
                  <a:cubicBezTo>
                    <a:pt x="793" y="17419"/>
                    <a:pt x="-212" y="20206"/>
                    <a:pt x="39" y="20903"/>
                  </a:cubicBezTo>
                  <a:cubicBezTo>
                    <a:pt x="290" y="21600"/>
                    <a:pt x="1797" y="20206"/>
                    <a:pt x="5565" y="16374"/>
                  </a:cubicBezTo>
                  <a:cubicBezTo>
                    <a:pt x="9332" y="12542"/>
                    <a:pt x="15360" y="6271"/>
                    <a:pt x="213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2668269" y="1907839"/>
              <a:ext cx="148740" cy="62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0" fill="norm" stroke="1" extrusionOk="0">
                  <a:moveTo>
                    <a:pt x="16875" y="3977"/>
                  </a:moveTo>
                  <a:cubicBezTo>
                    <a:pt x="16200" y="2807"/>
                    <a:pt x="15525" y="1636"/>
                    <a:pt x="14737" y="918"/>
                  </a:cubicBezTo>
                  <a:cubicBezTo>
                    <a:pt x="13950" y="200"/>
                    <a:pt x="13050" y="-66"/>
                    <a:pt x="11025" y="14"/>
                  </a:cubicBezTo>
                  <a:cubicBezTo>
                    <a:pt x="9000" y="94"/>
                    <a:pt x="5850" y="519"/>
                    <a:pt x="3600" y="1370"/>
                  </a:cubicBezTo>
                  <a:cubicBezTo>
                    <a:pt x="1350" y="2222"/>
                    <a:pt x="0" y="3499"/>
                    <a:pt x="0" y="5041"/>
                  </a:cubicBezTo>
                  <a:cubicBezTo>
                    <a:pt x="0" y="6584"/>
                    <a:pt x="1350" y="8393"/>
                    <a:pt x="3600" y="10016"/>
                  </a:cubicBezTo>
                  <a:cubicBezTo>
                    <a:pt x="5850" y="11638"/>
                    <a:pt x="9000" y="13075"/>
                    <a:pt x="11925" y="14485"/>
                  </a:cubicBezTo>
                  <a:cubicBezTo>
                    <a:pt x="14850" y="15895"/>
                    <a:pt x="17550" y="17278"/>
                    <a:pt x="19125" y="18235"/>
                  </a:cubicBezTo>
                  <a:cubicBezTo>
                    <a:pt x="20700" y="19193"/>
                    <a:pt x="21150" y="19725"/>
                    <a:pt x="21375" y="20124"/>
                  </a:cubicBezTo>
                  <a:cubicBezTo>
                    <a:pt x="21600" y="20523"/>
                    <a:pt x="21600" y="20789"/>
                    <a:pt x="21037" y="21029"/>
                  </a:cubicBezTo>
                  <a:cubicBezTo>
                    <a:pt x="20475" y="21268"/>
                    <a:pt x="19350" y="21481"/>
                    <a:pt x="17212" y="21507"/>
                  </a:cubicBezTo>
                  <a:cubicBezTo>
                    <a:pt x="15075" y="21534"/>
                    <a:pt x="11925" y="21374"/>
                    <a:pt x="8775" y="21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2702001" y="2710068"/>
              <a:ext cx="176253" cy="14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40" fill="norm" stroke="1" extrusionOk="0">
                  <a:moveTo>
                    <a:pt x="11807" y="6204"/>
                  </a:moveTo>
                  <a:cubicBezTo>
                    <a:pt x="10291" y="4136"/>
                    <a:pt x="8775" y="2068"/>
                    <a:pt x="7544" y="919"/>
                  </a:cubicBezTo>
                  <a:cubicBezTo>
                    <a:pt x="6312" y="-230"/>
                    <a:pt x="5365" y="-460"/>
                    <a:pt x="4133" y="1149"/>
                  </a:cubicBezTo>
                  <a:cubicBezTo>
                    <a:pt x="2902" y="2757"/>
                    <a:pt x="1386" y="6204"/>
                    <a:pt x="628" y="9536"/>
                  </a:cubicBezTo>
                  <a:cubicBezTo>
                    <a:pt x="-130" y="12868"/>
                    <a:pt x="-130" y="16085"/>
                    <a:pt x="249" y="18153"/>
                  </a:cubicBezTo>
                  <a:cubicBezTo>
                    <a:pt x="628" y="20221"/>
                    <a:pt x="1386" y="21140"/>
                    <a:pt x="2617" y="21140"/>
                  </a:cubicBezTo>
                  <a:cubicBezTo>
                    <a:pt x="3849" y="21140"/>
                    <a:pt x="5554" y="20221"/>
                    <a:pt x="6881" y="18497"/>
                  </a:cubicBezTo>
                  <a:cubicBezTo>
                    <a:pt x="8207" y="16774"/>
                    <a:pt x="9154" y="14246"/>
                    <a:pt x="9723" y="12293"/>
                  </a:cubicBezTo>
                  <a:cubicBezTo>
                    <a:pt x="10291" y="10340"/>
                    <a:pt x="10481" y="8961"/>
                    <a:pt x="10859" y="8961"/>
                  </a:cubicBezTo>
                  <a:cubicBezTo>
                    <a:pt x="11238" y="8961"/>
                    <a:pt x="11807" y="10340"/>
                    <a:pt x="13038" y="12063"/>
                  </a:cubicBezTo>
                  <a:cubicBezTo>
                    <a:pt x="14270" y="13787"/>
                    <a:pt x="16165" y="15855"/>
                    <a:pt x="17681" y="16889"/>
                  </a:cubicBezTo>
                  <a:cubicBezTo>
                    <a:pt x="19196" y="17923"/>
                    <a:pt x="20333" y="17923"/>
                    <a:pt x="21470" y="17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2570276" y="1618149"/>
              <a:ext cx="131546" cy="24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0" y="0"/>
                  </a:moveTo>
                  <a:cubicBezTo>
                    <a:pt x="2541" y="4755"/>
                    <a:pt x="5082" y="9509"/>
                    <a:pt x="6734" y="12702"/>
                  </a:cubicBezTo>
                  <a:cubicBezTo>
                    <a:pt x="8386" y="15894"/>
                    <a:pt x="9148" y="17525"/>
                    <a:pt x="9784" y="18679"/>
                  </a:cubicBezTo>
                  <a:cubicBezTo>
                    <a:pt x="10419" y="19834"/>
                    <a:pt x="10927" y="20513"/>
                    <a:pt x="11181" y="20445"/>
                  </a:cubicBezTo>
                  <a:cubicBezTo>
                    <a:pt x="11435" y="20377"/>
                    <a:pt x="11435" y="19562"/>
                    <a:pt x="11435" y="18475"/>
                  </a:cubicBezTo>
                  <a:cubicBezTo>
                    <a:pt x="11435" y="17389"/>
                    <a:pt x="11435" y="16030"/>
                    <a:pt x="11562" y="15011"/>
                  </a:cubicBezTo>
                  <a:cubicBezTo>
                    <a:pt x="11689" y="13992"/>
                    <a:pt x="11944" y="13313"/>
                    <a:pt x="12833" y="12906"/>
                  </a:cubicBezTo>
                  <a:cubicBezTo>
                    <a:pt x="13722" y="12498"/>
                    <a:pt x="15247" y="12362"/>
                    <a:pt x="16518" y="12634"/>
                  </a:cubicBezTo>
                  <a:cubicBezTo>
                    <a:pt x="17788" y="12906"/>
                    <a:pt x="18805" y="13585"/>
                    <a:pt x="19694" y="14740"/>
                  </a:cubicBezTo>
                  <a:cubicBezTo>
                    <a:pt x="20584" y="15894"/>
                    <a:pt x="21346" y="17525"/>
                    <a:pt x="21473" y="18679"/>
                  </a:cubicBezTo>
                  <a:cubicBezTo>
                    <a:pt x="21600" y="19834"/>
                    <a:pt x="21092" y="20513"/>
                    <a:pt x="18805" y="20921"/>
                  </a:cubicBezTo>
                  <a:cubicBezTo>
                    <a:pt x="16518" y="21328"/>
                    <a:pt x="12452" y="21464"/>
                    <a:pt x="83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2904154" y="1955374"/>
              <a:ext cx="72093" cy="35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25" fill="norm" stroke="1" extrusionOk="0">
                  <a:moveTo>
                    <a:pt x="21301" y="3291"/>
                  </a:moveTo>
                  <a:cubicBezTo>
                    <a:pt x="17624" y="2169"/>
                    <a:pt x="13948" y="1047"/>
                    <a:pt x="10961" y="486"/>
                  </a:cubicBezTo>
                  <a:cubicBezTo>
                    <a:pt x="7973" y="-75"/>
                    <a:pt x="5675" y="-75"/>
                    <a:pt x="3837" y="112"/>
                  </a:cubicBezTo>
                  <a:cubicBezTo>
                    <a:pt x="1999" y="299"/>
                    <a:pt x="620" y="673"/>
                    <a:pt x="161" y="2122"/>
                  </a:cubicBezTo>
                  <a:cubicBezTo>
                    <a:pt x="-299" y="3572"/>
                    <a:pt x="161" y="6096"/>
                    <a:pt x="2458" y="8902"/>
                  </a:cubicBezTo>
                  <a:cubicBezTo>
                    <a:pt x="4756" y="11707"/>
                    <a:pt x="8892" y="14793"/>
                    <a:pt x="11420" y="16943"/>
                  </a:cubicBezTo>
                  <a:cubicBezTo>
                    <a:pt x="13948" y="19094"/>
                    <a:pt x="14867" y="20309"/>
                    <a:pt x="15786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2873587" y="2145443"/>
              <a:ext cx="153990" cy="7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8635"/>
                    <a:pt x="873" y="15671"/>
                    <a:pt x="3927" y="12706"/>
                  </a:cubicBezTo>
                  <a:cubicBezTo>
                    <a:pt x="6982" y="9741"/>
                    <a:pt x="12655" y="6777"/>
                    <a:pt x="16036" y="4659"/>
                  </a:cubicBezTo>
                  <a:cubicBezTo>
                    <a:pt x="19418" y="2541"/>
                    <a:pt x="20509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3059839" y="1977455"/>
              <a:ext cx="70397" cy="32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626"/>
                  </a:moveTo>
                  <a:cubicBezTo>
                    <a:pt x="18903" y="313"/>
                    <a:pt x="16555" y="0"/>
                    <a:pt x="14442" y="0"/>
                  </a:cubicBezTo>
                  <a:cubicBezTo>
                    <a:pt x="12329" y="0"/>
                    <a:pt x="10451" y="313"/>
                    <a:pt x="8338" y="1826"/>
                  </a:cubicBezTo>
                  <a:cubicBezTo>
                    <a:pt x="6225" y="3339"/>
                    <a:pt x="3877" y="6052"/>
                    <a:pt x="2234" y="9026"/>
                  </a:cubicBezTo>
                  <a:cubicBezTo>
                    <a:pt x="590" y="12000"/>
                    <a:pt x="-349" y="15235"/>
                    <a:pt x="121" y="17322"/>
                  </a:cubicBezTo>
                  <a:cubicBezTo>
                    <a:pt x="590" y="19409"/>
                    <a:pt x="2468" y="20348"/>
                    <a:pt x="5755" y="20870"/>
                  </a:cubicBezTo>
                  <a:cubicBezTo>
                    <a:pt x="9042" y="21391"/>
                    <a:pt x="13738" y="21496"/>
                    <a:pt x="184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3142436" y="2095847"/>
              <a:ext cx="169786" cy="15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940" fill="norm" stroke="1" extrusionOk="0">
                  <a:moveTo>
                    <a:pt x="1405" y="4799"/>
                  </a:moveTo>
                  <a:cubicBezTo>
                    <a:pt x="619" y="3121"/>
                    <a:pt x="-166" y="1444"/>
                    <a:pt x="30" y="605"/>
                  </a:cubicBezTo>
                  <a:cubicBezTo>
                    <a:pt x="227" y="-234"/>
                    <a:pt x="1405" y="-234"/>
                    <a:pt x="3369" y="815"/>
                  </a:cubicBezTo>
                  <a:cubicBezTo>
                    <a:pt x="5332" y="1863"/>
                    <a:pt x="8081" y="3960"/>
                    <a:pt x="9652" y="6791"/>
                  </a:cubicBezTo>
                  <a:cubicBezTo>
                    <a:pt x="11223" y="9622"/>
                    <a:pt x="11616" y="13187"/>
                    <a:pt x="11518" y="15599"/>
                  </a:cubicBezTo>
                  <a:cubicBezTo>
                    <a:pt x="11419" y="18011"/>
                    <a:pt x="10830" y="19269"/>
                    <a:pt x="10045" y="20108"/>
                  </a:cubicBezTo>
                  <a:cubicBezTo>
                    <a:pt x="9259" y="20947"/>
                    <a:pt x="8278" y="21366"/>
                    <a:pt x="7394" y="20317"/>
                  </a:cubicBezTo>
                  <a:cubicBezTo>
                    <a:pt x="6510" y="19269"/>
                    <a:pt x="5725" y="16752"/>
                    <a:pt x="6314" y="13816"/>
                  </a:cubicBezTo>
                  <a:cubicBezTo>
                    <a:pt x="6903" y="10881"/>
                    <a:pt x="8867" y="7525"/>
                    <a:pt x="10438" y="5428"/>
                  </a:cubicBezTo>
                  <a:cubicBezTo>
                    <a:pt x="12009" y="3331"/>
                    <a:pt x="13187" y="2492"/>
                    <a:pt x="13776" y="2597"/>
                  </a:cubicBezTo>
                  <a:cubicBezTo>
                    <a:pt x="14365" y="2702"/>
                    <a:pt x="14365" y="3750"/>
                    <a:pt x="14267" y="5428"/>
                  </a:cubicBezTo>
                  <a:cubicBezTo>
                    <a:pt x="14169" y="7106"/>
                    <a:pt x="13972" y="9413"/>
                    <a:pt x="13874" y="11090"/>
                  </a:cubicBezTo>
                  <a:cubicBezTo>
                    <a:pt x="13776" y="12768"/>
                    <a:pt x="13776" y="13816"/>
                    <a:pt x="14169" y="14655"/>
                  </a:cubicBezTo>
                  <a:cubicBezTo>
                    <a:pt x="14561" y="15494"/>
                    <a:pt x="15347" y="16123"/>
                    <a:pt x="16623" y="16018"/>
                  </a:cubicBezTo>
                  <a:cubicBezTo>
                    <a:pt x="17899" y="15914"/>
                    <a:pt x="19667" y="15075"/>
                    <a:pt x="21434" y="14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3358884" y="1986788"/>
              <a:ext cx="84827" cy="281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47" fill="norm" stroke="1" extrusionOk="0">
                  <a:moveTo>
                    <a:pt x="0" y="0"/>
                  </a:moveTo>
                  <a:cubicBezTo>
                    <a:pt x="5498" y="2492"/>
                    <a:pt x="10996" y="4985"/>
                    <a:pt x="14924" y="7714"/>
                  </a:cubicBezTo>
                  <a:cubicBezTo>
                    <a:pt x="18851" y="10444"/>
                    <a:pt x="21207" y="13411"/>
                    <a:pt x="21404" y="15785"/>
                  </a:cubicBezTo>
                  <a:cubicBezTo>
                    <a:pt x="21600" y="18158"/>
                    <a:pt x="19636" y="19938"/>
                    <a:pt x="17673" y="20769"/>
                  </a:cubicBezTo>
                  <a:cubicBezTo>
                    <a:pt x="15709" y="21600"/>
                    <a:pt x="13745" y="21481"/>
                    <a:pt x="11782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3597599" y="1884827"/>
              <a:ext cx="302580" cy="431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64" fill="norm" stroke="1" extrusionOk="0">
                  <a:moveTo>
                    <a:pt x="5597" y="15294"/>
                  </a:moveTo>
                  <a:cubicBezTo>
                    <a:pt x="5597" y="14752"/>
                    <a:pt x="5597" y="14210"/>
                    <a:pt x="5431" y="13784"/>
                  </a:cubicBezTo>
                  <a:cubicBezTo>
                    <a:pt x="5265" y="13359"/>
                    <a:pt x="4933" y="13049"/>
                    <a:pt x="4268" y="13049"/>
                  </a:cubicBezTo>
                  <a:cubicBezTo>
                    <a:pt x="3603" y="13049"/>
                    <a:pt x="2606" y="13359"/>
                    <a:pt x="1720" y="14442"/>
                  </a:cubicBezTo>
                  <a:cubicBezTo>
                    <a:pt x="834" y="15526"/>
                    <a:pt x="59" y="17384"/>
                    <a:pt x="3" y="18700"/>
                  </a:cubicBezTo>
                  <a:cubicBezTo>
                    <a:pt x="-52" y="20017"/>
                    <a:pt x="613" y="20791"/>
                    <a:pt x="1222" y="21178"/>
                  </a:cubicBezTo>
                  <a:cubicBezTo>
                    <a:pt x="1831" y="21565"/>
                    <a:pt x="2385" y="21565"/>
                    <a:pt x="2994" y="21139"/>
                  </a:cubicBezTo>
                  <a:cubicBezTo>
                    <a:pt x="3603" y="20713"/>
                    <a:pt x="4268" y="19862"/>
                    <a:pt x="4988" y="18197"/>
                  </a:cubicBezTo>
                  <a:cubicBezTo>
                    <a:pt x="5708" y="16533"/>
                    <a:pt x="6483" y="14055"/>
                    <a:pt x="6926" y="11230"/>
                  </a:cubicBezTo>
                  <a:cubicBezTo>
                    <a:pt x="7370" y="8404"/>
                    <a:pt x="7480" y="5230"/>
                    <a:pt x="7536" y="3410"/>
                  </a:cubicBezTo>
                  <a:cubicBezTo>
                    <a:pt x="7591" y="1591"/>
                    <a:pt x="7591" y="1126"/>
                    <a:pt x="7370" y="739"/>
                  </a:cubicBezTo>
                  <a:cubicBezTo>
                    <a:pt x="7148" y="352"/>
                    <a:pt x="6705" y="42"/>
                    <a:pt x="6262" y="4"/>
                  </a:cubicBezTo>
                  <a:cubicBezTo>
                    <a:pt x="5819" y="-35"/>
                    <a:pt x="5376" y="197"/>
                    <a:pt x="5043" y="1204"/>
                  </a:cubicBezTo>
                  <a:cubicBezTo>
                    <a:pt x="4711" y="2210"/>
                    <a:pt x="4490" y="3991"/>
                    <a:pt x="4434" y="6120"/>
                  </a:cubicBezTo>
                  <a:cubicBezTo>
                    <a:pt x="4379" y="8249"/>
                    <a:pt x="4490" y="10726"/>
                    <a:pt x="4822" y="12623"/>
                  </a:cubicBezTo>
                  <a:cubicBezTo>
                    <a:pt x="5154" y="14520"/>
                    <a:pt x="5708" y="15836"/>
                    <a:pt x="6206" y="16610"/>
                  </a:cubicBezTo>
                  <a:cubicBezTo>
                    <a:pt x="6705" y="17384"/>
                    <a:pt x="7148" y="17617"/>
                    <a:pt x="7480" y="17539"/>
                  </a:cubicBezTo>
                  <a:cubicBezTo>
                    <a:pt x="7813" y="17462"/>
                    <a:pt x="8034" y="17075"/>
                    <a:pt x="8366" y="16223"/>
                  </a:cubicBezTo>
                  <a:cubicBezTo>
                    <a:pt x="8699" y="15371"/>
                    <a:pt x="9142" y="14055"/>
                    <a:pt x="9585" y="13049"/>
                  </a:cubicBezTo>
                  <a:cubicBezTo>
                    <a:pt x="10028" y="12042"/>
                    <a:pt x="10471" y="11346"/>
                    <a:pt x="10970" y="11075"/>
                  </a:cubicBezTo>
                  <a:cubicBezTo>
                    <a:pt x="11468" y="10804"/>
                    <a:pt x="12022" y="10959"/>
                    <a:pt x="12520" y="11733"/>
                  </a:cubicBezTo>
                  <a:cubicBezTo>
                    <a:pt x="13019" y="12507"/>
                    <a:pt x="13462" y="13900"/>
                    <a:pt x="13517" y="15023"/>
                  </a:cubicBezTo>
                  <a:cubicBezTo>
                    <a:pt x="13573" y="16146"/>
                    <a:pt x="13240" y="16997"/>
                    <a:pt x="12742" y="17617"/>
                  </a:cubicBezTo>
                  <a:cubicBezTo>
                    <a:pt x="12243" y="18236"/>
                    <a:pt x="11579" y="18623"/>
                    <a:pt x="11191" y="18584"/>
                  </a:cubicBezTo>
                  <a:cubicBezTo>
                    <a:pt x="10803" y="18546"/>
                    <a:pt x="10693" y="18081"/>
                    <a:pt x="11080" y="17036"/>
                  </a:cubicBezTo>
                  <a:cubicBezTo>
                    <a:pt x="11468" y="15991"/>
                    <a:pt x="12354" y="14365"/>
                    <a:pt x="12963" y="13397"/>
                  </a:cubicBezTo>
                  <a:cubicBezTo>
                    <a:pt x="13573" y="12430"/>
                    <a:pt x="13905" y="12120"/>
                    <a:pt x="14403" y="11733"/>
                  </a:cubicBezTo>
                  <a:cubicBezTo>
                    <a:pt x="14902" y="11346"/>
                    <a:pt x="15566" y="10881"/>
                    <a:pt x="15733" y="10881"/>
                  </a:cubicBezTo>
                  <a:cubicBezTo>
                    <a:pt x="15899" y="10881"/>
                    <a:pt x="15566" y="11346"/>
                    <a:pt x="15290" y="12313"/>
                  </a:cubicBezTo>
                  <a:cubicBezTo>
                    <a:pt x="15013" y="13281"/>
                    <a:pt x="14791" y="14752"/>
                    <a:pt x="15179" y="15720"/>
                  </a:cubicBezTo>
                  <a:cubicBezTo>
                    <a:pt x="15566" y="16688"/>
                    <a:pt x="16563" y="17152"/>
                    <a:pt x="17726" y="17268"/>
                  </a:cubicBezTo>
                  <a:cubicBezTo>
                    <a:pt x="18890" y="17384"/>
                    <a:pt x="20219" y="17152"/>
                    <a:pt x="21548" y="16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1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2700" y="1629169"/>
              <a:ext cx="4180671" cy="1597125"/>
            </a:xfrm>
            <a:prstGeom prst="rect">
              <a:avLst/>
            </a:prstGeom>
            <a:effectLst/>
          </p:spPr>
        </p:pic>
        <p:sp>
          <p:nvSpPr>
            <p:cNvPr id="3021" name="Line"/>
            <p:cNvSpPr/>
            <p:nvPr/>
          </p:nvSpPr>
          <p:spPr>
            <a:xfrm>
              <a:off x="1184379" y="3545026"/>
              <a:ext cx="153910" cy="55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64" fill="norm" stroke="1" extrusionOk="0">
                  <a:moveTo>
                    <a:pt x="0" y="5772"/>
                  </a:moveTo>
                  <a:cubicBezTo>
                    <a:pt x="424" y="7752"/>
                    <a:pt x="847" y="9732"/>
                    <a:pt x="1271" y="11862"/>
                  </a:cubicBezTo>
                  <a:cubicBezTo>
                    <a:pt x="1694" y="13992"/>
                    <a:pt x="2118" y="16272"/>
                    <a:pt x="2329" y="17772"/>
                  </a:cubicBezTo>
                  <a:cubicBezTo>
                    <a:pt x="2541" y="19272"/>
                    <a:pt x="2541" y="19992"/>
                    <a:pt x="2541" y="20532"/>
                  </a:cubicBezTo>
                  <a:cubicBezTo>
                    <a:pt x="2541" y="21072"/>
                    <a:pt x="2541" y="21432"/>
                    <a:pt x="2329" y="21462"/>
                  </a:cubicBezTo>
                  <a:cubicBezTo>
                    <a:pt x="2118" y="21492"/>
                    <a:pt x="1694" y="21192"/>
                    <a:pt x="1271" y="20022"/>
                  </a:cubicBezTo>
                  <a:cubicBezTo>
                    <a:pt x="847" y="18852"/>
                    <a:pt x="424" y="16812"/>
                    <a:pt x="424" y="14652"/>
                  </a:cubicBezTo>
                  <a:cubicBezTo>
                    <a:pt x="424" y="12492"/>
                    <a:pt x="847" y="10212"/>
                    <a:pt x="1800" y="8082"/>
                  </a:cubicBezTo>
                  <a:cubicBezTo>
                    <a:pt x="2753" y="5952"/>
                    <a:pt x="4235" y="3972"/>
                    <a:pt x="5718" y="2652"/>
                  </a:cubicBezTo>
                  <a:cubicBezTo>
                    <a:pt x="7200" y="1332"/>
                    <a:pt x="8682" y="672"/>
                    <a:pt x="10165" y="312"/>
                  </a:cubicBezTo>
                  <a:cubicBezTo>
                    <a:pt x="11647" y="-48"/>
                    <a:pt x="13129" y="-108"/>
                    <a:pt x="14824" y="192"/>
                  </a:cubicBezTo>
                  <a:cubicBezTo>
                    <a:pt x="16518" y="492"/>
                    <a:pt x="18424" y="1152"/>
                    <a:pt x="19694" y="2142"/>
                  </a:cubicBezTo>
                  <a:cubicBezTo>
                    <a:pt x="20965" y="3132"/>
                    <a:pt x="21600" y="4452"/>
                    <a:pt x="20012" y="5712"/>
                  </a:cubicBezTo>
                  <a:cubicBezTo>
                    <a:pt x="18424" y="6972"/>
                    <a:pt x="14612" y="8172"/>
                    <a:pt x="12071" y="8832"/>
                  </a:cubicBezTo>
                  <a:cubicBezTo>
                    <a:pt x="9529" y="9492"/>
                    <a:pt x="8259" y="9612"/>
                    <a:pt x="7518" y="9702"/>
                  </a:cubicBezTo>
                  <a:cubicBezTo>
                    <a:pt x="6776" y="9792"/>
                    <a:pt x="6565" y="9852"/>
                    <a:pt x="6353" y="9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331905" y="3792655"/>
              <a:ext cx="244446" cy="27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53" fill="norm" stroke="1" extrusionOk="0">
                  <a:moveTo>
                    <a:pt x="157" y="7240"/>
                  </a:moveTo>
                  <a:cubicBezTo>
                    <a:pt x="21" y="6154"/>
                    <a:pt x="-116" y="5068"/>
                    <a:pt x="157" y="4465"/>
                  </a:cubicBezTo>
                  <a:cubicBezTo>
                    <a:pt x="431" y="3861"/>
                    <a:pt x="1114" y="3741"/>
                    <a:pt x="2823" y="4404"/>
                  </a:cubicBezTo>
                  <a:cubicBezTo>
                    <a:pt x="4532" y="5068"/>
                    <a:pt x="7266" y="6516"/>
                    <a:pt x="9043" y="8869"/>
                  </a:cubicBezTo>
                  <a:cubicBezTo>
                    <a:pt x="10821" y="11222"/>
                    <a:pt x="11641" y="14480"/>
                    <a:pt x="11641" y="16713"/>
                  </a:cubicBezTo>
                  <a:cubicBezTo>
                    <a:pt x="11641" y="18945"/>
                    <a:pt x="10821" y="20152"/>
                    <a:pt x="10069" y="20816"/>
                  </a:cubicBezTo>
                  <a:cubicBezTo>
                    <a:pt x="9317" y="21479"/>
                    <a:pt x="8633" y="21600"/>
                    <a:pt x="7950" y="21540"/>
                  </a:cubicBezTo>
                  <a:cubicBezTo>
                    <a:pt x="7266" y="21479"/>
                    <a:pt x="6583" y="21238"/>
                    <a:pt x="6036" y="19971"/>
                  </a:cubicBezTo>
                  <a:cubicBezTo>
                    <a:pt x="5489" y="18704"/>
                    <a:pt x="5079" y="16411"/>
                    <a:pt x="5626" y="13998"/>
                  </a:cubicBezTo>
                  <a:cubicBezTo>
                    <a:pt x="6173" y="11584"/>
                    <a:pt x="7676" y="9050"/>
                    <a:pt x="10479" y="6697"/>
                  </a:cubicBezTo>
                  <a:cubicBezTo>
                    <a:pt x="13281" y="4344"/>
                    <a:pt x="17383" y="2172"/>
                    <a:pt x="214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1646592" y="3647664"/>
              <a:ext cx="172407" cy="39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534" fill="norm" stroke="1" extrusionOk="0">
                  <a:moveTo>
                    <a:pt x="19296" y="2296"/>
                  </a:moveTo>
                  <a:cubicBezTo>
                    <a:pt x="19296" y="1790"/>
                    <a:pt x="19296" y="1284"/>
                    <a:pt x="18917" y="862"/>
                  </a:cubicBezTo>
                  <a:cubicBezTo>
                    <a:pt x="18538" y="440"/>
                    <a:pt x="17780" y="103"/>
                    <a:pt x="16169" y="18"/>
                  </a:cubicBezTo>
                  <a:cubicBezTo>
                    <a:pt x="14559" y="-66"/>
                    <a:pt x="12096" y="103"/>
                    <a:pt x="9348" y="1411"/>
                  </a:cubicBezTo>
                  <a:cubicBezTo>
                    <a:pt x="6601" y="2718"/>
                    <a:pt x="3569" y="5165"/>
                    <a:pt x="1769" y="7612"/>
                  </a:cubicBezTo>
                  <a:cubicBezTo>
                    <a:pt x="-31" y="10059"/>
                    <a:pt x="-599" y="12506"/>
                    <a:pt x="727" y="14742"/>
                  </a:cubicBezTo>
                  <a:cubicBezTo>
                    <a:pt x="2054" y="16978"/>
                    <a:pt x="5275" y="19003"/>
                    <a:pt x="8969" y="20100"/>
                  </a:cubicBezTo>
                  <a:cubicBezTo>
                    <a:pt x="12664" y="21196"/>
                    <a:pt x="16833" y="21365"/>
                    <a:pt x="21001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1832997" y="3839318"/>
              <a:ext cx="181988" cy="25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3" y="0"/>
                    <a:pt x="1846" y="0"/>
                    <a:pt x="3600" y="1113"/>
                  </a:cubicBezTo>
                  <a:cubicBezTo>
                    <a:pt x="5354" y="2225"/>
                    <a:pt x="7938" y="4451"/>
                    <a:pt x="10708" y="7527"/>
                  </a:cubicBezTo>
                  <a:cubicBezTo>
                    <a:pt x="13477" y="10604"/>
                    <a:pt x="16431" y="14531"/>
                    <a:pt x="18277" y="17018"/>
                  </a:cubicBezTo>
                  <a:cubicBezTo>
                    <a:pt x="20123" y="19505"/>
                    <a:pt x="20862" y="205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898326" y="3815986"/>
              <a:ext cx="172654" cy="27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6" y="1953"/>
                    <a:pt x="15373" y="3905"/>
                    <a:pt x="12162" y="6346"/>
                  </a:cubicBezTo>
                  <a:cubicBezTo>
                    <a:pt x="8951" y="8786"/>
                    <a:pt x="5643" y="11715"/>
                    <a:pt x="3600" y="14339"/>
                  </a:cubicBezTo>
                  <a:cubicBezTo>
                    <a:pt x="1557" y="16963"/>
                    <a:pt x="778" y="192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2182971" y="3918231"/>
              <a:ext cx="125992" cy="1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00" y="11375"/>
                    <a:pt x="8000" y="2735"/>
                    <a:pt x="11600" y="575"/>
                  </a:cubicBezTo>
                  <a:cubicBezTo>
                    <a:pt x="15200" y="-1585"/>
                    <a:pt x="184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2196970" y="3993573"/>
              <a:ext cx="195987" cy="2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43" y="11918"/>
                    <a:pt x="7886" y="3818"/>
                    <a:pt x="11486" y="1118"/>
                  </a:cubicBezTo>
                  <a:cubicBezTo>
                    <a:pt x="15086" y="-1582"/>
                    <a:pt x="18343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2530574" y="3858716"/>
              <a:ext cx="249688" cy="15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97" fill="norm" stroke="1" extrusionOk="0">
                  <a:moveTo>
                    <a:pt x="12279" y="16261"/>
                  </a:moveTo>
                  <a:cubicBezTo>
                    <a:pt x="12011" y="11679"/>
                    <a:pt x="11742" y="7097"/>
                    <a:pt x="11407" y="4152"/>
                  </a:cubicBezTo>
                  <a:cubicBezTo>
                    <a:pt x="11071" y="1206"/>
                    <a:pt x="10669" y="-103"/>
                    <a:pt x="9059" y="6"/>
                  </a:cubicBezTo>
                  <a:cubicBezTo>
                    <a:pt x="7449" y="115"/>
                    <a:pt x="4632" y="1642"/>
                    <a:pt x="2753" y="4479"/>
                  </a:cubicBezTo>
                  <a:cubicBezTo>
                    <a:pt x="875" y="7315"/>
                    <a:pt x="-64" y="11461"/>
                    <a:pt x="3" y="14297"/>
                  </a:cubicBezTo>
                  <a:cubicBezTo>
                    <a:pt x="70" y="17133"/>
                    <a:pt x="1143" y="18661"/>
                    <a:pt x="2820" y="18115"/>
                  </a:cubicBezTo>
                  <a:cubicBezTo>
                    <a:pt x="4497" y="17570"/>
                    <a:pt x="6778" y="14952"/>
                    <a:pt x="8254" y="13206"/>
                  </a:cubicBezTo>
                  <a:cubicBezTo>
                    <a:pt x="9730" y="11461"/>
                    <a:pt x="10401" y="10588"/>
                    <a:pt x="11071" y="9824"/>
                  </a:cubicBezTo>
                  <a:cubicBezTo>
                    <a:pt x="11742" y="9061"/>
                    <a:pt x="12413" y="8406"/>
                    <a:pt x="14157" y="10370"/>
                  </a:cubicBezTo>
                  <a:cubicBezTo>
                    <a:pt x="15901" y="12333"/>
                    <a:pt x="18719" y="16915"/>
                    <a:pt x="21536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2794778" y="3747828"/>
              <a:ext cx="116539" cy="38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498" fill="norm" stroke="1" extrusionOk="0">
                  <a:moveTo>
                    <a:pt x="739" y="1459"/>
                  </a:moveTo>
                  <a:cubicBezTo>
                    <a:pt x="185" y="939"/>
                    <a:pt x="-369" y="418"/>
                    <a:pt x="323" y="158"/>
                  </a:cubicBezTo>
                  <a:cubicBezTo>
                    <a:pt x="1016" y="-102"/>
                    <a:pt x="2954" y="-102"/>
                    <a:pt x="5723" y="635"/>
                  </a:cubicBezTo>
                  <a:cubicBezTo>
                    <a:pt x="8492" y="1373"/>
                    <a:pt x="12093" y="2847"/>
                    <a:pt x="15277" y="5146"/>
                  </a:cubicBezTo>
                  <a:cubicBezTo>
                    <a:pt x="18462" y="7445"/>
                    <a:pt x="21231" y="10568"/>
                    <a:pt x="20677" y="13040"/>
                  </a:cubicBezTo>
                  <a:cubicBezTo>
                    <a:pt x="20123" y="15512"/>
                    <a:pt x="16246" y="17334"/>
                    <a:pt x="12785" y="18635"/>
                  </a:cubicBezTo>
                  <a:cubicBezTo>
                    <a:pt x="9323" y="19937"/>
                    <a:pt x="6277" y="20717"/>
                    <a:pt x="3231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3232894" y="3892203"/>
              <a:ext cx="326643" cy="2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1" y="10800"/>
                    <a:pt x="8023" y="0"/>
                    <a:pt x="11623" y="0"/>
                  </a:cubicBezTo>
                  <a:cubicBezTo>
                    <a:pt x="15223" y="0"/>
                    <a:pt x="1841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3278002" y="4011972"/>
              <a:ext cx="351530" cy="2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956" y="16200"/>
                  </a:moveTo>
                  <a:cubicBezTo>
                    <a:pt x="478" y="17280"/>
                    <a:pt x="0" y="18360"/>
                    <a:pt x="0" y="19440"/>
                  </a:cubicBezTo>
                  <a:cubicBezTo>
                    <a:pt x="0" y="20520"/>
                    <a:pt x="478" y="21600"/>
                    <a:pt x="2485" y="19980"/>
                  </a:cubicBezTo>
                  <a:cubicBezTo>
                    <a:pt x="4492" y="18360"/>
                    <a:pt x="8028" y="14040"/>
                    <a:pt x="11469" y="10260"/>
                  </a:cubicBezTo>
                  <a:cubicBezTo>
                    <a:pt x="14910" y="6480"/>
                    <a:pt x="18255" y="32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3825516" y="3602068"/>
              <a:ext cx="184325" cy="32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551" fill="norm" stroke="1" extrusionOk="0">
                  <a:moveTo>
                    <a:pt x="0" y="4647"/>
                  </a:moveTo>
                  <a:cubicBezTo>
                    <a:pt x="354" y="3499"/>
                    <a:pt x="708" y="2351"/>
                    <a:pt x="2567" y="1464"/>
                  </a:cubicBezTo>
                  <a:cubicBezTo>
                    <a:pt x="4426" y="577"/>
                    <a:pt x="7790" y="-49"/>
                    <a:pt x="10977" y="3"/>
                  </a:cubicBezTo>
                  <a:cubicBezTo>
                    <a:pt x="14164" y="55"/>
                    <a:pt x="17174" y="786"/>
                    <a:pt x="19033" y="2194"/>
                  </a:cubicBezTo>
                  <a:cubicBezTo>
                    <a:pt x="20892" y="3603"/>
                    <a:pt x="21600" y="5690"/>
                    <a:pt x="20361" y="8038"/>
                  </a:cubicBezTo>
                  <a:cubicBezTo>
                    <a:pt x="19121" y="10386"/>
                    <a:pt x="15934" y="12994"/>
                    <a:pt x="13367" y="14977"/>
                  </a:cubicBezTo>
                  <a:cubicBezTo>
                    <a:pt x="10800" y="16960"/>
                    <a:pt x="8852" y="18316"/>
                    <a:pt x="7967" y="19308"/>
                  </a:cubicBezTo>
                  <a:cubicBezTo>
                    <a:pt x="7082" y="20299"/>
                    <a:pt x="7259" y="20925"/>
                    <a:pt x="7436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3886179" y="4128630"/>
              <a:ext cx="2333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4516195" y="3721764"/>
              <a:ext cx="247185" cy="33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11" fill="norm" stroke="1" extrusionOk="0">
                  <a:moveTo>
                    <a:pt x="10459" y="4880"/>
                  </a:moveTo>
                  <a:cubicBezTo>
                    <a:pt x="10861" y="3875"/>
                    <a:pt x="11264" y="2870"/>
                    <a:pt x="11465" y="2117"/>
                  </a:cubicBezTo>
                  <a:cubicBezTo>
                    <a:pt x="11666" y="1364"/>
                    <a:pt x="11666" y="861"/>
                    <a:pt x="11331" y="510"/>
                  </a:cubicBezTo>
                  <a:cubicBezTo>
                    <a:pt x="10995" y="158"/>
                    <a:pt x="10325" y="-43"/>
                    <a:pt x="9385" y="7"/>
                  </a:cubicBezTo>
                  <a:cubicBezTo>
                    <a:pt x="8446" y="57"/>
                    <a:pt x="7239" y="359"/>
                    <a:pt x="5696" y="1866"/>
                  </a:cubicBezTo>
                  <a:cubicBezTo>
                    <a:pt x="4153" y="3373"/>
                    <a:pt x="2275" y="6085"/>
                    <a:pt x="1202" y="8697"/>
                  </a:cubicBezTo>
                  <a:cubicBezTo>
                    <a:pt x="128" y="11310"/>
                    <a:pt x="-140" y="13821"/>
                    <a:pt x="61" y="15780"/>
                  </a:cubicBezTo>
                  <a:cubicBezTo>
                    <a:pt x="262" y="17739"/>
                    <a:pt x="933" y="19146"/>
                    <a:pt x="2275" y="20100"/>
                  </a:cubicBezTo>
                  <a:cubicBezTo>
                    <a:pt x="3617" y="21055"/>
                    <a:pt x="5629" y="21557"/>
                    <a:pt x="7843" y="21507"/>
                  </a:cubicBezTo>
                  <a:cubicBezTo>
                    <a:pt x="10056" y="21457"/>
                    <a:pt x="12471" y="20854"/>
                    <a:pt x="14685" y="19548"/>
                  </a:cubicBezTo>
                  <a:cubicBezTo>
                    <a:pt x="16899" y="18242"/>
                    <a:pt x="18911" y="16232"/>
                    <a:pt x="20051" y="14273"/>
                  </a:cubicBezTo>
                  <a:cubicBezTo>
                    <a:pt x="21192" y="12314"/>
                    <a:pt x="21460" y="10405"/>
                    <a:pt x="21259" y="8798"/>
                  </a:cubicBezTo>
                  <a:cubicBezTo>
                    <a:pt x="21058" y="7190"/>
                    <a:pt x="20387" y="5884"/>
                    <a:pt x="19783" y="4980"/>
                  </a:cubicBezTo>
                  <a:cubicBezTo>
                    <a:pt x="19179" y="4076"/>
                    <a:pt x="18643" y="3574"/>
                    <a:pt x="17502" y="3222"/>
                  </a:cubicBezTo>
                  <a:cubicBezTo>
                    <a:pt x="16362" y="2870"/>
                    <a:pt x="14618" y="2670"/>
                    <a:pt x="13008" y="2569"/>
                  </a:cubicBezTo>
                  <a:cubicBezTo>
                    <a:pt x="11398" y="2469"/>
                    <a:pt x="9922" y="2469"/>
                    <a:pt x="8446" y="2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1029084" y="4437085"/>
              <a:ext cx="188841" cy="518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58" fill="norm" stroke="1" extrusionOk="0">
                  <a:moveTo>
                    <a:pt x="2201" y="8441"/>
                  </a:moveTo>
                  <a:cubicBezTo>
                    <a:pt x="3401" y="10620"/>
                    <a:pt x="4601" y="12799"/>
                    <a:pt x="5287" y="14850"/>
                  </a:cubicBezTo>
                  <a:cubicBezTo>
                    <a:pt x="5972" y="16901"/>
                    <a:pt x="6144" y="18824"/>
                    <a:pt x="6230" y="19946"/>
                  </a:cubicBezTo>
                  <a:cubicBezTo>
                    <a:pt x="6315" y="21068"/>
                    <a:pt x="6315" y="21388"/>
                    <a:pt x="5972" y="21356"/>
                  </a:cubicBezTo>
                  <a:cubicBezTo>
                    <a:pt x="5630" y="21324"/>
                    <a:pt x="4944" y="20939"/>
                    <a:pt x="3915" y="19497"/>
                  </a:cubicBezTo>
                  <a:cubicBezTo>
                    <a:pt x="2887" y="18055"/>
                    <a:pt x="1515" y="15555"/>
                    <a:pt x="744" y="13184"/>
                  </a:cubicBezTo>
                  <a:cubicBezTo>
                    <a:pt x="-28" y="10812"/>
                    <a:pt x="-199" y="8569"/>
                    <a:pt x="230" y="6486"/>
                  </a:cubicBezTo>
                  <a:cubicBezTo>
                    <a:pt x="658" y="4403"/>
                    <a:pt x="1687" y="2480"/>
                    <a:pt x="3572" y="1326"/>
                  </a:cubicBezTo>
                  <a:cubicBezTo>
                    <a:pt x="5458" y="173"/>
                    <a:pt x="8201" y="-212"/>
                    <a:pt x="11030" y="108"/>
                  </a:cubicBezTo>
                  <a:cubicBezTo>
                    <a:pt x="13858" y="429"/>
                    <a:pt x="16772" y="1454"/>
                    <a:pt x="18658" y="2480"/>
                  </a:cubicBezTo>
                  <a:cubicBezTo>
                    <a:pt x="20544" y="3506"/>
                    <a:pt x="21401" y="4531"/>
                    <a:pt x="20372" y="5621"/>
                  </a:cubicBezTo>
                  <a:cubicBezTo>
                    <a:pt x="19344" y="6710"/>
                    <a:pt x="16430" y="7864"/>
                    <a:pt x="13430" y="8601"/>
                  </a:cubicBezTo>
                  <a:cubicBezTo>
                    <a:pt x="10430" y="9338"/>
                    <a:pt x="7344" y="9659"/>
                    <a:pt x="5201" y="9915"/>
                  </a:cubicBezTo>
                  <a:cubicBezTo>
                    <a:pt x="3058" y="10171"/>
                    <a:pt x="1858" y="10364"/>
                    <a:pt x="1515" y="10716"/>
                  </a:cubicBezTo>
                  <a:cubicBezTo>
                    <a:pt x="1172" y="11069"/>
                    <a:pt x="1687" y="11581"/>
                    <a:pt x="2201" y="12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1173025" y="4683922"/>
              <a:ext cx="240004" cy="2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72" fill="norm" stroke="1" extrusionOk="0">
                  <a:moveTo>
                    <a:pt x="1017" y="15274"/>
                  </a:moveTo>
                  <a:cubicBezTo>
                    <a:pt x="599" y="13423"/>
                    <a:pt x="181" y="11571"/>
                    <a:pt x="41" y="10260"/>
                  </a:cubicBezTo>
                  <a:cubicBezTo>
                    <a:pt x="-98" y="8949"/>
                    <a:pt x="41" y="8177"/>
                    <a:pt x="1574" y="7869"/>
                  </a:cubicBezTo>
                  <a:cubicBezTo>
                    <a:pt x="3107" y="7560"/>
                    <a:pt x="6034" y="7714"/>
                    <a:pt x="8472" y="9257"/>
                  </a:cubicBezTo>
                  <a:cubicBezTo>
                    <a:pt x="10911" y="10800"/>
                    <a:pt x="12862" y="13731"/>
                    <a:pt x="13628" y="15969"/>
                  </a:cubicBezTo>
                  <a:cubicBezTo>
                    <a:pt x="14395" y="18206"/>
                    <a:pt x="13977" y="19749"/>
                    <a:pt x="12932" y="20597"/>
                  </a:cubicBezTo>
                  <a:cubicBezTo>
                    <a:pt x="11887" y="21446"/>
                    <a:pt x="10214" y="21600"/>
                    <a:pt x="9099" y="20443"/>
                  </a:cubicBezTo>
                  <a:cubicBezTo>
                    <a:pt x="7985" y="19286"/>
                    <a:pt x="7427" y="16817"/>
                    <a:pt x="8472" y="13577"/>
                  </a:cubicBezTo>
                  <a:cubicBezTo>
                    <a:pt x="9517" y="10337"/>
                    <a:pt x="12165" y="6326"/>
                    <a:pt x="14604" y="3934"/>
                  </a:cubicBezTo>
                  <a:cubicBezTo>
                    <a:pt x="17043" y="1543"/>
                    <a:pt x="19272" y="771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1492810" y="4531316"/>
              <a:ext cx="162868" cy="37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91" fill="norm" stroke="1" extrusionOk="0">
                  <a:moveTo>
                    <a:pt x="21137" y="2311"/>
                  </a:moveTo>
                  <a:cubicBezTo>
                    <a:pt x="21137" y="1869"/>
                    <a:pt x="21137" y="1426"/>
                    <a:pt x="20632" y="1028"/>
                  </a:cubicBezTo>
                  <a:cubicBezTo>
                    <a:pt x="20128" y="629"/>
                    <a:pt x="19118" y="275"/>
                    <a:pt x="18008" y="98"/>
                  </a:cubicBezTo>
                  <a:cubicBezTo>
                    <a:pt x="16898" y="-79"/>
                    <a:pt x="15687" y="-79"/>
                    <a:pt x="13769" y="629"/>
                  </a:cubicBezTo>
                  <a:cubicBezTo>
                    <a:pt x="11851" y="1337"/>
                    <a:pt x="9227" y="2754"/>
                    <a:pt x="6703" y="4834"/>
                  </a:cubicBezTo>
                  <a:cubicBezTo>
                    <a:pt x="4180" y="6914"/>
                    <a:pt x="1758" y="9659"/>
                    <a:pt x="647" y="12226"/>
                  </a:cubicBezTo>
                  <a:cubicBezTo>
                    <a:pt x="-463" y="14793"/>
                    <a:pt x="-261" y="17183"/>
                    <a:pt x="2161" y="18732"/>
                  </a:cubicBezTo>
                  <a:cubicBezTo>
                    <a:pt x="4584" y="20282"/>
                    <a:pt x="9227" y="20990"/>
                    <a:pt x="12356" y="21255"/>
                  </a:cubicBezTo>
                  <a:cubicBezTo>
                    <a:pt x="15485" y="21521"/>
                    <a:pt x="17100" y="21344"/>
                    <a:pt x="18715" y="21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1739671" y="4627926"/>
              <a:ext cx="219318" cy="26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30" y="3343"/>
                    <a:pt x="7660" y="6686"/>
                    <a:pt x="10570" y="9707"/>
                  </a:cubicBezTo>
                  <a:cubicBezTo>
                    <a:pt x="13481" y="12729"/>
                    <a:pt x="15472" y="15429"/>
                    <a:pt x="17157" y="17357"/>
                  </a:cubicBezTo>
                  <a:cubicBezTo>
                    <a:pt x="18843" y="19286"/>
                    <a:pt x="20221" y="204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1786334" y="4645322"/>
              <a:ext cx="177321" cy="24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111"/>
                  </a:moveTo>
                  <a:cubicBezTo>
                    <a:pt x="20463" y="-25"/>
                    <a:pt x="19326" y="-162"/>
                    <a:pt x="17811" y="522"/>
                  </a:cubicBezTo>
                  <a:cubicBezTo>
                    <a:pt x="16295" y="1205"/>
                    <a:pt x="14400" y="2709"/>
                    <a:pt x="11653" y="5580"/>
                  </a:cubicBezTo>
                  <a:cubicBezTo>
                    <a:pt x="8905" y="8451"/>
                    <a:pt x="5305" y="12689"/>
                    <a:pt x="3221" y="15560"/>
                  </a:cubicBezTo>
                  <a:cubicBezTo>
                    <a:pt x="1137" y="18430"/>
                    <a:pt x="568" y="19934"/>
                    <a:pt x="0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2040666" y="4573725"/>
              <a:ext cx="193636" cy="2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70" fill="norm" stroke="1" extrusionOk="0">
                  <a:moveTo>
                    <a:pt x="18476" y="3245"/>
                  </a:moveTo>
                  <a:cubicBezTo>
                    <a:pt x="18982" y="2795"/>
                    <a:pt x="19488" y="2345"/>
                    <a:pt x="19741" y="1782"/>
                  </a:cubicBezTo>
                  <a:cubicBezTo>
                    <a:pt x="19994" y="1220"/>
                    <a:pt x="19994" y="545"/>
                    <a:pt x="19404" y="208"/>
                  </a:cubicBezTo>
                  <a:cubicBezTo>
                    <a:pt x="18813" y="-130"/>
                    <a:pt x="17632" y="-130"/>
                    <a:pt x="15523" y="770"/>
                  </a:cubicBezTo>
                  <a:cubicBezTo>
                    <a:pt x="13413" y="1670"/>
                    <a:pt x="10376" y="3470"/>
                    <a:pt x="7423" y="5833"/>
                  </a:cubicBezTo>
                  <a:cubicBezTo>
                    <a:pt x="4469" y="8195"/>
                    <a:pt x="1601" y="11120"/>
                    <a:pt x="504" y="13483"/>
                  </a:cubicBezTo>
                  <a:cubicBezTo>
                    <a:pt x="-593" y="15845"/>
                    <a:pt x="82" y="17645"/>
                    <a:pt x="2698" y="18883"/>
                  </a:cubicBezTo>
                  <a:cubicBezTo>
                    <a:pt x="5313" y="20120"/>
                    <a:pt x="9869" y="20795"/>
                    <a:pt x="13244" y="21133"/>
                  </a:cubicBezTo>
                  <a:cubicBezTo>
                    <a:pt x="16619" y="21470"/>
                    <a:pt x="18813" y="21470"/>
                    <a:pt x="21007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2089645" y="4758583"/>
              <a:ext cx="223984" cy="2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" y="21600"/>
                  </a:moveTo>
                  <a:cubicBezTo>
                    <a:pt x="900" y="20400"/>
                    <a:pt x="0" y="19200"/>
                    <a:pt x="0" y="16800"/>
                  </a:cubicBezTo>
                  <a:cubicBezTo>
                    <a:pt x="0" y="14400"/>
                    <a:pt x="900" y="10800"/>
                    <a:pt x="4650" y="7800"/>
                  </a:cubicBezTo>
                  <a:cubicBezTo>
                    <a:pt x="8400" y="4800"/>
                    <a:pt x="15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2384510" y="4592407"/>
              <a:ext cx="181101" cy="29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58" fill="norm" stroke="1" extrusionOk="0">
                  <a:moveTo>
                    <a:pt x="21313" y="206"/>
                  </a:moveTo>
                  <a:cubicBezTo>
                    <a:pt x="18933" y="-18"/>
                    <a:pt x="16554" y="-242"/>
                    <a:pt x="13625" y="597"/>
                  </a:cubicBezTo>
                  <a:cubicBezTo>
                    <a:pt x="10696" y="1437"/>
                    <a:pt x="7218" y="3339"/>
                    <a:pt x="4655" y="5578"/>
                  </a:cubicBezTo>
                  <a:cubicBezTo>
                    <a:pt x="2093" y="7816"/>
                    <a:pt x="445" y="10390"/>
                    <a:pt x="79" y="12740"/>
                  </a:cubicBezTo>
                  <a:cubicBezTo>
                    <a:pt x="-287" y="15091"/>
                    <a:pt x="628" y="17217"/>
                    <a:pt x="2733" y="18616"/>
                  </a:cubicBezTo>
                  <a:cubicBezTo>
                    <a:pt x="4838" y="20015"/>
                    <a:pt x="8133" y="20686"/>
                    <a:pt x="11428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2537173" y="4688712"/>
              <a:ext cx="201092" cy="14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560" fill="norm" stroke="1" extrusionOk="0">
                  <a:moveTo>
                    <a:pt x="13403" y="12942"/>
                  </a:moveTo>
                  <a:cubicBezTo>
                    <a:pt x="13073" y="8849"/>
                    <a:pt x="12743" y="4757"/>
                    <a:pt x="12248" y="2369"/>
                  </a:cubicBezTo>
                  <a:cubicBezTo>
                    <a:pt x="11754" y="-18"/>
                    <a:pt x="11094" y="-700"/>
                    <a:pt x="8951" y="778"/>
                  </a:cubicBezTo>
                  <a:cubicBezTo>
                    <a:pt x="6807" y="2256"/>
                    <a:pt x="3180" y="5894"/>
                    <a:pt x="1448" y="9304"/>
                  </a:cubicBezTo>
                  <a:cubicBezTo>
                    <a:pt x="-283" y="12715"/>
                    <a:pt x="-118" y="15898"/>
                    <a:pt x="212" y="17944"/>
                  </a:cubicBezTo>
                  <a:cubicBezTo>
                    <a:pt x="541" y="19991"/>
                    <a:pt x="1036" y="20900"/>
                    <a:pt x="2520" y="20445"/>
                  </a:cubicBezTo>
                  <a:cubicBezTo>
                    <a:pt x="4004" y="19991"/>
                    <a:pt x="6477" y="18172"/>
                    <a:pt x="8621" y="16125"/>
                  </a:cubicBezTo>
                  <a:cubicBezTo>
                    <a:pt x="10764" y="14079"/>
                    <a:pt x="12578" y="11805"/>
                    <a:pt x="14639" y="12374"/>
                  </a:cubicBezTo>
                  <a:cubicBezTo>
                    <a:pt x="16700" y="12942"/>
                    <a:pt x="19009" y="16353"/>
                    <a:pt x="21317" y="19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2766261" y="4837911"/>
              <a:ext cx="46665" cy="7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950"/>
                    <a:pt x="11520" y="9900"/>
                    <a:pt x="7920" y="13500"/>
                  </a:cubicBezTo>
                  <a:cubicBezTo>
                    <a:pt x="4320" y="17100"/>
                    <a:pt x="2160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2934249" y="4562598"/>
              <a:ext cx="136578" cy="28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05" fill="norm" stroke="1" extrusionOk="0">
                  <a:moveTo>
                    <a:pt x="8009" y="0"/>
                  </a:moveTo>
                  <a:cubicBezTo>
                    <a:pt x="8009" y="3135"/>
                    <a:pt x="8009" y="6271"/>
                    <a:pt x="7888" y="8826"/>
                  </a:cubicBezTo>
                  <a:cubicBezTo>
                    <a:pt x="7766" y="11381"/>
                    <a:pt x="7524" y="13355"/>
                    <a:pt x="6917" y="14865"/>
                  </a:cubicBezTo>
                  <a:cubicBezTo>
                    <a:pt x="6310" y="16374"/>
                    <a:pt x="5339" y="17419"/>
                    <a:pt x="4975" y="17594"/>
                  </a:cubicBezTo>
                  <a:cubicBezTo>
                    <a:pt x="4611" y="17768"/>
                    <a:pt x="4854" y="17071"/>
                    <a:pt x="5946" y="16026"/>
                  </a:cubicBezTo>
                  <a:cubicBezTo>
                    <a:pt x="7038" y="14981"/>
                    <a:pt x="8980" y="13587"/>
                    <a:pt x="10436" y="12716"/>
                  </a:cubicBezTo>
                  <a:cubicBezTo>
                    <a:pt x="11892" y="11845"/>
                    <a:pt x="12863" y="11497"/>
                    <a:pt x="13955" y="11323"/>
                  </a:cubicBezTo>
                  <a:cubicBezTo>
                    <a:pt x="15047" y="11148"/>
                    <a:pt x="16261" y="11148"/>
                    <a:pt x="17717" y="12019"/>
                  </a:cubicBezTo>
                  <a:cubicBezTo>
                    <a:pt x="19173" y="12890"/>
                    <a:pt x="20872" y="14632"/>
                    <a:pt x="21236" y="16258"/>
                  </a:cubicBezTo>
                  <a:cubicBezTo>
                    <a:pt x="21600" y="17884"/>
                    <a:pt x="20629" y="19394"/>
                    <a:pt x="18202" y="20323"/>
                  </a:cubicBezTo>
                  <a:cubicBezTo>
                    <a:pt x="15775" y="21252"/>
                    <a:pt x="11892" y="21600"/>
                    <a:pt x="8616" y="21484"/>
                  </a:cubicBezTo>
                  <a:cubicBezTo>
                    <a:pt x="5339" y="21368"/>
                    <a:pt x="2670" y="20787"/>
                    <a:pt x="1335" y="20206"/>
                  </a:cubicBezTo>
                  <a:cubicBezTo>
                    <a:pt x="0" y="19626"/>
                    <a:pt x="0" y="19045"/>
                    <a:pt x="0" y="18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3130235" y="4560950"/>
              <a:ext cx="109474" cy="29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94" fill="norm" stroke="1" extrusionOk="0">
                  <a:moveTo>
                    <a:pt x="0" y="1138"/>
                  </a:moveTo>
                  <a:cubicBezTo>
                    <a:pt x="888" y="686"/>
                    <a:pt x="1775" y="233"/>
                    <a:pt x="3107" y="64"/>
                  </a:cubicBezTo>
                  <a:cubicBezTo>
                    <a:pt x="4438" y="-106"/>
                    <a:pt x="6214" y="7"/>
                    <a:pt x="9173" y="1138"/>
                  </a:cubicBezTo>
                  <a:cubicBezTo>
                    <a:pt x="12132" y="2269"/>
                    <a:pt x="16274" y="4418"/>
                    <a:pt x="18641" y="7019"/>
                  </a:cubicBezTo>
                  <a:cubicBezTo>
                    <a:pt x="21008" y="9620"/>
                    <a:pt x="21600" y="12673"/>
                    <a:pt x="19677" y="15048"/>
                  </a:cubicBezTo>
                  <a:cubicBezTo>
                    <a:pt x="17753" y="17423"/>
                    <a:pt x="13315" y="19119"/>
                    <a:pt x="10208" y="20080"/>
                  </a:cubicBezTo>
                  <a:cubicBezTo>
                    <a:pt x="7101" y="21042"/>
                    <a:pt x="5326" y="21268"/>
                    <a:pt x="3551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3256225" y="4506602"/>
              <a:ext cx="163835" cy="38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7267" y="0"/>
                  </a:moveTo>
                  <a:cubicBezTo>
                    <a:pt x="10295" y="260"/>
                    <a:pt x="13323" y="520"/>
                    <a:pt x="15948" y="1605"/>
                  </a:cubicBezTo>
                  <a:cubicBezTo>
                    <a:pt x="18572" y="2689"/>
                    <a:pt x="20793" y="4598"/>
                    <a:pt x="21196" y="6896"/>
                  </a:cubicBezTo>
                  <a:cubicBezTo>
                    <a:pt x="21600" y="9195"/>
                    <a:pt x="20187" y="11884"/>
                    <a:pt x="16351" y="14400"/>
                  </a:cubicBezTo>
                  <a:cubicBezTo>
                    <a:pt x="12516" y="16916"/>
                    <a:pt x="6258" y="192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3699526" y="4701113"/>
              <a:ext cx="247316" cy="2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fill="norm" stroke="1" extrusionOk="0">
                  <a:moveTo>
                    <a:pt x="0" y="20263"/>
                  </a:moveTo>
                  <a:cubicBezTo>
                    <a:pt x="3804" y="12639"/>
                    <a:pt x="7608" y="5016"/>
                    <a:pt x="10936" y="1839"/>
                  </a:cubicBezTo>
                  <a:cubicBezTo>
                    <a:pt x="14264" y="-1337"/>
                    <a:pt x="17117" y="-66"/>
                    <a:pt x="18815" y="3110"/>
                  </a:cubicBezTo>
                  <a:cubicBezTo>
                    <a:pt x="20513" y="6287"/>
                    <a:pt x="21057" y="11369"/>
                    <a:pt x="21600" y="16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3764654" y="4819245"/>
              <a:ext cx="186854" cy="1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18" fill="norm" stroke="1" extrusionOk="0">
                  <a:moveTo>
                    <a:pt x="1629" y="0"/>
                  </a:moveTo>
                  <a:cubicBezTo>
                    <a:pt x="737" y="7200"/>
                    <a:pt x="-156" y="14400"/>
                    <a:pt x="23" y="18000"/>
                  </a:cubicBezTo>
                  <a:cubicBezTo>
                    <a:pt x="201" y="21600"/>
                    <a:pt x="1451" y="21600"/>
                    <a:pt x="5199" y="20400"/>
                  </a:cubicBezTo>
                  <a:cubicBezTo>
                    <a:pt x="8948" y="19200"/>
                    <a:pt x="15196" y="16800"/>
                    <a:pt x="21444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4267122" y="4481090"/>
              <a:ext cx="175924" cy="43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64" fill="norm" stroke="1" extrusionOk="0">
                  <a:moveTo>
                    <a:pt x="1309" y="8870"/>
                  </a:moveTo>
                  <a:cubicBezTo>
                    <a:pt x="940" y="10485"/>
                    <a:pt x="570" y="12099"/>
                    <a:pt x="663" y="13944"/>
                  </a:cubicBezTo>
                  <a:cubicBezTo>
                    <a:pt x="755" y="15789"/>
                    <a:pt x="1309" y="17864"/>
                    <a:pt x="1586" y="19248"/>
                  </a:cubicBezTo>
                  <a:cubicBezTo>
                    <a:pt x="1863" y="20631"/>
                    <a:pt x="1863" y="21323"/>
                    <a:pt x="1586" y="21362"/>
                  </a:cubicBezTo>
                  <a:cubicBezTo>
                    <a:pt x="1309" y="21400"/>
                    <a:pt x="755" y="20785"/>
                    <a:pt x="386" y="19171"/>
                  </a:cubicBezTo>
                  <a:cubicBezTo>
                    <a:pt x="17" y="17557"/>
                    <a:pt x="-168" y="14943"/>
                    <a:pt x="201" y="12253"/>
                  </a:cubicBezTo>
                  <a:cubicBezTo>
                    <a:pt x="570" y="9562"/>
                    <a:pt x="1494" y="6795"/>
                    <a:pt x="2694" y="4758"/>
                  </a:cubicBezTo>
                  <a:cubicBezTo>
                    <a:pt x="3894" y="2721"/>
                    <a:pt x="5370" y="1414"/>
                    <a:pt x="7309" y="684"/>
                  </a:cubicBezTo>
                  <a:cubicBezTo>
                    <a:pt x="9247" y="-46"/>
                    <a:pt x="11647" y="-200"/>
                    <a:pt x="14324" y="261"/>
                  </a:cubicBezTo>
                  <a:cubicBezTo>
                    <a:pt x="17001" y="722"/>
                    <a:pt x="19955" y="1799"/>
                    <a:pt x="20694" y="3067"/>
                  </a:cubicBezTo>
                  <a:cubicBezTo>
                    <a:pt x="21432" y="4335"/>
                    <a:pt x="19955" y="5796"/>
                    <a:pt x="16724" y="7218"/>
                  </a:cubicBezTo>
                  <a:cubicBezTo>
                    <a:pt x="13494" y="8640"/>
                    <a:pt x="8509" y="10023"/>
                    <a:pt x="3524" y="1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4404140" y="4702587"/>
              <a:ext cx="158657" cy="18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8640"/>
                  </a:moveTo>
                  <a:cubicBezTo>
                    <a:pt x="0" y="7740"/>
                    <a:pt x="0" y="6840"/>
                    <a:pt x="847" y="5940"/>
                  </a:cubicBezTo>
                  <a:cubicBezTo>
                    <a:pt x="1694" y="5040"/>
                    <a:pt x="3388" y="4140"/>
                    <a:pt x="5400" y="4860"/>
                  </a:cubicBezTo>
                  <a:cubicBezTo>
                    <a:pt x="7412" y="5580"/>
                    <a:pt x="9741" y="7920"/>
                    <a:pt x="11224" y="10530"/>
                  </a:cubicBezTo>
                  <a:cubicBezTo>
                    <a:pt x="12706" y="13140"/>
                    <a:pt x="13341" y="16020"/>
                    <a:pt x="13341" y="18000"/>
                  </a:cubicBezTo>
                  <a:cubicBezTo>
                    <a:pt x="13341" y="19980"/>
                    <a:pt x="12706" y="21060"/>
                    <a:pt x="11435" y="21330"/>
                  </a:cubicBezTo>
                  <a:cubicBezTo>
                    <a:pt x="10165" y="21600"/>
                    <a:pt x="8259" y="21060"/>
                    <a:pt x="7412" y="18540"/>
                  </a:cubicBezTo>
                  <a:cubicBezTo>
                    <a:pt x="6565" y="16020"/>
                    <a:pt x="6776" y="11520"/>
                    <a:pt x="9318" y="8100"/>
                  </a:cubicBezTo>
                  <a:cubicBezTo>
                    <a:pt x="11859" y="4680"/>
                    <a:pt x="16729" y="23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4639101" y="4550356"/>
              <a:ext cx="177644" cy="36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97" fill="norm" stroke="1" extrusionOk="0">
                  <a:moveTo>
                    <a:pt x="20501" y="4272"/>
                  </a:moveTo>
                  <a:cubicBezTo>
                    <a:pt x="20682" y="2996"/>
                    <a:pt x="20864" y="1720"/>
                    <a:pt x="20592" y="945"/>
                  </a:cubicBezTo>
                  <a:cubicBezTo>
                    <a:pt x="20319" y="170"/>
                    <a:pt x="19593" y="-103"/>
                    <a:pt x="17778" y="34"/>
                  </a:cubicBezTo>
                  <a:cubicBezTo>
                    <a:pt x="15963" y="170"/>
                    <a:pt x="13059" y="717"/>
                    <a:pt x="9973" y="2130"/>
                  </a:cubicBezTo>
                  <a:cubicBezTo>
                    <a:pt x="6888" y="3543"/>
                    <a:pt x="3620" y="5821"/>
                    <a:pt x="1714" y="8419"/>
                  </a:cubicBezTo>
                  <a:cubicBezTo>
                    <a:pt x="-191" y="11016"/>
                    <a:pt x="-736" y="13932"/>
                    <a:pt x="1261" y="16120"/>
                  </a:cubicBezTo>
                  <a:cubicBezTo>
                    <a:pt x="3257" y="18307"/>
                    <a:pt x="7795" y="19765"/>
                    <a:pt x="10790" y="20540"/>
                  </a:cubicBezTo>
                  <a:cubicBezTo>
                    <a:pt x="13785" y="21315"/>
                    <a:pt x="15237" y="21406"/>
                    <a:pt x="16689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4889438" y="4618593"/>
              <a:ext cx="163322" cy="24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396"/>
                    <a:pt x="5760" y="6792"/>
                    <a:pt x="8743" y="10121"/>
                  </a:cubicBezTo>
                  <a:cubicBezTo>
                    <a:pt x="11726" y="13449"/>
                    <a:pt x="14811" y="16709"/>
                    <a:pt x="16971" y="18611"/>
                  </a:cubicBezTo>
                  <a:cubicBezTo>
                    <a:pt x="19131" y="20513"/>
                    <a:pt x="20366" y="21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4892778" y="4651258"/>
              <a:ext cx="187980" cy="25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21397" y="0"/>
                  </a:moveTo>
                  <a:cubicBezTo>
                    <a:pt x="19449" y="133"/>
                    <a:pt x="17502" y="267"/>
                    <a:pt x="14758" y="1800"/>
                  </a:cubicBezTo>
                  <a:cubicBezTo>
                    <a:pt x="12013" y="3333"/>
                    <a:pt x="8472" y="6267"/>
                    <a:pt x="5817" y="9467"/>
                  </a:cubicBezTo>
                  <a:cubicBezTo>
                    <a:pt x="3161" y="12667"/>
                    <a:pt x="1390" y="16133"/>
                    <a:pt x="594" y="18200"/>
                  </a:cubicBezTo>
                  <a:cubicBezTo>
                    <a:pt x="-203" y="20267"/>
                    <a:pt x="-26" y="20933"/>
                    <a:pt x="1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5147591" y="4637259"/>
              <a:ext cx="231812" cy="23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21178" y="0"/>
                  </a:moveTo>
                  <a:cubicBezTo>
                    <a:pt x="18194" y="144"/>
                    <a:pt x="15210" y="288"/>
                    <a:pt x="11799" y="1872"/>
                  </a:cubicBezTo>
                  <a:cubicBezTo>
                    <a:pt x="8389" y="3456"/>
                    <a:pt x="4552" y="6480"/>
                    <a:pt x="2349" y="9072"/>
                  </a:cubicBezTo>
                  <a:cubicBezTo>
                    <a:pt x="146" y="11664"/>
                    <a:pt x="-422" y="13824"/>
                    <a:pt x="289" y="15696"/>
                  </a:cubicBezTo>
                  <a:cubicBezTo>
                    <a:pt x="999" y="17568"/>
                    <a:pt x="2989" y="19152"/>
                    <a:pt x="6399" y="20088"/>
                  </a:cubicBezTo>
                  <a:cubicBezTo>
                    <a:pt x="9810" y="21024"/>
                    <a:pt x="14641" y="21312"/>
                    <a:pt x="194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5197415" y="4772582"/>
              <a:ext cx="219318" cy="1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34" y="16800"/>
                    <a:pt x="12868" y="12000"/>
                    <a:pt x="16468" y="8400"/>
                  </a:cubicBezTo>
                  <a:cubicBezTo>
                    <a:pt x="20068" y="4800"/>
                    <a:pt x="2083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5575372" y="4526335"/>
              <a:ext cx="200668" cy="40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90" fill="norm" stroke="1" extrusionOk="0">
                  <a:moveTo>
                    <a:pt x="20439" y="1929"/>
                  </a:moveTo>
                  <a:cubicBezTo>
                    <a:pt x="17614" y="1267"/>
                    <a:pt x="14790" y="605"/>
                    <a:pt x="12381" y="274"/>
                  </a:cubicBezTo>
                  <a:cubicBezTo>
                    <a:pt x="9971" y="-57"/>
                    <a:pt x="7978" y="-57"/>
                    <a:pt x="6648" y="109"/>
                  </a:cubicBezTo>
                  <a:cubicBezTo>
                    <a:pt x="5319" y="274"/>
                    <a:pt x="4654" y="605"/>
                    <a:pt x="4156" y="1515"/>
                  </a:cubicBezTo>
                  <a:cubicBezTo>
                    <a:pt x="3658" y="2426"/>
                    <a:pt x="3325" y="3915"/>
                    <a:pt x="3076" y="6109"/>
                  </a:cubicBezTo>
                  <a:cubicBezTo>
                    <a:pt x="2827" y="8302"/>
                    <a:pt x="2661" y="11198"/>
                    <a:pt x="2245" y="13598"/>
                  </a:cubicBezTo>
                  <a:cubicBezTo>
                    <a:pt x="1830" y="15998"/>
                    <a:pt x="1165" y="17902"/>
                    <a:pt x="667" y="19143"/>
                  </a:cubicBezTo>
                  <a:cubicBezTo>
                    <a:pt x="168" y="20384"/>
                    <a:pt x="-164" y="20964"/>
                    <a:pt x="85" y="21253"/>
                  </a:cubicBezTo>
                  <a:cubicBezTo>
                    <a:pt x="334" y="21543"/>
                    <a:pt x="1165" y="21543"/>
                    <a:pt x="3990" y="21377"/>
                  </a:cubicBezTo>
                  <a:cubicBezTo>
                    <a:pt x="6814" y="21212"/>
                    <a:pt x="11633" y="20881"/>
                    <a:pt x="14873" y="20591"/>
                  </a:cubicBezTo>
                  <a:cubicBezTo>
                    <a:pt x="18113" y="20302"/>
                    <a:pt x="19774" y="20053"/>
                    <a:pt x="21436" y="19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5777315" y="4708642"/>
              <a:ext cx="227375" cy="13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86" fill="norm" stroke="1" extrusionOk="0">
                  <a:moveTo>
                    <a:pt x="19275" y="4106"/>
                  </a:moveTo>
                  <a:cubicBezTo>
                    <a:pt x="16336" y="2186"/>
                    <a:pt x="13397" y="266"/>
                    <a:pt x="10826" y="26"/>
                  </a:cubicBezTo>
                  <a:cubicBezTo>
                    <a:pt x="8254" y="-214"/>
                    <a:pt x="6050" y="1226"/>
                    <a:pt x="4287" y="3986"/>
                  </a:cubicBezTo>
                  <a:cubicBezTo>
                    <a:pt x="2524" y="6746"/>
                    <a:pt x="1201" y="10826"/>
                    <a:pt x="540" y="13586"/>
                  </a:cubicBezTo>
                  <a:cubicBezTo>
                    <a:pt x="-121" y="16346"/>
                    <a:pt x="-121" y="17786"/>
                    <a:pt x="246" y="18746"/>
                  </a:cubicBezTo>
                  <a:cubicBezTo>
                    <a:pt x="614" y="19706"/>
                    <a:pt x="1348" y="20186"/>
                    <a:pt x="3332" y="19826"/>
                  </a:cubicBezTo>
                  <a:cubicBezTo>
                    <a:pt x="5316" y="19466"/>
                    <a:pt x="8548" y="18266"/>
                    <a:pt x="10973" y="16706"/>
                  </a:cubicBezTo>
                  <a:cubicBezTo>
                    <a:pt x="13397" y="15146"/>
                    <a:pt x="15014" y="13226"/>
                    <a:pt x="16630" y="13946"/>
                  </a:cubicBezTo>
                  <a:cubicBezTo>
                    <a:pt x="18246" y="14666"/>
                    <a:pt x="19863" y="18026"/>
                    <a:pt x="21479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6037353" y="4898573"/>
              <a:ext cx="107327" cy="6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9" y="3600"/>
                    <a:pt x="17217" y="7200"/>
                    <a:pt x="13617" y="10800"/>
                  </a:cubicBezTo>
                  <a:cubicBezTo>
                    <a:pt x="10017" y="14400"/>
                    <a:pt x="5009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6324266" y="4603039"/>
              <a:ext cx="135951" cy="26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46" fill="norm" stroke="1" extrusionOk="0">
                  <a:moveTo>
                    <a:pt x="11296" y="2009"/>
                  </a:moveTo>
                  <a:cubicBezTo>
                    <a:pt x="10810" y="1005"/>
                    <a:pt x="10325" y="0"/>
                    <a:pt x="10082" y="0"/>
                  </a:cubicBezTo>
                  <a:cubicBezTo>
                    <a:pt x="9840" y="0"/>
                    <a:pt x="9840" y="1005"/>
                    <a:pt x="9840" y="3328"/>
                  </a:cubicBezTo>
                  <a:cubicBezTo>
                    <a:pt x="9840" y="5651"/>
                    <a:pt x="9840" y="9293"/>
                    <a:pt x="9111" y="12181"/>
                  </a:cubicBezTo>
                  <a:cubicBezTo>
                    <a:pt x="8383" y="15070"/>
                    <a:pt x="6927" y="17205"/>
                    <a:pt x="5714" y="18649"/>
                  </a:cubicBezTo>
                  <a:cubicBezTo>
                    <a:pt x="4500" y="20093"/>
                    <a:pt x="3529" y="20847"/>
                    <a:pt x="3044" y="20909"/>
                  </a:cubicBezTo>
                  <a:cubicBezTo>
                    <a:pt x="2559" y="20972"/>
                    <a:pt x="2559" y="20344"/>
                    <a:pt x="3651" y="18963"/>
                  </a:cubicBezTo>
                  <a:cubicBezTo>
                    <a:pt x="4743" y="17581"/>
                    <a:pt x="6927" y="15447"/>
                    <a:pt x="8505" y="14191"/>
                  </a:cubicBezTo>
                  <a:cubicBezTo>
                    <a:pt x="10082" y="12935"/>
                    <a:pt x="11053" y="12558"/>
                    <a:pt x="12509" y="12370"/>
                  </a:cubicBezTo>
                  <a:cubicBezTo>
                    <a:pt x="13965" y="12181"/>
                    <a:pt x="15907" y="12181"/>
                    <a:pt x="17606" y="12872"/>
                  </a:cubicBezTo>
                  <a:cubicBezTo>
                    <a:pt x="19305" y="13563"/>
                    <a:pt x="20761" y="14944"/>
                    <a:pt x="21125" y="16263"/>
                  </a:cubicBezTo>
                  <a:cubicBezTo>
                    <a:pt x="21489" y="17581"/>
                    <a:pt x="20761" y="18837"/>
                    <a:pt x="18091" y="19716"/>
                  </a:cubicBezTo>
                  <a:cubicBezTo>
                    <a:pt x="15422" y="20595"/>
                    <a:pt x="10810" y="21098"/>
                    <a:pt x="7777" y="21349"/>
                  </a:cubicBezTo>
                  <a:cubicBezTo>
                    <a:pt x="4743" y="21600"/>
                    <a:pt x="3287" y="21600"/>
                    <a:pt x="2073" y="21412"/>
                  </a:cubicBezTo>
                  <a:cubicBezTo>
                    <a:pt x="860" y="21223"/>
                    <a:pt x="-111" y="20847"/>
                    <a:pt x="10" y="20595"/>
                  </a:cubicBezTo>
                  <a:cubicBezTo>
                    <a:pt x="132" y="20344"/>
                    <a:pt x="1345" y="20219"/>
                    <a:pt x="2559" y="20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6506866" y="4560902"/>
              <a:ext cx="172885" cy="33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28" fill="norm" stroke="1" extrusionOk="0">
                  <a:moveTo>
                    <a:pt x="2536" y="3347"/>
                  </a:moveTo>
                  <a:cubicBezTo>
                    <a:pt x="1379" y="2562"/>
                    <a:pt x="222" y="1776"/>
                    <a:pt x="29" y="1236"/>
                  </a:cubicBezTo>
                  <a:cubicBezTo>
                    <a:pt x="-164" y="696"/>
                    <a:pt x="607" y="402"/>
                    <a:pt x="2729" y="206"/>
                  </a:cubicBezTo>
                  <a:cubicBezTo>
                    <a:pt x="4850" y="9"/>
                    <a:pt x="8322" y="-89"/>
                    <a:pt x="11215" y="107"/>
                  </a:cubicBezTo>
                  <a:cubicBezTo>
                    <a:pt x="14107" y="304"/>
                    <a:pt x="16422" y="795"/>
                    <a:pt x="18254" y="1826"/>
                  </a:cubicBezTo>
                  <a:cubicBezTo>
                    <a:pt x="20086" y="2856"/>
                    <a:pt x="21436" y="4427"/>
                    <a:pt x="21436" y="6391"/>
                  </a:cubicBezTo>
                  <a:cubicBezTo>
                    <a:pt x="21436" y="8355"/>
                    <a:pt x="20086" y="10711"/>
                    <a:pt x="18736" y="12920"/>
                  </a:cubicBezTo>
                  <a:cubicBezTo>
                    <a:pt x="17386" y="15129"/>
                    <a:pt x="16036" y="17191"/>
                    <a:pt x="14686" y="18566"/>
                  </a:cubicBezTo>
                  <a:cubicBezTo>
                    <a:pt x="13336" y="19940"/>
                    <a:pt x="11986" y="20627"/>
                    <a:pt x="10636" y="21020"/>
                  </a:cubicBezTo>
                  <a:cubicBezTo>
                    <a:pt x="9286" y="21413"/>
                    <a:pt x="7936" y="21511"/>
                    <a:pt x="6875" y="21364"/>
                  </a:cubicBezTo>
                  <a:cubicBezTo>
                    <a:pt x="5815" y="21216"/>
                    <a:pt x="5043" y="20824"/>
                    <a:pt x="4272" y="20333"/>
                  </a:cubicBezTo>
                  <a:cubicBezTo>
                    <a:pt x="3500" y="19842"/>
                    <a:pt x="2729" y="19253"/>
                    <a:pt x="3404" y="19155"/>
                  </a:cubicBezTo>
                  <a:cubicBezTo>
                    <a:pt x="4079" y="19056"/>
                    <a:pt x="6200" y="19449"/>
                    <a:pt x="8322" y="19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6667307" y="4515935"/>
              <a:ext cx="216642" cy="43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2408" y="0"/>
                  </a:moveTo>
                  <a:cubicBezTo>
                    <a:pt x="14553" y="1302"/>
                    <a:pt x="16698" y="2604"/>
                    <a:pt x="18460" y="4289"/>
                  </a:cubicBezTo>
                  <a:cubicBezTo>
                    <a:pt x="20221" y="5974"/>
                    <a:pt x="21600" y="8043"/>
                    <a:pt x="21294" y="10149"/>
                  </a:cubicBezTo>
                  <a:cubicBezTo>
                    <a:pt x="20987" y="12255"/>
                    <a:pt x="18996" y="14400"/>
                    <a:pt x="15702" y="16162"/>
                  </a:cubicBezTo>
                  <a:cubicBezTo>
                    <a:pt x="12409" y="17923"/>
                    <a:pt x="7813" y="19302"/>
                    <a:pt x="4979" y="20145"/>
                  </a:cubicBezTo>
                  <a:cubicBezTo>
                    <a:pt x="2145" y="20987"/>
                    <a:pt x="1072" y="212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6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4544" y="3313322"/>
              <a:ext cx="4859933" cy="101466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2" name="Drawing"/>
          <p:cNvGrpSpPr/>
          <p:nvPr/>
        </p:nvGrpSpPr>
        <p:grpSpPr>
          <a:xfrm>
            <a:off x="2622472" y="1704906"/>
            <a:ext cx="8105403" cy="5051929"/>
            <a:chOff x="0" y="0"/>
            <a:chExt cx="8105401" cy="5051927"/>
          </a:xfrm>
        </p:grpSpPr>
        <p:sp>
          <p:nvSpPr>
            <p:cNvPr id="3067" name="Line"/>
            <p:cNvSpPr/>
            <p:nvPr/>
          </p:nvSpPr>
          <p:spPr>
            <a:xfrm>
              <a:off x="63556" y="258832"/>
              <a:ext cx="123396" cy="43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339" fill="norm" stroke="1" extrusionOk="0">
                  <a:moveTo>
                    <a:pt x="2639" y="6449"/>
                  </a:moveTo>
                  <a:cubicBezTo>
                    <a:pt x="2118" y="6068"/>
                    <a:pt x="1598" y="5686"/>
                    <a:pt x="1337" y="5724"/>
                  </a:cubicBezTo>
                  <a:cubicBezTo>
                    <a:pt x="1077" y="5762"/>
                    <a:pt x="1077" y="6220"/>
                    <a:pt x="1858" y="7785"/>
                  </a:cubicBezTo>
                  <a:cubicBezTo>
                    <a:pt x="2639" y="9350"/>
                    <a:pt x="4200" y="12021"/>
                    <a:pt x="5501" y="14273"/>
                  </a:cubicBezTo>
                  <a:cubicBezTo>
                    <a:pt x="6803" y="16524"/>
                    <a:pt x="7843" y="18356"/>
                    <a:pt x="8494" y="19577"/>
                  </a:cubicBezTo>
                  <a:cubicBezTo>
                    <a:pt x="9145" y="20798"/>
                    <a:pt x="9405" y="21409"/>
                    <a:pt x="9145" y="21333"/>
                  </a:cubicBezTo>
                  <a:cubicBezTo>
                    <a:pt x="8884" y="21256"/>
                    <a:pt x="8104" y="20493"/>
                    <a:pt x="6542" y="18547"/>
                  </a:cubicBezTo>
                  <a:cubicBezTo>
                    <a:pt x="4981" y="16601"/>
                    <a:pt x="2639" y="13471"/>
                    <a:pt x="1337" y="10609"/>
                  </a:cubicBezTo>
                  <a:cubicBezTo>
                    <a:pt x="36" y="7747"/>
                    <a:pt x="-224" y="5152"/>
                    <a:pt x="166" y="3473"/>
                  </a:cubicBezTo>
                  <a:cubicBezTo>
                    <a:pt x="557" y="1793"/>
                    <a:pt x="1598" y="1030"/>
                    <a:pt x="3419" y="534"/>
                  </a:cubicBezTo>
                  <a:cubicBezTo>
                    <a:pt x="5241" y="38"/>
                    <a:pt x="7843" y="-191"/>
                    <a:pt x="10706" y="191"/>
                  </a:cubicBezTo>
                  <a:cubicBezTo>
                    <a:pt x="13569" y="572"/>
                    <a:pt x="16692" y="1564"/>
                    <a:pt x="18643" y="2900"/>
                  </a:cubicBezTo>
                  <a:cubicBezTo>
                    <a:pt x="20595" y="4236"/>
                    <a:pt x="21376" y="5915"/>
                    <a:pt x="19815" y="7289"/>
                  </a:cubicBezTo>
                  <a:cubicBezTo>
                    <a:pt x="18253" y="8663"/>
                    <a:pt x="14349" y="9731"/>
                    <a:pt x="11227" y="10304"/>
                  </a:cubicBezTo>
                  <a:cubicBezTo>
                    <a:pt x="8104" y="10876"/>
                    <a:pt x="5762" y="10952"/>
                    <a:pt x="4070" y="10876"/>
                  </a:cubicBezTo>
                  <a:cubicBezTo>
                    <a:pt x="2378" y="10800"/>
                    <a:pt x="1337" y="10571"/>
                    <a:pt x="2769" y="9922"/>
                  </a:cubicBezTo>
                  <a:cubicBezTo>
                    <a:pt x="4200" y="9273"/>
                    <a:pt x="8104" y="8205"/>
                    <a:pt x="12007" y="7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201505" y="34076"/>
              <a:ext cx="209132" cy="41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97" fill="norm" stroke="1" extrusionOk="0">
                  <a:moveTo>
                    <a:pt x="13254" y="14775"/>
                  </a:moveTo>
                  <a:cubicBezTo>
                    <a:pt x="13413" y="14293"/>
                    <a:pt x="13572" y="13811"/>
                    <a:pt x="12857" y="13249"/>
                  </a:cubicBezTo>
                  <a:cubicBezTo>
                    <a:pt x="12142" y="12687"/>
                    <a:pt x="10554" y="12045"/>
                    <a:pt x="9125" y="11643"/>
                  </a:cubicBezTo>
                  <a:cubicBezTo>
                    <a:pt x="7695" y="11242"/>
                    <a:pt x="6425" y="11081"/>
                    <a:pt x="5472" y="11121"/>
                  </a:cubicBezTo>
                  <a:cubicBezTo>
                    <a:pt x="4519" y="11161"/>
                    <a:pt x="3883" y="11402"/>
                    <a:pt x="2851" y="12526"/>
                  </a:cubicBezTo>
                  <a:cubicBezTo>
                    <a:pt x="1819" y="13651"/>
                    <a:pt x="389" y="15658"/>
                    <a:pt x="72" y="17264"/>
                  </a:cubicBezTo>
                  <a:cubicBezTo>
                    <a:pt x="-246" y="18870"/>
                    <a:pt x="548" y="20074"/>
                    <a:pt x="1342" y="20757"/>
                  </a:cubicBezTo>
                  <a:cubicBezTo>
                    <a:pt x="2136" y="21439"/>
                    <a:pt x="2930" y="21600"/>
                    <a:pt x="3963" y="21439"/>
                  </a:cubicBezTo>
                  <a:cubicBezTo>
                    <a:pt x="4995" y="21279"/>
                    <a:pt x="6266" y="20797"/>
                    <a:pt x="7457" y="19231"/>
                  </a:cubicBezTo>
                  <a:cubicBezTo>
                    <a:pt x="8648" y="17665"/>
                    <a:pt x="9760" y="15016"/>
                    <a:pt x="10316" y="12205"/>
                  </a:cubicBezTo>
                  <a:cubicBezTo>
                    <a:pt x="10872" y="9395"/>
                    <a:pt x="10872" y="6424"/>
                    <a:pt x="10792" y="4497"/>
                  </a:cubicBezTo>
                  <a:cubicBezTo>
                    <a:pt x="10713" y="2570"/>
                    <a:pt x="10554" y="1686"/>
                    <a:pt x="10316" y="1044"/>
                  </a:cubicBezTo>
                  <a:cubicBezTo>
                    <a:pt x="10078" y="401"/>
                    <a:pt x="9760" y="0"/>
                    <a:pt x="9442" y="0"/>
                  </a:cubicBezTo>
                  <a:cubicBezTo>
                    <a:pt x="9125" y="0"/>
                    <a:pt x="8807" y="401"/>
                    <a:pt x="8807" y="2007"/>
                  </a:cubicBezTo>
                  <a:cubicBezTo>
                    <a:pt x="8807" y="3613"/>
                    <a:pt x="9125" y="6424"/>
                    <a:pt x="9601" y="8993"/>
                  </a:cubicBezTo>
                  <a:cubicBezTo>
                    <a:pt x="10078" y="11563"/>
                    <a:pt x="10713" y="13891"/>
                    <a:pt x="11348" y="15698"/>
                  </a:cubicBezTo>
                  <a:cubicBezTo>
                    <a:pt x="11983" y="17505"/>
                    <a:pt x="12619" y="18790"/>
                    <a:pt x="13651" y="19753"/>
                  </a:cubicBezTo>
                  <a:cubicBezTo>
                    <a:pt x="14683" y="20717"/>
                    <a:pt x="16113" y="21359"/>
                    <a:pt x="17463" y="21158"/>
                  </a:cubicBezTo>
                  <a:cubicBezTo>
                    <a:pt x="18813" y="20958"/>
                    <a:pt x="20083" y="19914"/>
                    <a:pt x="21354" y="18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386940" y="27854"/>
              <a:ext cx="159020" cy="43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65" fill="norm" stroke="1" extrusionOk="0">
                  <a:moveTo>
                    <a:pt x="13889" y="6171"/>
                  </a:moveTo>
                  <a:cubicBezTo>
                    <a:pt x="14099" y="4320"/>
                    <a:pt x="14309" y="2469"/>
                    <a:pt x="14099" y="1389"/>
                  </a:cubicBezTo>
                  <a:cubicBezTo>
                    <a:pt x="13889" y="309"/>
                    <a:pt x="13260" y="0"/>
                    <a:pt x="12526" y="0"/>
                  </a:cubicBezTo>
                  <a:cubicBezTo>
                    <a:pt x="11792" y="0"/>
                    <a:pt x="10954" y="309"/>
                    <a:pt x="10010" y="1581"/>
                  </a:cubicBezTo>
                  <a:cubicBezTo>
                    <a:pt x="9066" y="2854"/>
                    <a:pt x="8018" y="5091"/>
                    <a:pt x="7913" y="7637"/>
                  </a:cubicBezTo>
                  <a:cubicBezTo>
                    <a:pt x="7808" y="10183"/>
                    <a:pt x="8647" y="13037"/>
                    <a:pt x="9800" y="15274"/>
                  </a:cubicBezTo>
                  <a:cubicBezTo>
                    <a:pt x="10954" y="17511"/>
                    <a:pt x="12422" y="19131"/>
                    <a:pt x="13156" y="20134"/>
                  </a:cubicBezTo>
                  <a:cubicBezTo>
                    <a:pt x="13889" y="21137"/>
                    <a:pt x="13889" y="21523"/>
                    <a:pt x="13260" y="21561"/>
                  </a:cubicBezTo>
                  <a:cubicBezTo>
                    <a:pt x="12631" y="21600"/>
                    <a:pt x="11373" y="21291"/>
                    <a:pt x="9381" y="20597"/>
                  </a:cubicBezTo>
                  <a:cubicBezTo>
                    <a:pt x="7389" y="19903"/>
                    <a:pt x="4662" y="18823"/>
                    <a:pt x="2880" y="18090"/>
                  </a:cubicBezTo>
                  <a:cubicBezTo>
                    <a:pt x="1097" y="17357"/>
                    <a:pt x="258" y="16971"/>
                    <a:pt x="49" y="16586"/>
                  </a:cubicBezTo>
                  <a:cubicBezTo>
                    <a:pt x="-161" y="16200"/>
                    <a:pt x="258" y="15814"/>
                    <a:pt x="2146" y="15429"/>
                  </a:cubicBezTo>
                  <a:cubicBezTo>
                    <a:pt x="4033" y="15043"/>
                    <a:pt x="7389" y="14657"/>
                    <a:pt x="10849" y="14426"/>
                  </a:cubicBezTo>
                  <a:cubicBezTo>
                    <a:pt x="14309" y="14194"/>
                    <a:pt x="17874" y="14117"/>
                    <a:pt x="21439" y="14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587956" y="357608"/>
              <a:ext cx="23333" cy="16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554"/>
                    <a:pt x="15840" y="11109"/>
                    <a:pt x="12240" y="14709"/>
                  </a:cubicBezTo>
                  <a:cubicBezTo>
                    <a:pt x="8640" y="18309"/>
                    <a:pt x="4320" y="199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950540" y="49699"/>
              <a:ext cx="99383" cy="41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17" fill="norm" stroke="1" extrusionOk="0">
                  <a:moveTo>
                    <a:pt x="21232" y="3823"/>
                  </a:moveTo>
                  <a:cubicBezTo>
                    <a:pt x="18906" y="2627"/>
                    <a:pt x="16580" y="1431"/>
                    <a:pt x="14586" y="754"/>
                  </a:cubicBezTo>
                  <a:cubicBezTo>
                    <a:pt x="12592" y="76"/>
                    <a:pt x="10930" y="-83"/>
                    <a:pt x="9601" y="37"/>
                  </a:cubicBezTo>
                  <a:cubicBezTo>
                    <a:pt x="8272" y="156"/>
                    <a:pt x="7275" y="555"/>
                    <a:pt x="5614" y="2149"/>
                  </a:cubicBezTo>
                  <a:cubicBezTo>
                    <a:pt x="3952" y="3743"/>
                    <a:pt x="1626" y="6532"/>
                    <a:pt x="629" y="9203"/>
                  </a:cubicBezTo>
                  <a:cubicBezTo>
                    <a:pt x="-368" y="11873"/>
                    <a:pt x="-36" y="14423"/>
                    <a:pt x="629" y="16456"/>
                  </a:cubicBezTo>
                  <a:cubicBezTo>
                    <a:pt x="1294" y="18488"/>
                    <a:pt x="2290" y="20003"/>
                    <a:pt x="3287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903127" y="292279"/>
              <a:ext cx="216791" cy="10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1138" y="21600"/>
                  </a:moveTo>
                  <a:cubicBezTo>
                    <a:pt x="675" y="20291"/>
                    <a:pt x="213" y="18982"/>
                    <a:pt x="58" y="17509"/>
                  </a:cubicBezTo>
                  <a:cubicBezTo>
                    <a:pt x="-96" y="16036"/>
                    <a:pt x="58" y="14400"/>
                    <a:pt x="521" y="13255"/>
                  </a:cubicBezTo>
                  <a:cubicBezTo>
                    <a:pt x="984" y="12109"/>
                    <a:pt x="1755" y="11455"/>
                    <a:pt x="5304" y="9327"/>
                  </a:cubicBezTo>
                  <a:cubicBezTo>
                    <a:pt x="8853" y="7200"/>
                    <a:pt x="15178" y="3600"/>
                    <a:pt x="215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1144512" y="93081"/>
              <a:ext cx="101397" cy="39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21" fill="norm" stroke="1" extrusionOk="0">
                  <a:moveTo>
                    <a:pt x="21334" y="1700"/>
                  </a:moveTo>
                  <a:cubicBezTo>
                    <a:pt x="19370" y="1107"/>
                    <a:pt x="17407" y="514"/>
                    <a:pt x="15607" y="217"/>
                  </a:cubicBezTo>
                  <a:cubicBezTo>
                    <a:pt x="13807" y="-79"/>
                    <a:pt x="12170" y="-79"/>
                    <a:pt x="10207" y="260"/>
                  </a:cubicBezTo>
                  <a:cubicBezTo>
                    <a:pt x="8243" y="599"/>
                    <a:pt x="5952" y="1276"/>
                    <a:pt x="3989" y="2970"/>
                  </a:cubicBezTo>
                  <a:cubicBezTo>
                    <a:pt x="2025" y="4665"/>
                    <a:pt x="389" y="7375"/>
                    <a:pt x="61" y="10255"/>
                  </a:cubicBezTo>
                  <a:cubicBezTo>
                    <a:pt x="-266" y="13135"/>
                    <a:pt x="716" y="16185"/>
                    <a:pt x="3007" y="18090"/>
                  </a:cubicBezTo>
                  <a:cubicBezTo>
                    <a:pt x="5298" y="19996"/>
                    <a:pt x="8898" y="20759"/>
                    <a:pt x="12498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1225776" y="240755"/>
              <a:ext cx="183454" cy="16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39" fill="norm" stroke="1" extrusionOk="0">
                  <a:moveTo>
                    <a:pt x="171" y="4694"/>
                  </a:moveTo>
                  <a:cubicBezTo>
                    <a:pt x="-10" y="3138"/>
                    <a:pt x="-192" y="1581"/>
                    <a:pt x="443" y="705"/>
                  </a:cubicBezTo>
                  <a:cubicBezTo>
                    <a:pt x="1079" y="-170"/>
                    <a:pt x="2531" y="-365"/>
                    <a:pt x="4074" y="900"/>
                  </a:cubicBezTo>
                  <a:cubicBezTo>
                    <a:pt x="5616" y="2165"/>
                    <a:pt x="7250" y="4889"/>
                    <a:pt x="8158" y="7711"/>
                  </a:cubicBezTo>
                  <a:cubicBezTo>
                    <a:pt x="9065" y="10532"/>
                    <a:pt x="9247" y="13451"/>
                    <a:pt x="9065" y="15592"/>
                  </a:cubicBezTo>
                  <a:cubicBezTo>
                    <a:pt x="8884" y="17732"/>
                    <a:pt x="8339" y="19094"/>
                    <a:pt x="7613" y="19970"/>
                  </a:cubicBezTo>
                  <a:cubicBezTo>
                    <a:pt x="6887" y="20846"/>
                    <a:pt x="5979" y="21235"/>
                    <a:pt x="5435" y="20943"/>
                  </a:cubicBezTo>
                  <a:cubicBezTo>
                    <a:pt x="4890" y="20651"/>
                    <a:pt x="4709" y="19678"/>
                    <a:pt x="5253" y="16759"/>
                  </a:cubicBezTo>
                  <a:cubicBezTo>
                    <a:pt x="5798" y="13840"/>
                    <a:pt x="7069" y="8976"/>
                    <a:pt x="7976" y="6154"/>
                  </a:cubicBezTo>
                  <a:cubicBezTo>
                    <a:pt x="8884" y="3332"/>
                    <a:pt x="9428" y="2554"/>
                    <a:pt x="10063" y="1776"/>
                  </a:cubicBezTo>
                  <a:cubicBezTo>
                    <a:pt x="10699" y="997"/>
                    <a:pt x="11425" y="219"/>
                    <a:pt x="11879" y="316"/>
                  </a:cubicBezTo>
                  <a:cubicBezTo>
                    <a:pt x="12332" y="413"/>
                    <a:pt x="12514" y="1386"/>
                    <a:pt x="12605" y="3916"/>
                  </a:cubicBezTo>
                  <a:cubicBezTo>
                    <a:pt x="12695" y="6446"/>
                    <a:pt x="12695" y="10532"/>
                    <a:pt x="13058" y="13062"/>
                  </a:cubicBezTo>
                  <a:cubicBezTo>
                    <a:pt x="13421" y="15592"/>
                    <a:pt x="14147" y="16565"/>
                    <a:pt x="15600" y="16662"/>
                  </a:cubicBezTo>
                  <a:cubicBezTo>
                    <a:pt x="17052" y="16759"/>
                    <a:pt x="19230" y="15981"/>
                    <a:pt x="21408" y="15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1438663" y="145827"/>
              <a:ext cx="66072" cy="30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6" h="21507" fill="norm" stroke="1" extrusionOk="0">
                  <a:moveTo>
                    <a:pt x="6610" y="126"/>
                  </a:moveTo>
                  <a:cubicBezTo>
                    <a:pt x="4262" y="17"/>
                    <a:pt x="1914" y="-93"/>
                    <a:pt x="740" y="126"/>
                  </a:cubicBezTo>
                  <a:cubicBezTo>
                    <a:pt x="-434" y="346"/>
                    <a:pt x="-434" y="894"/>
                    <a:pt x="2383" y="2210"/>
                  </a:cubicBezTo>
                  <a:cubicBezTo>
                    <a:pt x="5201" y="3525"/>
                    <a:pt x="10836" y="5609"/>
                    <a:pt x="14827" y="7911"/>
                  </a:cubicBezTo>
                  <a:cubicBezTo>
                    <a:pt x="18818" y="10214"/>
                    <a:pt x="21166" y="12735"/>
                    <a:pt x="19288" y="15038"/>
                  </a:cubicBezTo>
                  <a:cubicBezTo>
                    <a:pt x="17409" y="17341"/>
                    <a:pt x="11305" y="19424"/>
                    <a:pt x="5201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1941190" y="306278"/>
              <a:ext cx="4667" cy="9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1949056" y="215219"/>
              <a:ext cx="34131" cy="1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702" fill="norm" stroke="1" extrusionOk="0">
                  <a:moveTo>
                    <a:pt x="885" y="20702"/>
                  </a:moveTo>
                  <a:cubicBezTo>
                    <a:pt x="-54" y="10884"/>
                    <a:pt x="-993" y="1066"/>
                    <a:pt x="2294" y="84"/>
                  </a:cubicBezTo>
                  <a:cubicBezTo>
                    <a:pt x="5581" y="-898"/>
                    <a:pt x="13094" y="6957"/>
                    <a:pt x="20607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2050600" y="203619"/>
              <a:ext cx="89374" cy="18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13557" y="3877"/>
                  </a:moveTo>
                  <a:cubicBezTo>
                    <a:pt x="13557" y="2954"/>
                    <a:pt x="13557" y="2031"/>
                    <a:pt x="12837" y="1292"/>
                  </a:cubicBezTo>
                  <a:cubicBezTo>
                    <a:pt x="12117" y="554"/>
                    <a:pt x="10677" y="0"/>
                    <a:pt x="8337" y="0"/>
                  </a:cubicBezTo>
                  <a:cubicBezTo>
                    <a:pt x="5997" y="0"/>
                    <a:pt x="2757" y="554"/>
                    <a:pt x="1137" y="1754"/>
                  </a:cubicBezTo>
                  <a:cubicBezTo>
                    <a:pt x="-483" y="2954"/>
                    <a:pt x="-483" y="4800"/>
                    <a:pt x="1857" y="6646"/>
                  </a:cubicBezTo>
                  <a:cubicBezTo>
                    <a:pt x="4197" y="8492"/>
                    <a:pt x="8877" y="10338"/>
                    <a:pt x="12477" y="11908"/>
                  </a:cubicBezTo>
                  <a:cubicBezTo>
                    <a:pt x="16077" y="13477"/>
                    <a:pt x="18597" y="14769"/>
                    <a:pt x="19857" y="15877"/>
                  </a:cubicBezTo>
                  <a:cubicBezTo>
                    <a:pt x="21117" y="16985"/>
                    <a:pt x="21117" y="17908"/>
                    <a:pt x="18597" y="18831"/>
                  </a:cubicBezTo>
                  <a:cubicBezTo>
                    <a:pt x="16077" y="19754"/>
                    <a:pt x="11037" y="20677"/>
                    <a:pt x="59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2566848" y="73349"/>
              <a:ext cx="88290" cy="37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92" fill="norm" stroke="1" extrusionOk="0">
                  <a:moveTo>
                    <a:pt x="5594" y="2935"/>
                  </a:moveTo>
                  <a:cubicBezTo>
                    <a:pt x="5594" y="2487"/>
                    <a:pt x="5594" y="2039"/>
                    <a:pt x="5973" y="1456"/>
                  </a:cubicBezTo>
                  <a:cubicBezTo>
                    <a:pt x="6352" y="874"/>
                    <a:pt x="7110" y="157"/>
                    <a:pt x="7489" y="22"/>
                  </a:cubicBezTo>
                  <a:cubicBezTo>
                    <a:pt x="7868" y="-112"/>
                    <a:pt x="7868" y="336"/>
                    <a:pt x="7110" y="1905"/>
                  </a:cubicBezTo>
                  <a:cubicBezTo>
                    <a:pt x="6352" y="3473"/>
                    <a:pt x="4836" y="6162"/>
                    <a:pt x="3700" y="8895"/>
                  </a:cubicBezTo>
                  <a:cubicBezTo>
                    <a:pt x="2563" y="11629"/>
                    <a:pt x="1805" y="14408"/>
                    <a:pt x="1236" y="16290"/>
                  </a:cubicBezTo>
                  <a:cubicBezTo>
                    <a:pt x="668" y="18172"/>
                    <a:pt x="289" y="19158"/>
                    <a:pt x="99" y="19875"/>
                  </a:cubicBezTo>
                  <a:cubicBezTo>
                    <a:pt x="-90" y="20592"/>
                    <a:pt x="-90" y="21040"/>
                    <a:pt x="857" y="21264"/>
                  </a:cubicBezTo>
                  <a:cubicBezTo>
                    <a:pt x="1805" y="21488"/>
                    <a:pt x="3699" y="21488"/>
                    <a:pt x="7299" y="20681"/>
                  </a:cubicBezTo>
                  <a:cubicBezTo>
                    <a:pt x="10899" y="19875"/>
                    <a:pt x="16205" y="18261"/>
                    <a:pt x="21510" y="16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2519814" y="254948"/>
              <a:ext cx="139990" cy="6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7723"/>
                    <a:pt x="5280" y="13846"/>
                    <a:pt x="8880" y="10246"/>
                  </a:cubicBezTo>
                  <a:cubicBezTo>
                    <a:pt x="12480" y="6646"/>
                    <a:pt x="17040" y="33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2689932" y="109864"/>
              <a:ext cx="263850" cy="304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157" fill="norm" stroke="1" extrusionOk="0">
                  <a:moveTo>
                    <a:pt x="1732" y="678"/>
                  </a:moveTo>
                  <a:cubicBezTo>
                    <a:pt x="1351" y="246"/>
                    <a:pt x="969" y="-186"/>
                    <a:pt x="779" y="84"/>
                  </a:cubicBezTo>
                  <a:cubicBezTo>
                    <a:pt x="588" y="354"/>
                    <a:pt x="588" y="1326"/>
                    <a:pt x="652" y="4080"/>
                  </a:cubicBezTo>
                  <a:cubicBezTo>
                    <a:pt x="715" y="6834"/>
                    <a:pt x="842" y="11370"/>
                    <a:pt x="906" y="14232"/>
                  </a:cubicBezTo>
                  <a:cubicBezTo>
                    <a:pt x="969" y="17094"/>
                    <a:pt x="969" y="18282"/>
                    <a:pt x="842" y="19200"/>
                  </a:cubicBezTo>
                  <a:cubicBezTo>
                    <a:pt x="715" y="20118"/>
                    <a:pt x="461" y="20766"/>
                    <a:pt x="271" y="20766"/>
                  </a:cubicBezTo>
                  <a:cubicBezTo>
                    <a:pt x="80" y="20766"/>
                    <a:pt x="-47" y="20118"/>
                    <a:pt x="17" y="18930"/>
                  </a:cubicBezTo>
                  <a:cubicBezTo>
                    <a:pt x="80" y="17742"/>
                    <a:pt x="334" y="16014"/>
                    <a:pt x="715" y="14880"/>
                  </a:cubicBezTo>
                  <a:cubicBezTo>
                    <a:pt x="1097" y="13746"/>
                    <a:pt x="1605" y="13206"/>
                    <a:pt x="2177" y="12882"/>
                  </a:cubicBezTo>
                  <a:cubicBezTo>
                    <a:pt x="2748" y="12558"/>
                    <a:pt x="3384" y="12450"/>
                    <a:pt x="3828" y="12666"/>
                  </a:cubicBezTo>
                  <a:cubicBezTo>
                    <a:pt x="4273" y="12882"/>
                    <a:pt x="4527" y="13422"/>
                    <a:pt x="4781" y="14556"/>
                  </a:cubicBezTo>
                  <a:cubicBezTo>
                    <a:pt x="5035" y="15690"/>
                    <a:pt x="5289" y="17418"/>
                    <a:pt x="5480" y="18552"/>
                  </a:cubicBezTo>
                  <a:cubicBezTo>
                    <a:pt x="5671" y="19686"/>
                    <a:pt x="5798" y="20226"/>
                    <a:pt x="6115" y="20658"/>
                  </a:cubicBezTo>
                  <a:cubicBezTo>
                    <a:pt x="6433" y="21090"/>
                    <a:pt x="6941" y="21414"/>
                    <a:pt x="7958" y="20874"/>
                  </a:cubicBezTo>
                  <a:cubicBezTo>
                    <a:pt x="8974" y="20334"/>
                    <a:pt x="10499" y="18930"/>
                    <a:pt x="11515" y="17904"/>
                  </a:cubicBezTo>
                  <a:cubicBezTo>
                    <a:pt x="12532" y="16878"/>
                    <a:pt x="13040" y="16230"/>
                    <a:pt x="13421" y="15582"/>
                  </a:cubicBezTo>
                  <a:cubicBezTo>
                    <a:pt x="13802" y="14934"/>
                    <a:pt x="14057" y="14286"/>
                    <a:pt x="13993" y="13746"/>
                  </a:cubicBezTo>
                  <a:cubicBezTo>
                    <a:pt x="13929" y="13206"/>
                    <a:pt x="13548" y="12774"/>
                    <a:pt x="13040" y="12720"/>
                  </a:cubicBezTo>
                  <a:cubicBezTo>
                    <a:pt x="12532" y="12666"/>
                    <a:pt x="11897" y="12990"/>
                    <a:pt x="11325" y="13854"/>
                  </a:cubicBezTo>
                  <a:cubicBezTo>
                    <a:pt x="10753" y="14718"/>
                    <a:pt x="10245" y="16122"/>
                    <a:pt x="10054" y="17094"/>
                  </a:cubicBezTo>
                  <a:cubicBezTo>
                    <a:pt x="9864" y="18066"/>
                    <a:pt x="9991" y="18606"/>
                    <a:pt x="10372" y="19092"/>
                  </a:cubicBezTo>
                  <a:cubicBezTo>
                    <a:pt x="10753" y="19578"/>
                    <a:pt x="11388" y="20010"/>
                    <a:pt x="12405" y="20226"/>
                  </a:cubicBezTo>
                  <a:cubicBezTo>
                    <a:pt x="13421" y="20442"/>
                    <a:pt x="14819" y="20442"/>
                    <a:pt x="16407" y="20172"/>
                  </a:cubicBezTo>
                  <a:cubicBezTo>
                    <a:pt x="17995" y="19902"/>
                    <a:pt x="19774" y="19362"/>
                    <a:pt x="21553" y="18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3239119" y="255680"/>
              <a:ext cx="148631" cy="16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52" fill="norm" stroke="1" extrusionOk="0">
                  <a:moveTo>
                    <a:pt x="1250" y="6567"/>
                  </a:moveTo>
                  <a:cubicBezTo>
                    <a:pt x="575" y="5759"/>
                    <a:pt x="-100" y="4952"/>
                    <a:pt x="13" y="4144"/>
                  </a:cubicBezTo>
                  <a:cubicBezTo>
                    <a:pt x="125" y="3337"/>
                    <a:pt x="1025" y="2529"/>
                    <a:pt x="2037" y="2125"/>
                  </a:cubicBezTo>
                  <a:cubicBezTo>
                    <a:pt x="3050" y="1722"/>
                    <a:pt x="4175" y="1722"/>
                    <a:pt x="5975" y="3841"/>
                  </a:cubicBezTo>
                  <a:cubicBezTo>
                    <a:pt x="7775" y="5961"/>
                    <a:pt x="10250" y="10200"/>
                    <a:pt x="11600" y="12824"/>
                  </a:cubicBezTo>
                  <a:cubicBezTo>
                    <a:pt x="12950" y="15449"/>
                    <a:pt x="13175" y="16458"/>
                    <a:pt x="13175" y="17770"/>
                  </a:cubicBezTo>
                  <a:cubicBezTo>
                    <a:pt x="13175" y="19082"/>
                    <a:pt x="12950" y="20697"/>
                    <a:pt x="12388" y="21000"/>
                  </a:cubicBezTo>
                  <a:cubicBezTo>
                    <a:pt x="11825" y="21303"/>
                    <a:pt x="10925" y="20294"/>
                    <a:pt x="10475" y="17266"/>
                  </a:cubicBezTo>
                  <a:cubicBezTo>
                    <a:pt x="10025" y="14238"/>
                    <a:pt x="10025" y="9191"/>
                    <a:pt x="11150" y="5860"/>
                  </a:cubicBezTo>
                  <a:cubicBezTo>
                    <a:pt x="12275" y="2529"/>
                    <a:pt x="14525" y="914"/>
                    <a:pt x="16437" y="309"/>
                  </a:cubicBezTo>
                  <a:cubicBezTo>
                    <a:pt x="18350" y="-297"/>
                    <a:pt x="19925" y="107"/>
                    <a:pt x="21500" y="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3360161" y="256724"/>
              <a:ext cx="176912" cy="1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0824" fill="norm" stroke="1" extrusionOk="0">
                  <a:moveTo>
                    <a:pt x="14161" y="5172"/>
                  </a:moveTo>
                  <a:cubicBezTo>
                    <a:pt x="12645" y="3172"/>
                    <a:pt x="11129" y="1172"/>
                    <a:pt x="9424" y="372"/>
                  </a:cubicBezTo>
                  <a:cubicBezTo>
                    <a:pt x="7718" y="-428"/>
                    <a:pt x="5824" y="-28"/>
                    <a:pt x="4213" y="2472"/>
                  </a:cubicBezTo>
                  <a:cubicBezTo>
                    <a:pt x="2603" y="4972"/>
                    <a:pt x="1276" y="9572"/>
                    <a:pt x="613" y="12372"/>
                  </a:cubicBezTo>
                  <a:cubicBezTo>
                    <a:pt x="-50" y="15172"/>
                    <a:pt x="-50" y="16172"/>
                    <a:pt x="45" y="17272"/>
                  </a:cubicBezTo>
                  <a:cubicBezTo>
                    <a:pt x="139" y="18372"/>
                    <a:pt x="329" y="19572"/>
                    <a:pt x="897" y="20272"/>
                  </a:cubicBezTo>
                  <a:cubicBezTo>
                    <a:pt x="1466" y="20972"/>
                    <a:pt x="2413" y="21172"/>
                    <a:pt x="4024" y="19872"/>
                  </a:cubicBezTo>
                  <a:cubicBezTo>
                    <a:pt x="5634" y="18572"/>
                    <a:pt x="7908" y="15772"/>
                    <a:pt x="9329" y="13872"/>
                  </a:cubicBezTo>
                  <a:cubicBezTo>
                    <a:pt x="10750" y="11972"/>
                    <a:pt x="11318" y="10972"/>
                    <a:pt x="11982" y="10072"/>
                  </a:cubicBezTo>
                  <a:cubicBezTo>
                    <a:pt x="12645" y="9172"/>
                    <a:pt x="13403" y="8372"/>
                    <a:pt x="13971" y="8872"/>
                  </a:cubicBezTo>
                  <a:cubicBezTo>
                    <a:pt x="14539" y="9372"/>
                    <a:pt x="14918" y="11172"/>
                    <a:pt x="15203" y="12572"/>
                  </a:cubicBezTo>
                  <a:cubicBezTo>
                    <a:pt x="15487" y="13972"/>
                    <a:pt x="15676" y="14972"/>
                    <a:pt x="16055" y="15972"/>
                  </a:cubicBezTo>
                  <a:cubicBezTo>
                    <a:pt x="16434" y="16972"/>
                    <a:pt x="17003" y="17972"/>
                    <a:pt x="17950" y="18272"/>
                  </a:cubicBezTo>
                  <a:cubicBezTo>
                    <a:pt x="18897" y="18572"/>
                    <a:pt x="20224" y="18172"/>
                    <a:pt x="21550" y="17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3546988" y="110888"/>
              <a:ext cx="88077" cy="28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67" fill="norm" stroke="1" extrusionOk="0">
                  <a:moveTo>
                    <a:pt x="5542" y="2057"/>
                  </a:moveTo>
                  <a:cubicBezTo>
                    <a:pt x="5542" y="1474"/>
                    <a:pt x="5542" y="890"/>
                    <a:pt x="4595" y="481"/>
                  </a:cubicBezTo>
                  <a:cubicBezTo>
                    <a:pt x="3647" y="73"/>
                    <a:pt x="1753" y="-161"/>
                    <a:pt x="805" y="131"/>
                  </a:cubicBezTo>
                  <a:cubicBezTo>
                    <a:pt x="-142" y="423"/>
                    <a:pt x="-142" y="1240"/>
                    <a:pt x="237" y="3750"/>
                  </a:cubicBezTo>
                  <a:cubicBezTo>
                    <a:pt x="616" y="6261"/>
                    <a:pt x="1374" y="10464"/>
                    <a:pt x="1942" y="13324"/>
                  </a:cubicBezTo>
                  <a:cubicBezTo>
                    <a:pt x="2511" y="16185"/>
                    <a:pt x="2890" y="17703"/>
                    <a:pt x="3647" y="18870"/>
                  </a:cubicBezTo>
                  <a:cubicBezTo>
                    <a:pt x="4405" y="20038"/>
                    <a:pt x="5542" y="20855"/>
                    <a:pt x="7058" y="21147"/>
                  </a:cubicBezTo>
                  <a:cubicBezTo>
                    <a:pt x="8574" y="21439"/>
                    <a:pt x="10469" y="21205"/>
                    <a:pt x="12932" y="20388"/>
                  </a:cubicBezTo>
                  <a:cubicBezTo>
                    <a:pt x="15395" y="19571"/>
                    <a:pt x="18426" y="18170"/>
                    <a:pt x="21458" y="16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3540182" y="264281"/>
              <a:ext cx="127548" cy="3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6585" y="15429"/>
                  </a:moveTo>
                  <a:cubicBezTo>
                    <a:pt x="5268" y="15429"/>
                    <a:pt x="3951" y="15429"/>
                    <a:pt x="2634" y="16457"/>
                  </a:cubicBezTo>
                  <a:cubicBezTo>
                    <a:pt x="1317" y="17486"/>
                    <a:pt x="0" y="19543"/>
                    <a:pt x="0" y="20571"/>
                  </a:cubicBezTo>
                  <a:cubicBezTo>
                    <a:pt x="0" y="21600"/>
                    <a:pt x="1317" y="21600"/>
                    <a:pt x="5137" y="18000"/>
                  </a:cubicBezTo>
                  <a:cubicBezTo>
                    <a:pt x="8956" y="14400"/>
                    <a:pt x="15278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3657935" y="231422"/>
              <a:ext cx="177782" cy="13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50" fill="norm" stroke="1" extrusionOk="0">
                  <a:moveTo>
                    <a:pt x="3407" y="9390"/>
                  </a:moveTo>
                  <a:cubicBezTo>
                    <a:pt x="4338" y="9630"/>
                    <a:pt x="5269" y="9870"/>
                    <a:pt x="6200" y="9270"/>
                  </a:cubicBezTo>
                  <a:cubicBezTo>
                    <a:pt x="7131" y="8670"/>
                    <a:pt x="8062" y="7230"/>
                    <a:pt x="8528" y="5550"/>
                  </a:cubicBezTo>
                  <a:cubicBezTo>
                    <a:pt x="8993" y="3870"/>
                    <a:pt x="8993" y="1950"/>
                    <a:pt x="8528" y="870"/>
                  </a:cubicBezTo>
                  <a:cubicBezTo>
                    <a:pt x="8062" y="-210"/>
                    <a:pt x="7131" y="-450"/>
                    <a:pt x="5642" y="1110"/>
                  </a:cubicBezTo>
                  <a:cubicBezTo>
                    <a:pt x="4152" y="2670"/>
                    <a:pt x="2104" y="6030"/>
                    <a:pt x="986" y="9270"/>
                  </a:cubicBezTo>
                  <a:cubicBezTo>
                    <a:pt x="-131" y="12510"/>
                    <a:pt x="-317" y="15630"/>
                    <a:pt x="521" y="17790"/>
                  </a:cubicBezTo>
                  <a:cubicBezTo>
                    <a:pt x="1359" y="19950"/>
                    <a:pt x="3221" y="21150"/>
                    <a:pt x="6852" y="21150"/>
                  </a:cubicBezTo>
                  <a:cubicBezTo>
                    <a:pt x="10483" y="21150"/>
                    <a:pt x="15883" y="19950"/>
                    <a:pt x="21283" y="18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4071942" y="240950"/>
              <a:ext cx="85751" cy="16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40" fill="norm" stroke="1" extrusionOk="0">
                  <a:moveTo>
                    <a:pt x="21264" y="6539"/>
                  </a:moveTo>
                  <a:cubicBezTo>
                    <a:pt x="21264" y="5350"/>
                    <a:pt x="21264" y="4161"/>
                    <a:pt x="20493" y="3072"/>
                  </a:cubicBezTo>
                  <a:cubicBezTo>
                    <a:pt x="19721" y="1982"/>
                    <a:pt x="18178" y="991"/>
                    <a:pt x="15285" y="1486"/>
                  </a:cubicBezTo>
                  <a:cubicBezTo>
                    <a:pt x="12393" y="1982"/>
                    <a:pt x="8150" y="3963"/>
                    <a:pt x="5257" y="7035"/>
                  </a:cubicBezTo>
                  <a:cubicBezTo>
                    <a:pt x="2364" y="10106"/>
                    <a:pt x="821" y="14268"/>
                    <a:pt x="243" y="16943"/>
                  </a:cubicBezTo>
                  <a:cubicBezTo>
                    <a:pt x="-336" y="19618"/>
                    <a:pt x="50" y="20807"/>
                    <a:pt x="2171" y="21204"/>
                  </a:cubicBezTo>
                  <a:cubicBezTo>
                    <a:pt x="4293" y="21600"/>
                    <a:pt x="8150" y="21204"/>
                    <a:pt x="12007" y="19024"/>
                  </a:cubicBezTo>
                  <a:cubicBezTo>
                    <a:pt x="15864" y="16844"/>
                    <a:pt x="19721" y="12881"/>
                    <a:pt x="20493" y="9413"/>
                  </a:cubicBezTo>
                  <a:cubicBezTo>
                    <a:pt x="21264" y="5945"/>
                    <a:pt x="18950" y="2972"/>
                    <a:pt x="166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4200949" y="-1"/>
              <a:ext cx="92068" cy="44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18" fill="norm" stroke="1" extrusionOk="0">
                  <a:moveTo>
                    <a:pt x="21309" y="4418"/>
                  </a:moveTo>
                  <a:cubicBezTo>
                    <a:pt x="20589" y="3293"/>
                    <a:pt x="19869" y="2168"/>
                    <a:pt x="18969" y="1418"/>
                  </a:cubicBezTo>
                  <a:cubicBezTo>
                    <a:pt x="18069" y="668"/>
                    <a:pt x="16989" y="293"/>
                    <a:pt x="15549" y="106"/>
                  </a:cubicBezTo>
                  <a:cubicBezTo>
                    <a:pt x="14109" y="-82"/>
                    <a:pt x="12309" y="-82"/>
                    <a:pt x="9969" y="630"/>
                  </a:cubicBezTo>
                  <a:cubicBezTo>
                    <a:pt x="7629" y="1343"/>
                    <a:pt x="4749" y="2768"/>
                    <a:pt x="2769" y="4868"/>
                  </a:cubicBezTo>
                  <a:cubicBezTo>
                    <a:pt x="789" y="6968"/>
                    <a:pt x="-291" y="9743"/>
                    <a:pt x="69" y="12406"/>
                  </a:cubicBezTo>
                  <a:cubicBezTo>
                    <a:pt x="429" y="15068"/>
                    <a:pt x="2229" y="17618"/>
                    <a:pt x="3489" y="19118"/>
                  </a:cubicBezTo>
                  <a:cubicBezTo>
                    <a:pt x="4749" y="20618"/>
                    <a:pt x="5469" y="21068"/>
                    <a:pt x="6189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4174802" y="287613"/>
              <a:ext cx="132214" cy="5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18600"/>
                    <a:pt x="0" y="15600"/>
                    <a:pt x="0" y="12900"/>
                  </a:cubicBezTo>
                  <a:cubicBezTo>
                    <a:pt x="0" y="10200"/>
                    <a:pt x="1271" y="7800"/>
                    <a:pt x="5082" y="5700"/>
                  </a:cubicBezTo>
                  <a:cubicBezTo>
                    <a:pt x="8894" y="3600"/>
                    <a:pt x="1524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4593867" y="237564"/>
              <a:ext cx="105120" cy="20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65" fill="norm" stroke="1" extrusionOk="0">
                  <a:moveTo>
                    <a:pt x="17399" y="4283"/>
                  </a:moveTo>
                  <a:cubicBezTo>
                    <a:pt x="17086" y="3465"/>
                    <a:pt x="16773" y="2647"/>
                    <a:pt x="16147" y="1829"/>
                  </a:cubicBezTo>
                  <a:cubicBezTo>
                    <a:pt x="15521" y="1010"/>
                    <a:pt x="14582" y="192"/>
                    <a:pt x="13330" y="29"/>
                  </a:cubicBezTo>
                  <a:cubicBezTo>
                    <a:pt x="12078" y="-135"/>
                    <a:pt x="10513" y="356"/>
                    <a:pt x="8165" y="2565"/>
                  </a:cubicBezTo>
                  <a:cubicBezTo>
                    <a:pt x="5817" y="4774"/>
                    <a:pt x="2686" y="8701"/>
                    <a:pt x="1121" y="11810"/>
                  </a:cubicBezTo>
                  <a:cubicBezTo>
                    <a:pt x="-444" y="14920"/>
                    <a:pt x="-444" y="17210"/>
                    <a:pt x="1591" y="18847"/>
                  </a:cubicBezTo>
                  <a:cubicBezTo>
                    <a:pt x="3626" y="20483"/>
                    <a:pt x="7695" y="21465"/>
                    <a:pt x="11295" y="21465"/>
                  </a:cubicBezTo>
                  <a:cubicBezTo>
                    <a:pt x="14895" y="21465"/>
                    <a:pt x="18026" y="20483"/>
                    <a:pt x="21156" y="19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4733535" y="305294"/>
              <a:ext cx="94989" cy="11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0409" fill="norm" stroke="1" extrusionOk="0">
                  <a:moveTo>
                    <a:pt x="20155" y="168"/>
                  </a:moveTo>
                  <a:cubicBezTo>
                    <a:pt x="16041" y="-98"/>
                    <a:pt x="11927" y="-365"/>
                    <a:pt x="8498" y="2035"/>
                  </a:cubicBezTo>
                  <a:cubicBezTo>
                    <a:pt x="5070" y="4435"/>
                    <a:pt x="2327" y="9502"/>
                    <a:pt x="955" y="12702"/>
                  </a:cubicBezTo>
                  <a:cubicBezTo>
                    <a:pt x="-416" y="15902"/>
                    <a:pt x="-416" y="17235"/>
                    <a:pt x="1641" y="18568"/>
                  </a:cubicBezTo>
                  <a:cubicBezTo>
                    <a:pt x="3698" y="19902"/>
                    <a:pt x="7813" y="21235"/>
                    <a:pt x="11413" y="19768"/>
                  </a:cubicBezTo>
                  <a:cubicBezTo>
                    <a:pt x="15013" y="18302"/>
                    <a:pt x="18098" y="14035"/>
                    <a:pt x="19641" y="11235"/>
                  </a:cubicBezTo>
                  <a:cubicBezTo>
                    <a:pt x="21184" y="8435"/>
                    <a:pt x="21184" y="7102"/>
                    <a:pt x="20498" y="5902"/>
                  </a:cubicBezTo>
                  <a:cubicBezTo>
                    <a:pt x="19813" y="4702"/>
                    <a:pt x="18441" y="3635"/>
                    <a:pt x="16727" y="2835"/>
                  </a:cubicBezTo>
                  <a:cubicBezTo>
                    <a:pt x="15013" y="2035"/>
                    <a:pt x="12955" y="1502"/>
                    <a:pt x="12784" y="1235"/>
                  </a:cubicBezTo>
                  <a:cubicBezTo>
                    <a:pt x="12613" y="968"/>
                    <a:pt x="14327" y="968"/>
                    <a:pt x="16041" y="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4881285" y="95215"/>
              <a:ext cx="27686" cy="33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22" fill="norm" stroke="1" extrusionOk="0">
                  <a:moveTo>
                    <a:pt x="10559" y="2189"/>
                  </a:moveTo>
                  <a:cubicBezTo>
                    <a:pt x="10559" y="1180"/>
                    <a:pt x="10559" y="171"/>
                    <a:pt x="8759" y="19"/>
                  </a:cubicBezTo>
                  <a:cubicBezTo>
                    <a:pt x="6959" y="-132"/>
                    <a:pt x="3359" y="575"/>
                    <a:pt x="1559" y="2896"/>
                  </a:cubicBezTo>
                  <a:cubicBezTo>
                    <a:pt x="-241" y="5218"/>
                    <a:pt x="-241" y="9154"/>
                    <a:pt x="359" y="12333"/>
                  </a:cubicBezTo>
                  <a:cubicBezTo>
                    <a:pt x="959" y="15513"/>
                    <a:pt x="2159" y="17935"/>
                    <a:pt x="3359" y="19399"/>
                  </a:cubicBezTo>
                  <a:cubicBezTo>
                    <a:pt x="4559" y="20862"/>
                    <a:pt x="5759" y="21367"/>
                    <a:pt x="8759" y="21418"/>
                  </a:cubicBezTo>
                  <a:cubicBezTo>
                    <a:pt x="11759" y="21468"/>
                    <a:pt x="16559" y="21064"/>
                    <a:pt x="21359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4974299" y="110293"/>
              <a:ext cx="18666" cy="31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918"/>
                    <a:pt x="3600" y="7835"/>
                    <a:pt x="7200" y="11435"/>
                  </a:cubicBezTo>
                  <a:cubicBezTo>
                    <a:pt x="10800" y="15035"/>
                    <a:pt x="16200" y="183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5043620" y="240506"/>
              <a:ext cx="80002" cy="15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081" fill="norm" stroke="1" extrusionOk="0">
                  <a:moveTo>
                    <a:pt x="1399" y="10861"/>
                  </a:moveTo>
                  <a:cubicBezTo>
                    <a:pt x="3844" y="10861"/>
                    <a:pt x="6289" y="10861"/>
                    <a:pt x="9142" y="9908"/>
                  </a:cubicBezTo>
                  <a:cubicBezTo>
                    <a:pt x="11995" y="8955"/>
                    <a:pt x="15255" y="7049"/>
                    <a:pt x="16885" y="5143"/>
                  </a:cubicBezTo>
                  <a:cubicBezTo>
                    <a:pt x="18516" y="3237"/>
                    <a:pt x="18516" y="1331"/>
                    <a:pt x="17497" y="484"/>
                  </a:cubicBezTo>
                  <a:cubicBezTo>
                    <a:pt x="16478" y="-363"/>
                    <a:pt x="14440" y="-151"/>
                    <a:pt x="11384" y="1543"/>
                  </a:cubicBezTo>
                  <a:cubicBezTo>
                    <a:pt x="8327" y="3237"/>
                    <a:pt x="4252" y="6413"/>
                    <a:pt x="2010" y="9590"/>
                  </a:cubicBezTo>
                  <a:cubicBezTo>
                    <a:pt x="-231" y="12766"/>
                    <a:pt x="-639" y="15943"/>
                    <a:pt x="991" y="17955"/>
                  </a:cubicBezTo>
                  <a:cubicBezTo>
                    <a:pt x="2621" y="19966"/>
                    <a:pt x="6289" y="20813"/>
                    <a:pt x="9957" y="21025"/>
                  </a:cubicBezTo>
                  <a:cubicBezTo>
                    <a:pt x="13625" y="21237"/>
                    <a:pt x="17293" y="20813"/>
                    <a:pt x="20961" y="20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5168706" y="243942"/>
              <a:ext cx="108905" cy="14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0708" fill="norm" stroke="1" extrusionOk="0">
                  <a:moveTo>
                    <a:pt x="21004" y="4337"/>
                  </a:moveTo>
                  <a:cubicBezTo>
                    <a:pt x="20404" y="3201"/>
                    <a:pt x="19804" y="2064"/>
                    <a:pt x="18004" y="1041"/>
                  </a:cubicBezTo>
                  <a:cubicBezTo>
                    <a:pt x="16204" y="17"/>
                    <a:pt x="13204" y="-892"/>
                    <a:pt x="9904" y="1609"/>
                  </a:cubicBezTo>
                  <a:cubicBezTo>
                    <a:pt x="6604" y="4110"/>
                    <a:pt x="3004" y="10022"/>
                    <a:pt x="1204" y="13546"/>
                  </a:cubicBezTo>
                  <a:cubicBezTo>
                    <a:pt x="-596" y="17070"/>
                    <a:pt x="-596" y="18207"/>
                    <a:pt x="2704" y="19003"/>
                  </a:cubicBezTo>
                  <a:cubicBezTo>
                    <a:pt x="6004" y="19799"/>
                    <a:pt x="12604" y="20253"/>
                    <a:pt x="19204" y="20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5318712" y="86961"/>
              <a:ext cx="61557" cy="31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19" fill="norm" stroke="1" extrusionOk="0">
                  <a:moveTo>
                    <a:pt x="18130" y="0"/>
                  </a:moveTo>
                  <a:cubicBezTo>
                    <a:pt x="15970" y="322"/>
                    <a:pt x="13810" y="645"/>
                    <a:pt x="11380" y="2203"/>
                  </a:cubicBezTo>
                  <a:cubicBezTo>
                    <a:pt x="8950" y="3761"/>
                    <a:pt x="6250" y="6555"/>
                    <a:pt x="4090" y="9672"/>
                  </a:cubicBezTo>
                  <a:cubicBezTo>
                    <a:pt x="1930" y="12788"/>
                    <a:pt x="310" y="16227"/>
                    <a:pt x="40" y="18269"/>
                  </a:cubicBezTo>
                  <a:cubicBezTo>
                    <a:pt x="-230" y="20310"/>
                    <a:pt x="850" y="20955"/>
                    <a:pt x="3280" y="21278"/>
                  </a:cubicBezTo>
                  <a:cubicBezTo>
                    <a:pt x="5710" y="21600"/>
                    <a:pt x="9490" y="21600"/>
                    <a:pt x="12730" y="21278"/>
                  </a:cubicBezTo>
                  <a:cubicBezTo>
                    <a:pt x="15970" y="20955"/>
                    <a:pt x="18670" y="20310"/>
                    <a:pt x="21370" y="19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5300941" y="236283"/>
              <a:ext cx="111993" cy="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5431599" y="264281"/>
              <a:ext cx="9333" cy="13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5459596" y="217618"/>
              <a:ext cx="9334" cy="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5487594" y="240950"/>
              <a:ext cx="87969" cy="14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0" y="0"/>
                  </a:moveTo>
                  <a:cubicBezTo>
                    <a:pt x="1137" y="4035"/>
                    <a:pt x="2274" y="8070"/>
                    <a:pt x="2842" y="11275"/>
                  </a:cubicBezTo>
                  <a:cubicBezTo>
                    <a:pt x="3410" y="14479"/>
                    <a:pt x="3410" y="16853"/>
                    <a:pt x="3221" y="18633"/>
                  </a:cubicBezTo>
                  <a:cubicBezTo>
                    <a:pt x="3031" y="20413"/>
                    <a:pt x="2652" y="21600"/>
                    <a:pt x="2274" y="21600"/>
                  </a:cubicBezTo>
                  <a:cubicBezTo>
                    <a:pt x="1895" y="21600"/>
                    <a:pt x="1516" y="20413"/>
                    <a:pt x="2463" y="17209"/>
                  </a:cubicBezTo>
                  <a:cubicBezTo>
                    <a:pt x="3411" y="14004"/>
                    <a:pt x="5684" y="8782"/>
                    <a:pt x="7389" y="5697"/>
                  </a:cubicBezTo>
                  <a:cubicBezTo>
                    <a:pt x="9095" y="2611"/>
                    <a:pt x="10232" y="1662"/>
                    <a:pt x="11937" y="1305"/>
                  </a:cubicBezTo>
                  <a:cubicBezTo>
                    <a:pt x="13642" y="949"/>
                    <a:pt x="15916" y="1187"/>
                    <a:pt x="17810" y="3323"/>
                  </a:cubicBezTo>
                  <a:cubicBezTo>
                    <a:pt x="19705" y="5459"/>
                    <a:pt x="21221" y="9494"/>
                    <a:pt x="21411" y="12105"/>
                  </a:cubicBezTo>
                  <a:cubicBezTo>
                    <a:pt x="21600" y="14716"/>
                    <a:pt x="20463" y="15903"/>
                    <a:pt x="19326" y="17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5618251" y="249597"/>
              <a:ext cx="107327" cy="362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19722" y="1413"/>
                  </a:moveTo>
                  <a:cubicBezTo>
                    <a:pt x="19722" y="955"/>
                    <a:pt x="19722" y="498"/>
                    <a:pt x="18626" y="223"/>
                  </a:cubicBezTo>
                  <a:cubicBezTo>
                    <a:pt x="17530" y="-51"/>
                    <a:pt x="15339" y="-143"/>
                    <a:pt x="12522" y="360"/>
                  </a:cubicBezTo>
                  <a:cubicBezTo>
                    <a:pt x="9704" y="864"/>
                    <a:pt x="6261" y="1962"/>
                    <a:pt x="4383" y="3060"/>
                  </a:cubicBezTo>
                  <a:cubicBezTo>
                    <a:pt x="2504" y="4159"/>
                    <a:pt x="2191" y="5257"/>
                    <a:pt x="2817" y="5852"/>
                  </a:cubicBezTo>
                  <a:cubicBezTo>
                    <a:pt x="3444" y="6447"/>
                    <a:pt x="5009" y="6538"/>
                    <a:pt x="7200" y="6264"/>
                  </a:cubicBezTo>
                  <a:cubicBezTo>
                    <a:pt x="9391" y="5989"/>
                    <a:pt x="12209" y="5349"/>
                    <a:pt x="14713" y="4525"/>
                  </a:cubicBezTo>
                  <a:cubicBezTo>
                    <a:pt x="17217" y="3701"/>
                    <a:pt x="19409" y="2694"/>
                    <a:pt x="20504" y="2420"/>
                  </a:cubicBezTo>
                  <a:cubicBezTo>
                    <a:pt x="21600" y="2145"/>
                    <a:pt x="21600" y="2603"/>
                    <a:pt x="21600" y="4388"/>
                  </a:cubicBezTo>
                  <a:cubicBezTo>
                    <a:pt x="21600" y="6172"/>
                    <a:pt x="21600" y="9284"/>
                    <a:pt x="21600" y="11938"/>
                  </a:cubicBezTo>
                  <a:cubicBezTo>
                    <a:pt x="21600" y="14593"/>
                    <a:pt x="21600" y="16789"/>
                    <a:pt x="20504" y="18299"/>
                  </a:cubicBezTo>
                  <a:cubicBezTo>
                    <a:pt x="19409" y="19810"/>
                    <a:pt x="17217" y="20633"/>
                    <a:pt x="14870" y="21045"/>
                  </a:cubicBezTo>
                  <a:cubicBezTo>
                    <a:pt x="12522" y="21457"/>
                    <a:pt x="10017" y="21457"/>
                    <a:pt x="7513" y="20862"/>
                  </a:cubicBezTo>
                  <a:cubicBezTo>
                    <a:pt x="5009" y="20267"/>
                    <a:pt x="2504" y="19077"/>
                    <a:pt x="0" y="17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6087368" y="239076"/>
              <a:ext cx="92924" cy="33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74" fill="norm" stroke="1" extrusionOk="0">
                  <a:moveTo>
                    <a:pt x="4745" y="4920"/>
                  </a:moveTo>
                  <a:cubicBezTo>
                    <a:pt x="3683" y="6120"/>
                    <a:pt x="2621" y="7320"/>
                    <a:pt x="2621" y="9320"/>
                  </a:cubicBezTo>
                  <a:cubicBezTo>
                    <a:pt x="2621" y="11320"/>
                    <a:pt x="3683" y="14120"/>
                    <a:pt x="4214" y="16070"/>
                  </a:cubicBezTo>
                  <a:cubicBezTo>
                    <a:pt x="4745" y="18020"/>
                    <a:pt x="4745" y="19120"/>
                    <a:pt x="4391" y="19970"/>
                  </a:cubicBezTo>
                  <a:cubicBezTo>
                    <a:pt x="4037" y="20820"/>
                    <a:pt x="3329" y="21420"/>
                    <a:pt x="2621" y="21470"/>
                  </a:cubicBezTo>
                  <a:cubicBezTo>
                    <a:pt x="1913" y="21520"/>
                    <a:pt x="1204" y="21020"/>
                    <a:pt x="673" y="18770"/>
                  </a:cubicBezTo>
                  <a:cubicBezTo>
                    <a:pt x="142" y="16520"/>
                    <a:pt x="-212" y="12520"/>
                    <a:pt x="142" y="9320"/>
                  </a:cubicBezTo>
                  <a:cubicBezTo>
                    <a:pt x="496" y="6120"/>
                    <a:pt x="1558" y="3720"/>
                    <a:pt x="2798" y="2320"/>
                  </a:cubicBezTo>
                  <a:cubicBezTo>
                    <a:pt x="4037" y="920"/>
                    <a:pt x="5453" y="520"/>
                    <a:pt x="7578" y="270"/>
                  </a:cubicBezTo>
                  <a:cubicBezTo>
                    <a:pt x="9703" y="20"/>
                    <a:pt x="12536" y="-80"/>
                    <a:pt x="14483" y="70"/>
                  </a:cubicBezTo>
                  <a:cubicBezTo>
                    <a:pt x="16431" y="220"/>
                    <a:pt x="17493" y="620"/>
                    <a:pt x="18555" y="1320"/>
                  </a:cubicBezTo>
                  <a:cubicBezTo>
                    <a:pt x="19617" y="2020"/>
                    <a:pt x="20680" y="3020"/>
                    <a:pt x="21034" y="3770"/>
                  </a:cubicBezTo>
                  <a:cubicBezTo>
                    <a:pt x="21388" y="4520"/>
                    <a:pt x="21034" y="5020"/>
                    <a:pt x="18909" y="5620"/>
                  </a:cubicBezTo>
                  <a:cubicBezTo>
                    <a:pt x="16785" y="6220"/>
                    <a:pt x="12890" y="6920"/>
                    <a:pt x="10057" y="7170"/>
                  </a:cubicBezTo>
                  <a:cubicBezTo>
                    <a:pt x="7224" y="7420"/>
                    <a:pt x="5453" y="7220"/>
                    <a:pt x="3683" y="7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6196875" y="246893"/>
              <a:ext cx="130658" cy="14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596"/>
                  </a:moveTo>
                  <a:cubicBezTo>
                    <a:pt x="771" y="1435"/>
                    <a:pt x="1543" y="274"/>
                    <a:pt x="2443" y="41"/>
                  </a:cubicBezTo>
                  <a:cubicBezTo>
                    <a:pt x="3343" y="-191"/>
                    <a:pt x="4371" y="506"/>
                    <a:pt x="5914" y="3293"/>
                  </a:cubicBezTo>
                  <a:cubicBezTo>
                    <a:pt x="7457" y="6080"/>
                    <a:pt x="9514" y="10957"/>
                    <a:pt x="10543" y="13977"/>
                  </a:cubicBezTo>
                  <a:cubicBezTo>
                    <a:pt x="11571" y="16996"/>
                    <a:pt x="11571" y="18157"/>
                    <a:pt x="11186" y="19203"/>
                  </a:cubicBezTo>
                  <a:cubicBezTo>
                    <a:pt x="10800" y="20248"/>
                    <a:pt x="10029" y="21177"/>
                    <a:pt x="9000" y="21293"/>
                  </a:cubicBezTo>
                  <a:cubicBezTo>
                    <a:pt x="7971" y="21409"/>
                    <a:pt x="6686" y="20712"/>
                    <a:pt x="5786" y="18506"/>
                  </a:cubicBezTo>
                  <a:cubicBezTo>
                    <a:pt x="4886" y="16299"/>
                    <a:pt x="4371" y="12583"/>
                    <a:pt x="6300" y="9448"/>
                  </a:cubicBezTo>
                  <a:cubicBezTo>
                    <a:pt x="8228" y="6312"/>
                    <a:pt x="12600" y="3757"/>
                    <a:pt x="15557" y="2480"/>
                  </a:cubicBezTo>
                  <a:cubicBezTo>
                    <a:pt x="18514" y="1203"/>
                    <a:pt x="20057" y="1203"/>
                    <a:pt x="21600" y="1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Shape"/>
            <p:cNvSpPr/>
            <p:nvPr/>
          </p:nvSpPr>
          <p:spPr>
            <a:xfrm>
              <a:off x="6322866" y="269640"/>
              <a:ext cx="67831" cy="12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0997" fill="norm" stroke="1" extrusionOk="0">
                  <a:moveTo>
                    <a:pt x="12960" y="1464"/>
                  </a:moveTo>
                  <a:cubicBezTo>
                    <a:pt x="11040" y="673"/>
                    <a:pt x="9120" y="-117"/>
                    <a:pt x="7440" y="15"/>
                  </a:cubicBezTo>
                  <a:cubicBezTo>
                    <a:pt x="5760" y="146"/>
                    <a:pt x="4320" y="1200"/>
                    <a:pt x="2880" y="3834"/>
                  </a:cubicBezTo>
                  <a:cubicBezTo>
                    <a:pt x="1440" y="6468"/>
                    <a:pt x="0" y="10683"/>
                    <a:pt x="0" y="13976"/>
                  </a:cubicBezTo>
                  <a:cubicBezTo>
                    <a:pt x="0" y="17268"/>
                    <a:pt x="1440" y="19639"/>
                    <a:pt x="4800" y="20561"/>
                  </a:cubicBezTo>
                  <a:cubicBezTo>
                    <a:pt x="8160" y="21483"/>
                    <a:pt x="13440" y="20956"/>
                    <a:pt x="16800" y="18849"/>
                  </a:cubicBezTo>
                  <a:cubicBezTo>
                    <a:pt x="20160" y="16742"/>
                    <a:pt x="21600" y="13054"/>
                    <a:pt x="20640" y="9893"/>
                  </a:cubicBezTo>
                  <a:cubicBezTo>
                    <a:pt x="19680" y="6732"/>
                    <a:pt x="16320" y="4098"/>
                    <a:pt x="12960" y="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6458189" y="131924"/>
              <a:ext cx="106963" cy="26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33" fill="norm" stroke="1" extrusionOk="0">
                  <a:moveTo>
                    <a:pt x="0" y="2384"/>
                  </a:moveTo>
                  <a:cubicBezTo>
                    <a:pt x="0" y="1260"/>
                    <a:pt x="0" y="137"/>
                    <a:pt x="463" y="12"/>
                  </a:cubicBezTo>
                  <a:cubicBezTo>
                    <a:pt x="926" y="-113"/>
                    <a:pt x="1851" y="761"/>
                    <a:pt x="2468" y="2884"/>
                  </a:cubicBezTo>
                  <a:cubicBezTo>
                    <a:pt x="3086" y="5006"/>
                    <a:pt x="3394" y="8377"/>
                    <a:pt x="3548" y="11311"/>
                  </a:cubicBezTo>
                  <a:cubicBezTo>
                    <a:pt x="3703" y="14245"/>
                    <a:pt x="3703" y="16742"/>
                    <a:pt x="4474" y="17242"/>
                  </a:cubicBezTo>
                  <a:cubicBezTo>
                    <a:pt x="5246" y="17741"/>
                    <a:pt x="6789" y="16243"/>
                    <a:pt x="8331" y="15432"/>
                  </a:cubicBezTo>
                  <a:cubicBezTo>
                    <a:pt x="9874" y="14620"/>
                    <a:pt x="11417" y="14495"/>
                    <a:pt x="13423" y="14932"/>
                  </a:cubicBezTo>
                  <a:cubicBezTo>
                    <a:pt x="15428" y="15369"/>
                    <a:pt x="17897" y="16368"/>
                    <a:pt x="19440" y="17367"/>
                  </a:cubicBezTo>
                  <a:cubicBezTo>
                    <a:pt x="20983" y="18366"/>
                    <a:pt x="21600" y="19364"/>
                    <a:pt x="20983" y="20051"/>
                  </a:cubicBezTo>
                  <a:cubicBezTo>
                    <a:pt x="20366" y="20738"/>
                    <a:pt x="18514" y="21112"/>
                    <a:pt x="16663" y="21300"/>
                  </a:cubicBezTo>
                  <a:cubicBezTo>
                    <a:pt x="14811" y="21487"/>
                    <a:pt x="12960" y="21487"/>
                    <a:pt x="10954" y="21237"/>
                  </a:cubicBezTo>
                  <a:cubicBezTo>
                    <a:pt x="8949" y="20988"/>
                    <a:pt x="6789" y="20488"/>
                    <a:pt x="4628" y="19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6695536" y="390272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6833637" y="262435"/>
              <a:ext cx="151848" cy="17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903" fill="norm" stroke="1" extrusionOk="0">
                  <a:moveTo>
                    <a:pt x="14244" y="5961"/>
                  </a:moveTo>
                  <a:cubicBezTo>
                    <a:pt x="13803" y="3858"/>
                    <a:pt x="13362" y="1756"/>
                    <a:pt x="12590" y="704"/>
                  </a:cubicBezTo>
                  <a:cubicBezTo>
                    <a:pt x="11819" y="-347"/>
                    <a:pt x="10717" y="-347"/>
                    <a:pt x="8733" y="1565"/>
                  </a:cubicBezTo>
                  <a:cubicBezTo>
                    <a:pt x="6750" y="3476"/>
                    <a:pt x="3884" y="7299"/>
                    <a:pt x="2231" y="10357"/>
                  </a:cubicBezTo>
                  <a:cubicBezTo>
                    <a:pt x="578" y="13416"/>
                    <a:pt x="137" y="15710"/>
                    <a:pt x="27" y="17334"/>
                  </a:cubicBezTo>
                  <a:cubicBezTo>
                    <a:pt x="-83" y="18959"/>
                    <a:pt x="137" y="19915"/>
                    <a:pt x="799" y="20488"/>
                  </a:cubicBezTo>
                  <a:cubicBezTo>
                    <a:pt x="1460" y="21062"/>
                    <a:pt x="2562" y="21253"/>
                    <a:pt x="4325" y="19628"/>
                  </a:cubicBezTo>
                  <a:cubicBezTo>
                    <a:pt x="6088" y="18003"/>
                    <a:pt x="8513" y="14563"/>
                    <a:pt x="9946" y="12173"/>
                  </a:cubicBezTo>
                  <a:cubicBezTo>
                    <a:pt x="11378" y="9784"/>
                    <a:pt x="11819" y="8446"/>
                    <a:pt x="12480" y="8064"/>
                  </a:cubicBezTo>
                  <a:cubicBezTo>
                    <a:pt x="13142" y="7681"/>
                    <a:pt x="14023" y="8255"/>
                    <a:pt x="14684" y="9115"/>
                  </a:cubicBezTo>
                  <a:cubicBezTo>
                    <a:pt x="15346" y="9975"/>
                    <a:pt x="15786" y="11122"/>
                    <a:pt x="16888" y="12365"/>
                  </a:cubicBezTo>
                  <a:cubicBezTo>
                    <a:pt x="17990" y="13607"/>
                    <a:pt x="19754" y="14945"/>
                    <a:pt x="21517" y="16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6988354" y="268188"/>
              <a:ext cx="118455" cy="16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97" fill="norm" stroke="1" extrusionOk="0">
                  <a:moveTo>
                    <a:pt x="324" y="3732"/>
                  </a:moveTo>
                  <a:cubicBezTo>
                    <a:pt x="44" y="2319"/>
                    <a:pt x="-237" y="906"/>
                    <a:pt x="324" y="301"/>
                  </a:cubicBezTo>
                  <a:cubicBezTo>
                    <a:pt x="885" y="-305"/>
                    <a:pt x="2288" y="-103"/>
                    <a:pt x="4672" y="1916"/>
                  </a:cubicBezTo>
                  <a:cubicBezTo>
                    <a:pt x="7056" y="3934"/>
                    <a:pt x="10423" y="7770"/>
                    <a:pt x="12106" y="10798"/>
                  </a:cubicBezTo>
                  <a:cubicBezTo>
                    <a:pt x="13789" y="13826"/>
                    <a:pt x="13789" y="16046"/>
                    <a:pt x="13508" y="17661"/>
                  </a:cubicBezTo>
                  <a:cubicBezTo>
                    <a:pt x="13228" y="19276"/>
                    <a:pt x="12667" y="20286"/>
                    <a:pt x="11685" y="20790"/>
                  </a:cubicBezTo>
                  <a:cubicBezTo>
                    <a:pt x="10703" y="21295"/>
                    <a:pt x="9301" y="21295"/>
                    <a:pt x="8459" y="19882"/>
                  </a:cubicBezTo>
                  <a:cubicBezTo>
                    <a:pt x="7618" y="18469"/>
                    <a:pt x="7337" y="15643"/>
                    <a:pt x="7898" y="12413"/>
                  </a:cubicBezTo>
                  <a:cubicBezTo>
                    <a:pt x="8459" y="9183"/>
                    <a:pt x="9862" y="5549"/>
                    <a:pt x="12246" y="3631"/>
                  </a:cubicBezTo>
                  <a:cubicBezTo>
                    <a:pt x="14631" y="1714"/>
                    <a:pt x="17997" y="1512"/>
                    <a:pt x="21363" y="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7107609" y="282629"/>
              <a:ext cx="56814" cy="14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0947" fill="norm" stroke="1" extrusionOk="0">
                  <a:moveTo>
                    <a:pt x="20170" y="3386"/>
                  </a:moveTo>
                  <a:cubicBezTo>
                    <a:pt x="19602" y="2272"/>
                    <a:pt x="19033" y="1159"/>
                    <a:pt x="17328" y="491"/>
                  </a:cubicBezTo>
                  <a:cubicBezTo>
                    <a:pt x="15623" y="-177"/>
                    <a:pt x="12781" y="-400"/>
                    <a:pt x="9654" y="1381"/>
                  </a:cubicBezTo>
                  <a:cubicBezTo>
                    <a:pt x="6528" y="3163"/>
                    <a:pt x="3117" y="6948"/>
                    <a:pt x="1412" y="10066"/>
                  </a:cubicBezTo>
                  <a:cubicBezTo>
                    <a:pt x="-293" y="13184"/>
                    <a:pt x="-293" y="15633"/>
                    <a:pt x="560" y="17414"/>
                  </a:cubicBezTo>
                  <a:cubicBezTo>
                    <a:pt x="1412" y="19196"/>
                    <a:pt x="3118" y="20309"/>
                    <a:pt x="5391" y="20755"/>
                  </a:cubicBezTo>
                  <a:cubicBezTo>
                    <a:pt x="7665" y="21200"/>
                    <a:pt x="10507" y="20977"/>
                    <a:pt x="13349" y="18973"/>
                  </a:cubicBezTo>
                  <a:cubicBezTo>
                    <a:pt x="16191" y="16969"/>
                    <a:pt x="19033" y="13184"/>
                    <a:pt x="20170" y="10734"/>
                  </a:cubicBezTo>
                  <a:cubicBezTo>
                    <a:pt x="21307" y="8285"/>
                    <a:pt x="20739" y="7171"/>
                    <a:pt x="19033" y="6726"/>
                  </a:cubicBezTo>
                  <a:cubicBezTo>
                    <a:pt x="17328" y="6280"/>
                    <a:pt x="14486" y="6503"/>
                    <a:pt x="11644" y="6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7215689" y="276725"/>
              <a:ext cx="124436" cy="17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1964"/>
                  </a:moveTo>
                  <a:cubicBezTo>
                    <a:pt x="1080" y="982"/>
                    <a:pt x="810" y="0"/>
                    <a:pt x="540" y="0"/>
                  </a:cubicBezTo>
                  <a:cubicBezTo>
                    <a:pt x="270" y="0"/>
                    <a:pt x="0" y="982"/>
                    <a:pt x="0" y="4418"/>
                  </a:cubicBezTo>
                  <a:cubicBezTo>
                    <a:pt x="0" y="7855"/>
                    <a:pt x="270" y="13745"/>
                    <a:pt x="675" y="17182"/>
                  </a:cubicBezTo>
                  <a:cubicBezTo>
                    <a:pt x="1080" y="20618"/>
                    <a:pt x="1620" y="21600"/>
                    <a:pt x="2430" y="21600"/>
                  </a:cubicBezTo>
                  <a:cubicBezTo>
                    <a:pt x="3240" y="21600"/>
                    <a:pt x="4320" y="20618"/>
                    <a:pt x="5670" y="18458"/>
                  </a:cubicBezTo>
                  <a:cubicBezTo>
                    <a:pt x="7020" y="16298"/>
                    <a:pt x="8640" y="12960"/>
                    <a:pt x="9585" y="10800"/>
                  </a:cubicBezTo>
                  <a:cubicBezTo>
                    <a:pt x="10530" y="8640"/>
                    <a:pt x="10800" y="7658"/>
                    <a:pt x="11205" y="8247"/>
                  </a:cubicBezTo>
                  <a:cubicBezTo>
                    <a:pt x="11610" y="8836"/>
                    <a:pt x="12150" y="10996"/>
                    <a:pt x="12825" y="12764"/>
                  </a:cubicBezTo>
                  <a:cubicBezTo>
                    <a:pt x="13500" y="14531"/>
                    <a:pt x="14310" y="15905"/>
                    <a:pt x="15390" y="16593"/>
                  </a:cubicBezTo>
                  <a:cubicBezTo>
                    <a:pt x="16470" y="17280"/>
                    <a:pt x="17820" y="17280"/>
                    <a:pt x="18900" y="16789"/>
                  </a:cubicBezTo>
                  <a:cubicBezTo>
                    <a:pt x="19980" y="16298"/>
                    <a:pt x="20790" y="15316"/>
                    <a:pt x="21600" y="14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7351923" y="300780"/>
              <a:ext cx="55730" cy="14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90" fill="norm" stroke="1" extrusionOk="0">
                  <a:moveTo>
                    <a:pt x="2577" y="2264"/>
                  </a:moveTo>
                  <a:cubicBezTo>
                    <a:pt x="2577" y="1077"/>
                    <a:pt x="2577" y="-110"/>
                    <a:pt x="2285" y="9"/>
                  </a:cubicBezTo>
                  <a:cubicBezTo>
                    <a:pt x="1993" y="127"/>
                    <a:pt x="1409" y="1552"/>
                    <a:pt x="826" y="5587"/>
                  </a:cubicBezTo>
                  <a:cubicBezTo>
                    <a:pt x="242" y="9622"/>
                    <a:pt x="-342" y="16268"/>
                    <a:pt x="242" y="16743"/>
                  </a:cubicBezTo>
                  <a:cubicBezTo>
                    <a:pt x="826" y="17217"/>
                    <a:pt x="2577" y="11521"/>
                    <a:pt x="4036" y="8079"/>
                  </a:cubicBezTo>
                  <a:cubicBezTo>
                    <a:pt x="5496" y="4637"/>
                    <a:pt x="6663" y="3450"/>
                    <a:pt x="8707" y="2501"/>
                  </a:cubicBezTo>
                  <a:cubicBezTo>
                    <a:pt x="10750" y="1552"/>
                    <a:pt x="13669" y="839"/>
                    <a:pt x="16004" y="958"/>
                  </a:cubicBezTo>
                  <a:cubicBezTo>
                    <a:pt x="18339" y="1077"/>
                    <a:pt x="20090" y="2026"/>
                    <a:pt x="20674" y="5587"/>
                  </a:cubicBezTo>
                  <a:cubicBezTo>
                    <a:pt x="21258" y="9147"/>
                    <a:pt x="20674" y="15319"/>
                    <a:pt x="2009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7458947" y="67007"/>
              <a:ext cx="114494" cy="37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10" fill="norm" stroke="1" extrusionOk="0">
                  <a:moveTo>
                    <a:pt x="21486" y="16141"/>
                  </a:moveTo>
                  <a:cubicBezTo>
                    <a:pt x="21486" y="15526"/>
                    <a:pt x="21486" y="14911"/>
                    <a:pt x="20027" y="14297"/>
                  </a:cubicBezTo>
                  <a:cubicBezTo>
                    <a:pt x="18567" y="13682"/>
                    <a:pt x="15648" y="13068"/>
                    <a:pt x="12145" y="13594"/>
                  </a:cubicBezTo>
                  <a:cubicBezTo>
                    <a:pt x="8643" y="14121"/>
                    <a:pt x="4556" y="15789"/>
                    <a:pt x="2367" y="17019"/>
                  </a:cubicBezTo>
                  <a:cubicBezTo>
                    <a:pt x="178" y="18248"/>
                    <a:pt x="-114" y="19038"/>
                    <a:pt x="32" y="19697"/>
                  </a:cubicBezTo>
                  <a:cubicBezTo>
                    <a:pt x="178" y="20355"/>
                    <a:pt x="762" y="20882"/>
                    <a:pt x="1929" y="21146"/>
                  </a:cubicBezTo>
                  <a:cubicBezTo>
                    <a:pt x="3097" y="21409"/>
                    <a:pt x="4848" y="21409"/>
                    <a:pt x="7183" y="20750"/>
                  </a:cubicBezTo>
                  <a:cubicBezTo>
                    <a:pt x="9518" y="20092"/>
                    <a:pt x="12437" y="18775"/>
                    <a:pt x="14773" y="16404"/>
                  </a:cubicBezTo>
                  <a:cubicBezTo>
                    <a:pt x="17108" y="14033"/>
                    <a:pt x="18859" y="10609"/>
                    <a:pt x="19589" y="7755"/>
                  </a:cubicBezTo>
                  <a:cubicBezTo>
                    <a:pt x="20318" y="4902"/>
                    <a:pt x="20027" y="2619"/>
                    <a:pt x="19151" y="1346"/>
                  </a:cubicBezTo>
                  <a:cubicBezTo>
                    <a:pt x="18275" y="72"/>
                    <a:pt x="16816" y="-191"/>
                    <a:pt x="15356" y="116"/>
                  </a:cubicBezTo>
                  <a:cubicBezTo>
                    <a:pt x="13897" y="424"/>
                    <a:pt x="12437" y="1302"/>
                    <a:pt x="10978" y="3277"/>
                  </a:cubicBezTo>
                  <a:cubicBezTo>
                    <a:pt x="9518" y="5253"/>
                    <a:pt x="8059" y="8326"/>
                    <a:pt x="8351" y="10916"/>
                  </a:cubicBezTo>
                  <a:cubicBezTo>
                    <a:pt x="8643" y="13507"/>
                    <a:pt x="10686" y="15614"/>
                    <a:pt x="12583" y="16843"/>
                  </a:cubicBezTo>
                  <a:cubicBezTo>
                    <a:pt x="14481" y="18072"/>
                    <a:pt x="16232" y="18424"/>
                    <a:pt x="17983" y="18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7811422" y="312962"/>
              <a:ext cx="195987" cy="17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4379"/>
                  </a:moveTo>
                  <a:cubicBezTo>
                    <a:pt x="1371" y="2836"/>
                    <a:pt x="2743" y="1293"/>
                    <a:pt x="3943" y="521"/>
                  </a:cubicBezTo>
                  <a:cubicBezTo>
                    <a:pt x="5143" y="-250"/>
                    <a:pt x="6171" y="-250"/>
                    <a:pt x="7200" y="1100"/>
                  </a:cubicBezTo>
                  <a:cubicBezTo>
                    <a:pt x="8229" y="2450"/>
                    <a:pt x="9257" y="5150"/>
                    <a:pt x="9000" y="8621"/>
                  </a:cubicBezTo>
                  <a:cubicBezTo>
                    <a:pt x="8743" y="12093"/>
                    <a:pt x="7200" y="16336"/>
                    <a:pt x="5914" y="18650"/>
                  </a:cubicBezTo>
                  <a:cubicBezTo>
                    <a:pt x="4629" y="20964"/>
                    <a:pt x="3600" y="21350"/>
                    <a:pt x="3000" y="21061"/>
                  </a:cubicBezTo>
                  <a:cubicBezTo>
                    <a:pt x="2400" y="20771"/>
                    <a:pt x="2229" y="19807"/>
                    <a:pt x="2486" y="18264"/>
                  </a:cubicBezTo>
                  <a:cubicBezTo>
                    <a:pt x="2743" y="16721"/>
                    <a:pt x="3429" y="14600"/>
                    <a:pt x="5486" y="12189"/>
                  </a:cubicBezTo>
                  <a:cubicBezTo>
                    <a:pt x="7543" y="9779"/>
                    <a:pt x="10971" y="7079"/>
                    <a:pt x="13029" y="5439"/>
                  </a:cubicBezTo>
                  <a:cubicBezTo>
                    <a:pt x="15086" y="3800"/>
                    <a:pt x="15771" y="3221"/>
                    <a:pt x="16543" y="2643"/>
                  </a:cubicBezTo>
                  <a:cubicBezTo>
                    <a:pt x="17314" y="2064"/>
                    <a:pt x="18171" y="1486"/>
                    <a:pt x="18343" y="1775"/>
                  </a:cubicBezTo>
                  <a:cubicBezTo>
                    <a:pt x="18514" y="2064"/>
                    <a:pt x="18000" y="3221"/>
                    <a:pt x="17571" y="5246"/>
                  </a:cubicBezTo>
                  <a:cubicBezTo>
                    <a:pt x="17143" y="7271"/>
                    <a:pt x="16800" y="10164"/>
                    <a:pt x="17486" y="12093"/>
                  </a:cubicBezTo>
                  <a:cubicBezTo>
                    <a:pt x="18171" y="14021"/>
                    <a:pt x="19886" y="14986"/>
                    <a:pt x="21600" y="15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8096068" y="464933"/>
              <a:ext cx="9334" cy="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560264" y="1570851"/>
              <a:ext cx="63616" cy="50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1034" y="0"/>
                  </a:moveTo>
                  <a:cubicBezTo>
                    <a:pt x="16405" y="2867"/>
                    <a:pt x="11777" y="5733"/>
                    <a:pt x="7920" y="8333"/>
                  </a:cubicBezTo>
                  <a:cubicBezTo>
                    <a:pt x="4063" y="10933"/>
                    <a:pt x="977" y="13267"/>
                    <a:pt x="205" y="15433"/>
                  </a:cubicBezTo>
                  <a:cubicBezTo>
                    <a:pt x="-566" y="17600"/>
                    <a:pt x="977" y="19600"/>
                    <a:pt x="2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1435241" y="2158808"/>
              <a:ext cx="174641" cy="33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31" fill="norm" stroke="1" extrusionOk="0">
                  <a:moveTo>
                    <a:pt x="21274" y="7764"/>
                  </a:moveTo>
                  <a:cubicBezTo>
                    <a:pt x="20895" y="7167"/>
                    <a:pt x="20516" y="6570"/>
                    <a:pt x="19948" y="6122"/>
                  </a:cubicBezTo>
                  <a:cubicBezTo>
                    <a:pt x="19379" y="5674"/>
                    <a:pt x="18621" y="5375"/>
                    <a:pt x="16348" y="5574"/>
                  </a:cubicBezTo>
                  <a:cubicBezTo>
                    <a:pt x="14074" y="5773"/>
                    <a:pt x="10285" y="6470"/>
                    <a:pt x="7253" y="7963"/>
                  </a:cubicBezTo>
                  <a:cubicBezTo>
                    <a:pt x="4221" y="9456"/>
                    <a:pt x="1948" y="11746"/>
                    <a:pt x="811" y="13886"/>
                  </a:cubicBezTo>
                  <a:cubicBezTo>
                    <a:pt x="-326" y="16026"/>
                    <a:pt x="-326" y="18017"/>
                    <a:pt x="1190" y="19410"/>
                  </a:cubicBezTo>
                  <a:cubicBezTo>
                    <a:pt x="2706" y="20804"/>
                    <a:pt x="5737" y="21600"/>
                    <a:pt x="8769" y="21401"/>
                  </a:cubicBezTo>
                  <a:cubicBezTo>
                    <a:pt x="11800" y="21202"/>
                    <a:pt x="14832" y="20007"/>
                    <a:pt x="17011" y="18166"/>
                  </a:cubicBezTo>
                  <a:cubicBezTo>
                    <a:pt x="19190" y="16324"/>
                    <a:pt x="20516" y="13836"/>
                    <a:pt x="20800" y="11248"/>
                  </a:cubicBezTo>
                  <a:cubicBezTo>
                    <a:pt x="21085" y="8660"/>
                    <a:pt x="20327" y="5972"/>
                    <a:pt x="19474" y="4081"/>
                  </a:cubicBezTo>
                  <a:cubicBezTo>
                    <a:pt x="18621" y="2190"/>
                    <a:pt x="17674" y="1095"/>
                    <a:pt x="167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1571721" y="1780836"/>
              <a:ext cx="2958374" cy="5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42" y="21600"/>
                  </a:moveTo>
                  <a:cubicBezTo>
                    <a:pt x="74" y="18000"/>
                    <a:pt x="6" y="14400"/>
                    <a:pt x="1" y="13200"/>
                  </a:cubicBezTo>
                  <a:cubicBezTo>
                    <a:pt x="-5" y="12000"/>
                    <a:pt x="52" y="13200"/>
                    <a:pt x="284" y="14400"/>
                  </a:cubicBezTo>
                  <a:cubicBezTo>
                    <a:pt x="517" y="15600"/>
                    <a:pt x="925" y="16800"/>
                    <a:pt x="1351" y="16800"/>
                  </a:cubicBezTo>
                  <a:cubicBezTo>
                    <a:pt x="1776" y="16800"/>
                    <a:pt x="2219" y="15600"/>
                    <a:pt x="2684" y="13800"/>
                  </a:cubicBezTo>
                  <a:cubicBezTo>
                    <a:pt x="3149" y="12000"/>
                    <a:pt x="3637" y="9600"/>
                    <a:pt x="4079" y="8100"/>
                  </a:cubicBezTo>
                  <a:cubicBezTo>
                    <a:pt x="4521" y="6600"/>
                    <a:pt x="4919" y="6000"/>
                    <a:pt x="5321" y="5700"/>
                  </a:cubicBezTo>
                  <a:cubicBezTo>
                    <a:pt x="5724" y="5400"/>
                    <a:pt x="6132" y="5400"/>
                    <a:pt x="6541" y="5400"/>
                  </a:cubicBezTo>
                  <a:cubicBezTo>
                    <a:pt x="6949" y="5400"/>
                    <a:pt x="7358" y="5400"/>
                    <a:pt x="7800" y="5400"/>
                  </a:cubicBezTo>
                  <a:cubicBezTo>
                    <a:pt x="8242" y="5400"/>
                    <a:pt x="8719" y="5400"/>
                    <a:pt x="9184" y="5100"/>
                  </a:cubicBezTo>
                  <a:cubicBezTo>
                    <a:pt x="9649" y="4800"/>
                    <a:pt x="10103" y="4200"/>
                    <a:pt x="10545" y="3900"/>
                  </a:cubicBezTo>
                  <a:cubicBezTo>
                    <a:pt x="10988" y="3600"/>
                    <a:pt x="11419" y="3600"/>
                    <a:pt x="11844" y="3600"/>
                  </a:cubicBezTo>
                  <a:cubicBezTo>
                    <a:pt x="12270" y="3600"/>
                    <a:pt x="12690" y="3600"/>
                    <a:pt x="13104" y="3300"/>
                  </a:cubicBezTo>
                  <a:cubicBezTo>
                    <a:pt x="13518" y="3000"/>
                    <a:pt x="13926" y="2400"/>
                    <a:pt x="14312" y="1800"/>
                  </a:cubicBezTo>
                  <a:cubicBezTo>
                    <a:pt x="14698" y="1200"/>
                    <a:pt x="15061" y="600"/>
                    <a:pt x="15418" y="300"/>
                  </a:cubicBezTo>
                  <a:cubicBezTo>
                    <a:pt x="15775" y="0"/>
                    <a:pt x="16127" y="0"/>
                    <a:pt x="16547" y="0"/>
                  </a:cubicBezTo>
                  <a:cubicBezTo>
                    <a:pt x="16966" y="0"/>
                    <a:pt x="17454" y="0"/>
                    <a:pt x="17897" y="0"/>
                  </a:cubicBezTo>
                  <a:cubicBezTo>
                    <a:pt x="18339" y="0"/>
                    <a:pt x="18736" y="0"/>
                    <a:pt x="19179" y="0"/>
                  </a:cubicBezTo>
                  <a:cubicBezTo>
                    <a:pt x="19621" y="0"/>
                    <a:pt x="20109" y="0"/>
                    <a:pt x="20500" y="0"/>
                  </a:cubicBezTo>
                  <a:cubicBezTo>
                    <a:pt x="20892" y="0"/>
                    <a:pt x="21187" y="0"/>
                    <a:pt x="21362" y="300"/>
                  </a:cubicBezTo>
                  <a:cubicBezTo>
                    <a:pt x="21538" y="600"/>
                    <a:pt x="21595" y="1200"/>
                    <a:pt x="21572" y="3000"/>
                  </a:cubicBezTo>
                  <a:cubicBezTo>
                    <a:pt x="21550" y="4800"/>
                    <a:pt x="21448" y="7800"/>
                    <a:pt x="21345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4433664" y="1538921"/>
              <a:ext cx="134666" cy="60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74" fill="norm" stroke="1" extrusionOk="0">
                  <a:moveTo>
                    <a:pt x="21251" y="811"/>
                  </a:moveTo>
                  <a:cubicBezTo>
                    <a:pt x="20024" y="421"/>
                    <a:pt x="18796" y="30"/>
                    <a:pt x="18183" y="2"/>
                  </a:cubicBezTo>
                  <a:cubicBezTo>
                    <a:pt x="17569" y="-26"/>
                    <a:pt x="17569" y="309"/>
                    <a:pt x="16833" y="1397"/>
                  </a:cubicBezTo>
                  <a:cubicBezTo>
                    <a:pt x="16096" y="2486"/>
                    <a:pt x="14624" y="4327"/>
                    <a:pt x="12783" y="6253"/>
                  </a:cubicBezTo>
                  <a:cubicBezTo>
                    <a:pt x="10942" y="8179"/>
                    <a:pt x="8733" y="10188"/>
                    <a:pt x="6646" y="12086"/>
                  </a:cubicBezTo>
                  <a:cubicBezTo>
                    <a:pt x="4560" y="13983"/>
                    <a:pt x="2596" y="15769"/>
                    <a:pt x="1369" y="17025"/>
                  </a:cubicBezTo>
                  <a:cubicBezTo>
                    <a:pt x="142" y="18281"/>
                    <a:pt x="-349" y="19007"/>
                    <a:pt x="265" y="19676"/>
                  </a:cubicBezTo>
                  <a:cubicBezTo>
                    <a:pt x="878" y="20346"/>
                    <a:pt x="2596" y="20960"/>
                    <a:pt x="4315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4493667" y="2280132"/>
              <a:ext cx="41998" cy="25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404"/>
                    <a:pt x="8800" y="6807"/>
                    <a:pt x="5200" y="10407"/>
                  </a:cubicBezTo>
                  <a:cubicBezTo>
                    <a:pt x="1600" y="14007"/>
                    <a:pt x="800" y="178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2505121" y="1597586"/>
              <a:ext cx="229344" cy="48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18" fill="norm" stroke="1" extrusionOk="0">
                  <a:moveTo>
                    <a:pt x="21092" y="890"/>
                  </a:moveTo>
                  <a:cubicBezTo>
                    <a:pt x="20234" y="543"/>
                    <a:pt x="19375" y="196"/>
                    <a:pt x="18589" y="57"/>
                  </a:cubicBezTo>
                  <a:cubicBezTo>
                    <a:pt x="17802" y="-82"/>
                    <a:pt x="17087" y="-13"/>
                    <a:pt x="15370" y="821"/>
                  </a:cubicBezTo>
                  <a:cubicBezTo>
                    <a:pt x="13654" y="1654"/>
                    <a:pt x="10936" y="3252"/>
                    <a:pt x="8218" y="5127"/>
                  </a:cubicBezTo>
                  <a:cubicBezTo>
                    <a:pt x="5500" y="7002"/>
                    <a:pt x="2782" y="9155"/>
                    <a:pt x="1280" y="11204"/>
                  </a:cubicBezTo>
                  <a:cubicBezTo>
                    <a:pt x="-222" y="13253"/>
                    <a:pt x="-508" y="15198"/>
                    <a:pt x="994" y="16899"/>
                  </a:cubicBezTo>
                  <a:cubicBezTo>
                    <a:pt x="2496" y="18601"/>
                    <a:pt x="5786" y="20059"/>
                    <a:pt x="9076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2475507" y="2271309"/>
              <a:ext cx="263624" cy="14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091" fill="norm" stroke="1" extrusionOk="0">
                  <a:moveTo>
                    <a:pt x="11935" y="9847"/>
                  </a:moveTo>
                  <a:cubicBezTo>
                    <a:pt x="11051" y="6761"/>
                    <a:pt x="10167" y="3675"/>
                    <a:pt x="9093" y="1802"/>
                  </a:cubicBezTo>
                  <a:cubicBezTo>
                    <a:pt x="8020" y="-72"/>
                    <a:pt x="6756" y="-733"/>
                    <a:pt x="5177" y="1030"/>
                  </a:cubicBezTo>
                  <a:cubicBezTo>
                    <a:pt x="3598" y="2794"/>
                    <a:pt x="1704" y="6981"/>
                    <a:pt x="756" y="10398"/>
                  </a:cubicBezTo>
                  <a:cubicBezTo>
                    <a:pt x="-191" y="13814"/>
                    <a:pt x="-191" y="16459"/>
                    <a:pt x="441" y="18222"/>
                  </a:cubicBezTo>
                  <a:cubicBezTo>
                    <a:pt x="1072" y="19985"/>
                    <a:pt x="2335" y="20867"/>
                    <a:pt x="4167" y="19214"/>
                  </a:cubicBezTo>
                  <a:cubicBezTo>
                    <a:pt x="5998" y="17561"/>
                    <a:pt x="8398" y="13373"/>
                    <a:pt x="9725" y="10728"/>
                  </a:cubicBezTo>
                  <a:cubicBezTo>
                    <a:pt x="11051" y="8083"/>
                    <a:pt x="11304" y="6981"/>
                    <a:pt x="11809" y="5659"/>
                  </a:cubicBezTo>
                  <a:cubicBezTo>
                    <a:pt x="12314" y="4336"/>
                    <a:pt x="13072" y="2794"/>
                    <a:pt x="13451" y="2794"/>
                  </a:cubicBezTo>
                  <a:cubicBezTo>
                    <a:pt x="13830" y="2794"/>
                    <a:pt x="13830" y="4336"/>
                    <a:pt x="14335" y="7091"/>
                  </a:cubicBezTo>
                  <a:cubicBezTo>
                    <a:pt x="14841" y="9847"/>
                    <a:pt x="15851" y="13814"/>
                    <a:pt x="17114" y="16128"/>
                  </a:cubicBezTo>
                  <a:cubicBezTo>
                    <a:pt x="18377" y="18443"/>
                    <a:pt x="19893" y="19104"/>
                    <a:pt x="21409" y="19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3523072" y="1564630"/>
              <a:ext cx="135519" cy="44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5155" y="763"/>
                  </a:moveTo>
                  <a:cubicBezTo>
                    <a:pt x="4418" y="382"/>
                    <a:pt x="3682" y="0"/>
                    <a:pt x="3927" y="0"/>
                  </a:cubicBezTo>
                  <a:cubicBezTo>
                    <a:pt x="4173" y="0"/>
                    <a:pt x="5400" y="382"/>
                    <a:pt x="8100" y="1565"/>
                  </a:cubicBezTo>
                  <a:cubicBezTo>
                    <a:pt x="10800" y="2748"/>
                    <a:pt x="14973" y="4732"/>
                    <a:pt x="17673" y="7175"/>
                  </a:cubicBezTo>
                  <a:cubicBezTo>
                    <a:pt x="20373" y="9617"/>
                    <a:pt x="21600" y="12517"/>
                    <a:pt x="21355" y="14578"/>
                  </a:cubicBezTo>
                  <a:cubicBezTo>
                    <a:pt x="21109" y="16639"/>
                    <a:pt x="19391" y="17860"/>
                    <a:pt x="15586" y="18890"/>
                  </a:cubicBezTo>
                  <a:cubicBezTo>
                    <a:pt x="11782" y="19921"/>
                    <a:pt x="5891" y="20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3551070" y="2218640"/>
              <a:ext cx="199591" cy="31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50" fill="norm" stroke="1" extrusionOk="0">
                  <a:moveTo>
                    <a:pt x="3516" y="1340"/>
                  </a:moveTo>
                  <a:cubicBezTo>
                    <a:pt x="3851" y="699"/>
                    <a:pt x="4186" y="57"/>
                    <a:pt x="4605" y="3"/>
                  </a:cubicBezTo>
                  <a:cubicBezTo>
                    <a:pt x="5023" y="-50"/>
                    <a:pt x="5526" y="485"/>
                    <a:pt x="5777" y="2516"/>
                  </a:cubicBezTo>
                  <a:cubicBezTo>
                    <a:pt x="6028" y="4548"/>
                    <a:pt x="6028" y="8077"/>
                    <a:pt x="6195" y="11178"/>
                  </a:cubicBezTo>
                  <a:cubicBezTo>
                    <a:pt x="6363" y="14279"/>
                    <a:pt x="6698" y="16952"/>
                    <a:pt x="6865" y="18609"/>
                  </a:cubicBezTo>
                  <a:cubicBezTo>
                    <a:pt x="7033" y="20267"/>
                    <a:pt x="7033" y="20908"/>
                    <a:pt x="7200" y="20962"/>
                  </a:cubicBezTo>
                  <a:cubicBezTo>
                    <a:pt x="7367" y="21015"/>
                    <a:pt x="7702" y="20481"/>
                    <a:pt x="8372" y="19037"/>
                  </a:cubicBezTo>
                  <a:cubicBezTo>
                    <a:pt x="9042" y="17594"/>
                    <a:pt x="10047" y="15241"/>
                    <a:pt x="11051" y="13798"/>
                  </a:cubicBezTo>
                  <a:cubicBezTo>
                    <a:pt x="12056" y="12354"/>
                    <a:pt x="13060" y="11819"/>
                    <a:pt x="14065" y="11499"/>
                  </a:cubicBezTo>
                  <a:cubicBezTo>
                    <a:pt x="15070" y="11178"/>
                    <a:pt x="16074" y="11071"/>
                    <a:pt x="16828" y="11285"/>
                  </a:cubicBezTo>
                  <a:cubicBezTo>
                    <a:pt x="17581" y="11499"/>
                    <a:pt x="18084" y="12033"/>
                    <a:pt x="18837" y="13423"/>
                  </a:cubicBezTo>
                  <a:cubicBezTo>
                    <a:pt x="19591" y="14813"/>
                    <a:pt x="20595" y="17059"/>
                    <a:pt x="21098" y="18449"/>
                  </a:cubicBezTo>
                  <a:cubicBezTo>
                    <a:pt x="21600" y="19839"/>
                    <a:pt x="21600" y="20374"/>
                    <a:pt x="21181" y="20801"/>
                  </a:cubicBezTo>
                  <a:cubicBezTo>
                    <a:pt x="20763" y="21229"/>
                    <a:pt x="19926" y="21550"/>
                    <a:pt x="16995" y="21550"/>
                  </a:cubicBezTo>
                  <a:cubicBezTo>
                    <a:pt x="14065" y="21550"/>
                    <a:pt x="9042" y="21229"/>
                    <a:pt x="5860" y="21069"/>
                  </a:cubicBezTo>
                  <a:cubicBezTo>
                    <a:pt x="2679" y="20908"/>
                    <a:pt x="1340" y="20908"/>
                    <a:pt x="0" y="20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2529146" y="1753150"/>
              <a:ext cx="1021925" cy="2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592" y="16559"/>
                    <a:pt x="1184" y="11759"/>
                    <a:pt x="1989" y="8759"/>
                  </a:cubicBezTo>
                  <a:cubicBezTo>
                    <a:pt x="2795" y="5759"/>
                    <a:pt x="3814" y="4559"/>
                    <a:pt x="4981" y="3359"/>
                  </a:cubicBezTo>
                  <a:cubicBezTo>
                    <a:pt x="6148" y="2159"/>
                    <a:pt x="7463" y="959"/>
                    <a:pt x="8844" y="359"/>
                  </a:cubicBezTo>
                  <a:cubicBezTo>
                    <a:pt x="10225" y="-241"/>
                    <a:pt x="11671" y="-241"/>
                    <a:pt x="13003" y="1559"/>
                  </a:cubicBezTo>
                  <a:cubicBezTo>
                    <a:pt x="14334" y="3359"/>
                    <a:pt x="15551" y="6959"/>
                    <a:pt x="16800" y="9359"/>
                  </a:cubicBezTo>
                  <a:cubicBezTo>
                    <a:pt x="18049" y="11759"/>
                    <a:pt x="19332" y="12959"/>
                    <a:pt x="20137" y="14759"/>
                  </a:cubicBezTo>
                  <a:cubicBezTo>
                    <a:pt x="20942" y="16559"/>
                    <a:pt x="21271" y="18959"/>
                    <a:pt x="2160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2491816" y="1827499"/>
              <a:ext cx="1208578" cy="6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" y="18831"/>
                    <a:pt x="556" y="16062"/>
                    <a:pt x="1195" y="14400"/>
                  </a:cubicBezTo>
                  <a:cubicBezTo>
                    <a:pt x="1835" y="12738"/>
                    <a:pt x="2836" y="12185"/>
                    <a:pt x="3850" y="11077"/>
                  </a:cubicBezTo>
                  <a:cubicBezTo>
                    <a:pt x="4865" y="9969"/>
                    <a:pt x="5893" y="8308"/>
                    <a:pt x="6853" y="7200"/>
                  </a:cubicBezTo>
                  <a:cubicBezTo>
                    <a:pt x="7812" y="6092"/>
                    <a:pt x="8701" y="5538"/>
                    <a:pt x="9688" y="4985"/>
                  </a:cubicBezTo>
                  <a:cubicBezTo>
                    <a:pt x="10675" y="4431"/>
                    <a:pt x="11759" y="3877"/>
                    <a:pt x="12885" y="3046"/>
                  </a:cubicBezTo>
                  <a:cubicBezTo>
                    <a:pt x="14011" y="2215"/>
                    <a:pt x="15178" y="1108"/>
                    <a:pt x="16332" y="554"/>
                  </a:cubicBezTo>
                  <a:cubicBezTo>
                    <a:pt x="17486" y="0"/>
                    <a:pt x="18625" y="0"/>
                    <a:pt x="19501" y="0"/>
                  </a:cubicBezTo>
                  <a:cubicBezTo>
                    <a:pt x="20377" y="0"/>
                    <a:pt x="2098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2703355" y="1809028"/>
              <a:ext cx="829881" cy="6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36" fill="norm" stroke="1" extrusionOk="0">
                  <a:moveTo>
                    <a:pt x="566" y="21536"/>
                  </a:moveTo>
                  <a:cubicBezTo>
                    <a:pt x="283" y="19479"/>
                    <a:pt x="0" y="17422"/>
                    <a:pt x="0" y="16393"/>
                  </a:cubicBezTo>
                  <a:cubicBezTo>
                    <a:pt x="0" y="15365"/>
                    <a:pt x="283" y="15365"/>
                    <a:pt x="1254" y="14850"/>
                  </a:cubicBezTo>
                  <a:cubicBezTo>
                    <a:pt x="2225" y="14336"/>
                    <a:pt x="3883" y="13307"/>
                    <a:pt x="5562" y="11765"/>
                  </a:cubicBezTo>
                  <a:cubicBezTo>
                    <a:pt x="7240" y="10222"/>
                    <a:pt x="8939" y="8165"/>
                    <a:pt x="10497" y="6365"/>
                  </a:cubicBezTo>
                  <a:cubicBezTo>
                    <a:pt x="12054" y="4565"/>
                    <a:pt x="13470" y="3022"/>
                    <a:pt x="15027" y="1993"/>
                  </a:cubicBezTo>
                  <a:cubicBezTo>
                    <a:pt x="16584" y="965"/>
                    <a:pt x="18283" y="450"/>
                    <a:pt x="19315" y="193"/>
                  </a:cubicBezTo>
                  <a:cubicBezTo>
                    <a:pt x="20346" y="-64"/>
                    <a:pt x="20710" y="-64"/>
                    <a:pt x="21013" y="193"/>
                  </a:cubicBezTo>
                  <a:cubicBezTo>
                    <a:pt x="21317" y="450"/>
                    <a:pt x="21560" y="965"/>
                    <a:pt x="21580" y="1222"/>
                  </a:cubicBezTo>
                  <a:cubicBezTo>
                    <a:pt x="21600" y="1479"/>
                    <a:pt x="21398" y="1479"/>
                    <a:pt x="20569" y="1479"/>
                  </a:cubicBezTo>
                  <a:cubicBezTo>
                    <a:pt x="19739" y="1479"/>
                    <a:pt x="18283" y="1479"/>
                    <a:pt x="17151" y="1736"/>
                  </a:cubicBezTo>
                  <a:cubicBezTo>
                    <a:pt x="16018" y="1993"/>
                    <a:pt x="15209" y="2507"/>
                    <a:pt x="14400" y="3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2547811" y="1796390"/>
              <a:ext cx="1049924" cy="5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" y="17053"/>
                    <a:pt x="1280" y="12505"/>
                    <a:pt x="2160" y="10232"/>
                  </a:cubicBezTo>
                  <a:cubicBezTo>
                    <a:pt x="3040" y="7958"/>
                    <a:pt x="4160" y="7958"/>
                    <a:pt x="5264" y="7389"/>
                  </a:cubicBezTo>
                  <a:cubicBezTo>
                    <a:pt x="6368" y="6821"/>
                    <a:pt x="7456" y="5684"/>
                    <a:pt x="8624" y="4547"/>
                  </a:cubicBezTo>
                  <a:cubicBezTo>
                    <a:pt x="9792" y="3411"/>
                    <a:pt x="11040" y="2274"/>
                    <a:pt x="12288" y="1421"/>
                  </a:cubicBezTo>
                  <a:cubicBezTo>
                    <a:pt x="13536" y="568"/>
                    <a:pt x="14784" y="0"/>
                    <a:pt x="16032" y="0"/>
                  </a:cubicBezTo>
                  <a:cubicBezTo>
                    <a:pt x="17280" y="0"/>
                    <a:pt x="18528" y="568"/>
                    <a:pt x="19456" y="3126"/>
                  </a:cubicBezTo>
                  <a:cubicBezTo>
                    <a:pt x="20384" y="5684"/>
                    <a:pt x="20992" y="10232"/>
                    <a:pt x="21600" y="14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2600356" y="1804434"/>
              <a:ext cx="736065" cy="4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76" fill="norm" stroke="1" extrusionOk="0">
                  <a:moveTo>
                    <a:pt x="101" y="21476"/>
                  </a:moveTo>
                  <a:cubicBezTo>
                    <a:pt x="10" y="17876"/>
                    <a:pt x="-81" y="14276"/>
                    <a:pt x="124" y="11396"/>
                  </a:cubicBezTo>
                  <a:cubicBezTo>
                    <a:pt x="328" y="8516"/>
                    <a:pt x="828" y="6356"/>
                    <a:pt x="1920" y="4916"/>
                  </a:cubicBezTo>
                  <a:cubicBezTo>
                    <a:pt x="3011" y="3476"/>
                    <a:pt x="4694" y="2756"/>
                    <a:pt x="6535" y="2036"/>
                  </a:cubicBezTo>
                  <a:cubicBezTo>
                    <a:pt x="8377" y="1316"/>
                    <a:pt x="10378" y="596"/>
                    <a:pt x="12492" y="236"/>
                  </a:cubicBezTo>
                  <a:cubicBezTo>
                    <a:pt x="14607" y="-124"/>
                    <a:pt x="16835" y="-124"/>
                    <a:pt x="18359" y="596"/>
                  </a:cubicBezTo>
                  <a:cubicBezTo>
                    <a:pt x="19882" y="1316"/>
                    <a:pt x="20700" y="2756"/>
                    <a:pt x="21519" y="4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2735157" y="1795971"/>
              <a:ext cx="139298" cy="48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49" fill="norm" stroke="1" extrusionOk="0">
                  <a:moveTo>
                    <a:pt x="10693" y="2857"/>
                  </a:moveTo>
                  <a:cubicBezTo>
                    <a:pt x="10213" y="2095"/>
                    <a:pt x="9733" y="1334"/>
                    <a:pt x="8893" y="849"/>
                  </a:cubicBezTo>
                  <a:cubicBezTo>
                    <a:pt x="8053" y="364"/>
                    <a:pt x="6853" y="157"/>
                    <a:pt x="5653" y="53"/>
                  </a:cubicBezTo>
                  <a:cubicBezTo>
                    <a:pt x="4453" y="-51"/>
                    <a:pt x="3253" y="-51"/>
                    <a:pt x="2293" y="503"/>
                  </a:cubicBezTo>
                  <a:cubicBezTo>
                    <a:pt x="1333" y="1057"/>
                    <a:pt x="613" y="2164"/>
                    <a:pt x="973" y="3064"/>
                  </a:cubicBezTo>
                  <a:cubicBezTo>
                    <a:pt x="1333" y="3964"/>
                    <a:pt x="2773" y="4657"/>
                    <a:pt x="4813" y="4968"/>
                  </a:cubicBezTo>
                  <a:cubicBezTo>
                    <a:pt x="6853" y="5280"/>
                    <a:pt x="9493" y="5211"/>
                    <a:pt x="11293" y="4622"/>
                  </a:cubicBezTo>
                  <a:cubicBezTo>
                    <a:pt x="13093" y="4034"/>
                    <a:pt x="14053" y="2926"/>
                    <a:pt x="12853" y="2095"/>
                  </a:cubicBezTo>
                  <a:cubicBezTo>
                    <a:pt x="11653" y="1264"/>
                    <a:pt x="8293" y="711"/>
                    <a:pt x="6013" y="468"/>
                  </a:cubicBezTo>
                  <a:cubicBezTo>
                    <a:pt x="3733" y="226"/>
                    <a:pt x="2533" y="295"/>
                    <a:pt x="1573" y="641"/>
                  </a:cubicBezTo>
                  <a:cubicBezTo>
                    <a:pt x="613" y="987"/>
                    <a:pt x="-107" y="1611"/>
                    <a:pt x="13" y="2026"/>
                  </a:cubicBezTo>
                  <a:cubicBezTo>
                    <a:pt x="133" y="2441"/>
                    <a:pt x="1093" y="2649"/>
                    <a:pt x="2893" y="2718"/>
                  </a:cubicBezTo>
                  <a:cubicBezTo>
                    <a:pt x="4693" y="2787"/>
                    <a:pt x="7333" y="2718"/>
                    <a:pt x="9013" y="2545"/>
                  </a:cubicBezTo>
                  <a:cubicBezTo>
                    <a:pt x="10693" y="2372"/>
                    <a:pt x="11413" y="2095"/>
                    <a:pt x="11653" y="1784"/>
                  </a:cubicBezTo>
                  <a:cubicBezTo>
                    <a:pt x="11893" y="1472"/>
                    <a:pt x="11653" y="1126"/>
                    <a:pt x="10933" y="1022"/>
                  </a:cubicBezTo>
                  <a:cubicBezTo>
                    <a:pt x="10213" y="918"/>
                    <a:pt x="9013" y="1057"/>
                    <a:pt x="7933" y="1230"/>
                  </a:cubicBezTo>
                  <a:cubicBezTo>
                    <a:pt x="6853" y="1403"/>
                    <a:pt x="5893" y="1611"/>
                    <a:pt x="5773" y="1853"/>
                  </a:cubicBezTo>
                  <a:cubicBezTo>
                    <a:pt x="5653" y="2095"/>
                    <a:pt x="6373" y="2372"/>
                    <a:pt x="6733" y="2337"/>
                  </a:cubicBezTo>
                  <a:cubicBezTo>
                    <a:pt x="7093" y="2303"/>
                    <a:pt x="7093" y="1957"/>
                    <a:pt x="6373" y="1611"/>
                  </a:cubicBezTo>
                  <a:cubicBezTo>
                    <a:pt x="5653" y="1264"/>
                    <a:pt x="4213" y="918"/>
                    <a:pt x="3493" y="1022"/>
                  </a:cubicBezTo>
                  <a:cubicBezTo>
                    <a:pt x="2773" y="1126"/>
                    <a:pt x="2773" y="1680"/>
                    <a:pt x="3373" y="2891"/>
                  </a:cubicBezTo>
                  <a:cubicBezTo>
                    <a:pt x="3973" y="4103"/>
                    <a:pt x="5173" y="5972"/>
                    <a:pt x="6853" y="8014"/>
                  </a:cubicBezTo>
                  <a:cubicBezTo>
                    <a:pt x="8533" y="10057"/>
                    <a:pt x="10693" y="12272"/>
                    <a:pt x="12733" y="14211"/>
                  </a:cubicBezTo>
                  <a:cubicBezTo>
                    <a:pt x="14773" y="16149"/>
                    <a:pt x="16693" y="17811"/>
                    <a:pt x="17653" y="18884"/>
                  </a:cubicBezTo>
                  <a:cubicBezTo>
                    <a:pt x="18613" y="19957"/>
                    <a:pt x="18613" y="20441"/>
                    <a:pt x="19093" y="20787"/>
                  </a:cubicBezTo>
                  <a:cubicBezTo>
                    <a:pt x="19573" y="21134"/>
                    <a:pt x="20533" y="21341"/>
                    <a:pt x="21493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2821698" y="2388939"/>
              <a:ext cx="85421" cy="35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10" fill="norm" stroke="1" extrusionOk="0">
                  <a:moveTo>
                    <a:pt x="21182" y="1615"/>
                  </a:moveTo>
                  <a:cubicBezTo>
                    <a:pt x="19253" y="1047"/>
                    <a:pt x="17325" y="478"/>
                    <a:pt x="14818" y="194"/>
                  </a:cubicBezTo>
                  <a:cubicBezTo>
                    <a:pt x="12311" y="-90"/>
                    <a:pt x="9225" y="-90"/>
                    <a:pt x="6525" y="384"/>
                  </a:cubicBezTo>
                  <a:cubicBezTo>
                    <a:pt x="3825" y="857"/>
                    <a:pt x="1511" y="1805"/>
                    <a:pt x="546" y="3889"/>
                  </a:cubicBezTo>
                  <a:cubicBezTo>
                    <a:pt x="-418" y="5973"/>
                    <a:pt x="-32" y="9194"/>
                    <a:pt x="1125" y="12321"/>
                  </a:cubicBezTo>
                  <a:cubicBezTo>
                    <a:pt x="2282" y="15447"/>
                    <a:pt x="4211" y="18478"/>
                    <a:pt x="6139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2768841" y="2569444"/>
              <a:ext cx="175609" cy="6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928" y="21600"/>
                  </a:moveTo>
                  <a:cubicBezTo>
                    <a:pt x="359" y="17723"/>
                    <a:pt x="-209" y="13846"/>
                    <a:pt x="75" y="11077"/>
                  </a:cubicBezTo>
                  <a:cubicBezTo>
                    <a:pt x="359" y="8308"/>
                    <a:pt x="1496" y="6646"/>
                    <a:pt x="5191" y="4985"/>
                  </a:cubicBezTo>
                  <a:cubicBezTo>
                    <a:pt x="8886" y="3323"/>
                    <a:pt x="15138" y="1662"/>
                    <a:pt x="213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2929457" y="2487488"/>
              <a:ext cx="84987" cy="28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29" fill="norm" stroke="1" extrusionOk="0">
                  <a:moveTo>
                    <a:pt x="21075" y="1959"/>
                  </a:moveTo>
                  <a:cubicBezTo>
                    <a:pt x="20304" y="1372"/>
                    <a:pt x="19532" y="786"/>
                    <a:pt x="17218" y="375"/>
                  </a:cubicBezTo>
                  <a:cubicBezTo>
                    <a:pt x="14904" y="-36"/>
                    <a:pt x="11046" y="-271"/>
                    <a:pt x="7768" y="551"/>
                  </a:cubicBezTo>
                  <a:cubicBezTo>
                    <a:pt x="4489" y="1372"/>
                    <a:pt x="1789" y="3251"/>
                    <a:pt x="632" y="6068"/>
                  </a:cubicBezTo>
                  <a:cubicBezTo>
                    <a:pt x="-525" y="8886"/>
                    <a:pt x="-139" y="12642"/>
                    <a:pt x="2175" y="15342"/>
                  </a:cubicBezTo>
                  <a:cubicBezTo>
                    <a:pt x="4489" y="18042"/>
                    <a:pt x="8732" y="19686"/>
                    <a:pt x="12975" y="21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2995778" y="2585599"/>
              <a:ext cx="64148" cy="18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168" fill="norm" stroke="1" extrusionOk="0">
                  <a:moveTo>
                    <a:pt x="0" y="4535"/>
                  </a:moveTo>
                  <a:cubicBezTo>
                    <a:pt x="0" y="2942"/>
                    <a:pt x="0" y="1348"/>
                    <a:pt x="1256" y="552"/>
                  </a:cubicBezTo>
                  <a:cubicBezTo>
                    <a:pt x="2512" y="-245"/>
                    <a:pt x="5023" y="-245"/>
                    <a:pt x="8791" y="994"/>
                  </a:cubicBezTo>
                  <a:cubicBezTo>
                    <a:pt x="12558" y="2234"/>
                    <a:pt x="17581" y="4712"/>
                    <a:pt x="19591" y="7899"/>
                  </a:cubicBezTo>
                  <a:cubicBezTo>
                    <a:pt x="21600" y="11086"/>
                    <a:pt x="20595" y="14981"/>
                    <a:pt x="19088" y="17283"/>
                  </a:cubicBezTo>
                  <a:cubicBezTo>
                    <a:pt x="17581" y="19584"/>
                    <a:pt x="15572" y="20293"/>
                    <a:pt x="13312" y="20735"/>
                  </a:cubicBezTo>
                  <a:cubicBezTo>
                    <a:pt x="11051" y="21178"/>
                    <a:pt x="8539" y="21355"/>
                    <a:pt x="7032" y="20912"/>
                  </a:cubicBezTo>
                  <a:cubicBezTo>
                    <a:pt x="5526" y="20470"/>
                    <a:pt x="5023" y="19407"/>
                    <a:pt x="5023" y="18168"/>
                  </a:cubicBezTo>
                  <a:cubicBezTo>
                    <a:pt x="5023" y="16929"/>
                    <a:pt x="5526" y="15512"/>
                    <a:pt x="6028" y="14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3056440" y="2605944"/>
              <a:ext cx="88662" cy="15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791"/>
                  </a:moveTo>
                  <a:cubicBezTo>
                    <a:pt x="1516" y="1455"/>
                    <a:pt x="3032" y="119"/>
                    <a:pt x="3411" y="7"/>
                  </a:cubicBezTo>
                  <a:cubicBezTo>
                    <a:pt x="3789" y="-104"/>
                    <a:pt x="3032" y="1009"/>
                    <a:pt x="3600" y="3904"/>
                  </a:cubicBezTo>
                  <a:cubicBezTo>
                    <a:pt x="4168" y="6799"/>
                    <a:pt x="6063" y="11475"/>
                    <a:pt x="9284" y="14704"/>
                  </a:cubicBezTo>
                  <a:cubicBezTo>
                    <a:pt x="12505" y="17933"/>
                    <a:pt x="17053" y="19715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3163766" y="2532114"/>
              <a:ext cx="52113" cy="30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600" fill="norm" stroke="1" extrusionOk="0">
                  <a:moveTo>
                    <a:pt x="0" y="0"/>
                  </a:moveTo>
                  <a:cubicBezTo>
                    <a:pt x="6000" y="1527"/>
                    <a:pt x="12000" y="3055"/>
                    <a:pt x="15900" y="5618"/>
                  </a:cubicBezTo>
                  <a:cubicBezTo>
                    <a:pt x="19800" y="8182"/>
                    <a:pt x="21600" y="11782"/>
                    <a:pt x="18600" y="14618"/>
                  </a:cubicBezTo>
                  <a:cubicBezTo>
                    <a:pt x="15600" y="17455"/>
                    <a:pt x="7800" y="195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397555" y="3296367"/>
              <a:ext cx="149302" cy="53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16" fill="norm" stroke="1" extrusionOk="0">
                  <a:moveTo>
                    <a:pt x="19706" y="7011"/>
                  </a:moveTo>
                  <a:cubicBezTo>
                    <a:pt x="20367" y="5693"/>
                    <a:pt x="21029" y="4374"/>
                    <a:pt x="21139" y="3369"/>
                  </a:cubicBezTo>
                  <a:cubicBezTo>
                    <a:pt x="21249" y="2365"/>
                    <a:pt x="20808" y="1674"/>
                    <a:pt x="20147" y="1140"/>
                  </a:cubicBezTo>
                  <a:cubicBezTo>
                    <a:pt x="19486" y="607"/>
                    <a:pt x="18604" y="230"/>
                    <a:pt x="17502" y="73"/>
                  </a:cubicBezTo>
                  <a:cubicBezTo>
                    <a:pt x="16400" y="-84"/>
                    <a:pt x="15078" y="-21"/>
                    <a:pt x="12873" y="607"/>
                  </a:cubicBezTo>
                  <a:cubicBezTo>
                    <a:pt x="10669" y="1235"/>
                    <a:pt x="7584" y="2428"/>
                    <a:pt x="5159" y="4060"/>
                  </a:cubicBezTo>
                  <a:cubicBezTo>
                    <a:pt x="2735" y="5693"/>
                    <a:pt x="971" y="7765"/>
                    <a:pt x="310" y="9868"/>
                  </a:cubicBezTo>
                  <a:cubicBezTo>
                    <a:pt x="-351" y="11972"/>
                    <a:pt x="90" y="14107"/>
                    <a:pt x="1192" y="16053"/>
                  </a:cubicBezTo>
                  <a:cubicBezTo>
                    <a:pt x="2294" y="18000"/>
                    <a:pt x="4057" y="19758"/>
                    <a:pt x="582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304561" y="3624033"/>
              <a:ext cx="218068" cy="8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796" y="21600"/>
                  </a:moveTo>
                  <a:cubicBezTo>
                    <a:pt x="337" y="20084"/>
                    <a:pt x="-123" y="18568"/>
                    <a:pt x="30" y="17242"/>
                  </a:cubicBezTo>
                  <a:cubicBezTo>
                    <a:pt x="183" y="15916"/>
                    <a:pt x="949" y="14779"/>
                    <a:pt x="3783" y="12695"/>
                  </a:cubicBezTo>
                  <a:cubicBezTo>
                    <a:pt x="6617" y="10611"/>
                    <a:pt x="11520" y="7579"/>
                    <a:pt x="14813" y="5305"/>
                  </a:cubicBezTo>
                  <a:cubicBezTo>
                    <a:pt x="18107" y="3032"/>
                    <a:pt x="19792" y="1516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607670" y="3383112"/>
              <a:ext cx="152941" cy="41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511" fill="norm" stroke="1" extrusionOk="0">
                  <a:moveTo>
                    <a:pt x="21028" y="1111"/>
                  </a:moveTo>
                  <a:cubicBezTo>
                    <a:pt x="20600" y="711"/>
                    <a:pt x="20173" y="311"/>
                    <a:pt x="19424" y="111"/>
                  </a:cubicBezTo>
                  <a:cubicBezTo>
                    <a:pt x="18676" y="-89"/>
                    <a:pt x="17606" y="-89"/>
                    <a:pt x="15468" y="711"/>
                  </a:cubicBezTo>
                  <a:cubicBezTo>
                    <a:pt x="13329" y="1511"/>
                    <a:pt x="10121" y="3111"/>
                    <a:pt x="7127" y="5351"/>
                  </a:cubicBezTo>
                  <a:cubicBezTo>
                    <a:pt x="4133" y="7591"/>
                    <a:pt x="1353" y="10471"/>
                    <a:pt x="390" y="12911"/>
                  </a:cubicBezTo>
                  <a:cubicBezTo>
                    <a:pt x="-572" y="15351"/>
                    <a:pt x="283" y="17351"/>
                    <a:pt x="2529" y="18711"/>
                  </a:cubicBezTo>
                  <a:cubicBezTo>
                    <a:pt x="4775" y="20071"/>
                    <a:pt x="8410" y="20791"/>
                    <a:pt x="12046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819615" y="3535019"/>
              <a:ext cx="220975" cy="18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62" fill="norm" stroke="1" extrusionOk="0">
                  <a:moveTo>
                    <a:pt x="161" y="1647"/>
                  </a:moveTo>
                  <a:cubicBezTo>
                    <a:pt x="614" y="933"/>
                    <a:pt x="1067" y="219"/>
                    <a:pt x="1672" y="41"/>
                  </a:cubicBezTo>
                  <a:cubicBezTo>
                    <a:pt x="2276" y="-138"/>
                    <a:pt x="3031" y="219"/>
                    <a:pt x="4466" y="2183"/>
                  </a:cubicBezTo>
                  <a:cubicBezTo>
                    <a:pt x="5901" y="4146"/>
                    <a:pt x="8016" y="7717"/>
                    <a:pt x="8544" y="11019"/>
                  </a:cubicBezTo>
                  <a:cubicBezTo>
                    <a:pt x="9073" y="14321"/>
                    <a:pt x="8016" y="17356"/>
                    <a:pt x="6581" y="19141"/>
                  </a:cubicBezTo>
                  <a:cubicBezTo>
                    <a:pt x="5146" y="20926"/>
                    <a:pt x="3333" y="21462"/>
                    <a:pt x="2125" y="21462"/>
                  </a:cubicBezTo>
                  <a:cubicBezTo>
                    <a:pt x="916" y="21462"/>
                    <a:pt x="312" y="20926"/>
                    <a:pt x="86" y="20212"/>
                  </a:cubicBezTo>
                  <a:cubicBezTo>
                    <a:pt x="-141" y="19498"/>
                    <a:pt x="10" y="18606"/>
                    <a:pt x="1445" y="16642"/>
                  </a:cubicBezTo>
                  <a:cubicBezTo>
                    <a:pt x="2880" y="14679"/>
                    <a:pt x="5599" y="11644"/>
                    <a:pt x="7789" y="9323"/>
                  </a:cubicBezTo>
                  <a:cubicBezTo>
                    <a:pt x="9979" y="7002"/>
                    <a:pt x="11641" y="5396"/>
                    <a:pt x="12774" y="4325"/>
                  </a:cubicBezTo>
                  <a:cubicBezTo>
                    <a:pt x="13907" y="3254"/>
                    <a:pt x="14511" y="2718"/>
                    <a:pt x="14435" y="2718"/>
                  </a:cubicBezTo>
                  <a:cubicBezTo>
                    <a:pt x="14360" y="2718"/>
                    <a:pt x="13604" y="3254"/>
                    <a:pt x="12623" y="4950"/>
                  </a:cubicBezTo>
                  <a:cubicBezTo>
                    <a:pt x="11641" y="6645"/>
                    <a:pt x="10432" y="9502"/>
                    <a:pt x="9828" y="11376"/>
                  </a:cubicBezTo>
                  <a:cubicBezTo>
                    <a:pt x="9224" y="13250"/>
                    <a:pt x="9224" y="14143"/>
                    <a:pt x="11263" y="15214"/>
                  </a:cubicBezTo>
                  <a:cubicBezTo>
                    <a:pt x="13302" y="16285"/>
                    <a:pt x="17381" y="17535"/>
                    <a:pt x="21459" y="18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1115250" y="3403706"/>
              <a:ext cx="130757" cy="34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468" fill="norm" stroke="1" extrusionOk="0">
                  <a:moveTo>
                    <a:pt x="4418" y="63"/>
                  </a:moveTo>
                  <a:cubicBezTo>
                    <a:pt x="5645" y="-34"/>
                    <a:pt x="6873" y="-132"/>
                    <a:pt x="9573" y="699"/>
                  </a:cubicBezTo>
                  <a:cubicBezTo>
                    <a:pt x="12273" y="1530"/>
                    <a:pt x="16445" y="3289"/>
                    <a:pt x="18777" y="5586"/>
                  </a:cubicBezTo>
                  <a:cubicBezTo>
                    <a:pt x="21109" y="7882"/>
                    <a:pt x="21600" y="10717"/>
                    <a:pt x="18164" y="13454"/>
                  </a:cubicBezTo>
                  <a:cubicBezTo>
                    <a:pt x="14727" y="16190"/>
                    <a:pt x="7364" y="18829"/>
                    <a:pt x="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1487001" y="3500169"/>
              <a:ext cx="331075" cy="20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39" fill="norm" stroke="1" extrusionOk="0">
                  <a:moveTo>
                    <a:pt x="1009" y="269"/>
                  </a:moveTo>
                  <a:cubicBezTo>
                    <a:pt x="505" y="104"/>
                    <a:pt x="0" y="-61"/>
                    <a:pt x="0" y="21"/>
                  </a:cubicBezTo>
                  <a:cubicBezTo>
                    <a:pt x="0" y="104"/>
                    <a:pt x="505" y="434"/>
                    <a:pt x="2372" y="1093"/>
                  </a:cubicBezTo>
                  <a:cubicBezTo>
                    <a:pt x="4239" y="1753"/>
                    <a:pt x="7469" y="2742"/>
                    <a:pt x="10649" y="3896"/>
                  </a:cubicBezTo>
                  <a:cubicBezTo>
                    <a:pt x="13828" y="5050"/>
                    <a:pt x="16957" y="6370"/>
                    <a:pt x="18824" y="7276"/>
                  </a:cubicBezTo>
                  <a:cubicBezTo>
                    <a:pt x="20692" y="8183"/>
                    <a:pt x="21297" y="8678"/>
                    <a:pt x="21449" y="9255"/>
                  </a:cubicBezTo>
                  <a:cubicBezTo>
                    <a:pt x="21600" y="9832"/>
                    <a:pt x="21297" y="10492"/>
                    <a:pt x="19884" y="11481"/>
                  </a:cubicBezTo>
                  <a:cubicBezTo>
                    <a:pt x="18471" y="12470"/>
                    <a:pt x="15948" y="13789"/>
                    <a:pt x="13475" y="14944"/>
                  </a:cubicBezTo>
                  <a:cubicBezTo>
                    <a:pt x="11002" y="16098"/>
                    <a:pt x="8579" y="17087"/>
                    <a:pt x="7065" y="17829"/>
                  </a:cubicBezTo>
                  <a:cubicBezTo>
                    <a:pt x="5551" y="18571"/>
                    <a:pt x="4946" y="19066"/>
                    <a:pt x="4794" y="19643"/>
                  </a:cubicBezTo>
                  <a:cubicBezTo>
                    <a:pt x="4643" y="20220"/>
                    <a:pt x="4946" y="20879"/>
                    <a:pt x="5249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1564939" y="3703360"/>
              <a:ext cx="334254" cy="10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8489" y="1636"/>
                    <a:pt x="15489" y="3273"/>
                    <a:pt x="12239" y="5564"/>
                  </a:cubicBezTo>
                  <a:cubicBezTo>
                    <a:pt x="8989" y="7855"/>
                    <a:pt x="5489" y="10800"/>
                    <a:pt x="3489" y="12600"/>
                  </a:cubicBezTo>
                  <a:cubicBezTo>
                    <a:pt x="1489" y="14400"/>
                    <a:pt x="989" y="15055"/>
                    <a:pt x="589" y="16200"/>
                  </a:cubicBezTo>
                  <a:cubicBezTo>
                    <a:pt x="189" y="17345"/>
                    <a:pt x="-111" y="18982"/>
                    <a:pt x="39" y="19964"/>
                  </a:cubicBezTo>
                  <a:cubicBezTo>
                    <a:pt x="189" y="20945"/>
                    <a:pt x="789" y="21273"/>
                    <a:pt x="1439" y="21436"/>
                  </a:cubicBezTo>
                  <a:cubicBezTo>
                    <a:pt x="2089" y="21600"/>
                    <a:pt x="2789" y="21600"/>
                    <a:pt x="3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1974513" y="3532843"/>
              <a:ext cx="276976" cy="22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191" fill="norm" stroke="1" extrusionOk="0">
                  <a:moveTo>
                    <a:pt x="15615" y="8174"/>
                  </a:moveTo>
                  <a:cubicBezTo>
                    <a:pt x="15259" y="6704"/>
                    <a:pt x="14903" y="5235"/>
                    <a:pt x="14666" y="3986"/>
                  </a:cubicBezTo>
                  <a:cubicBezTo>
                    <a:pt x="14428" y="2737"/>
                    <a:pt x="14310" y="1708"/>
                    <a:pt x="14013" y="974"/>
                  </a:cubicBezTo>
                  <a:cubicBezTo>
                    <a:pt x="13716" y="239"/>
                    <a:pt x="13242" y="-202"/>
                    <a:pt x="11817" y="92"/>
                  </a:cubicBezTo>
                  <a:cubicBezTo>
                    <a:pt x="10393" y="386"/>
                    <a:pt x="8020" y="1414"/>
                    <a:pt x="5824" y="3765"/>
                  </a:cubicBezTo>
                  <a:cubicBezTo>
                    <a:pt x="3628" y="6116"/>
                    <a:pt x="1611" y="9790"/>
                    <a:pt x="661" y="12802"/>
                  </a:cubicBezTo>
                  <a:cubicBezTo>
                    <a:pt x="-288" y="15814"/>
                    <a:pt x="-169" y="18165"/>
                    <a:pt x="721" y="19561"/>
                  </a:cubicBezTo>
                  <a:cubicBezTo>
                    <a:pt x="1611" y="20957"/>
                    <a:pt x="3272" y="21398"/>
                    <a:pt x="5824" y="21104"/>
                  </a:cubicBezTo>
                  <a:cubicBezTo>
                    <a:pt x="8376" y="20810"/>
                    <a:pt x="11818" y="19782"/>
                    <a:pt x="14547" y="17798"/>
                  </a:cubicBezTo>
                  <a:cubicBezTo>
                    <a:pt x="17277" y="15814"/>
                    <a:pt x="19294" y="12876"/>
                    <a:pt x="20303" y="10671"/>
                  </a:cubicBezTo>
                  <a:cubicBezTo>
                    <a:pt x="21312" y="8467"/>
                    <a:pt x="21312" y="6998"/>
                    <a:pt x="20778" y="5749"/>
                  </a:cubicBezTo>
                  <a:cubicBezTo>
                    <a:pt x="20244" y="4500"/>
                    <a:pt x="19176" y="3471"/>
                    <a:pt x="18108" y="2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3952888" y="3453361"/>
              <a:ext cx="153476" cy="41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97" fill="norm" stroke="1" extrusionOk="0">
                  <a:moveTo>
                    <a:pt x="21102" y="5479"/>
                  </a:moveTo>
                  <a:cubicBezTo>
                    <a:pt x="20674" y="3942"/>
                    <a:pt x="20247" y="2405"/>
                    <a:pt x="19177" y="1394"/>
                  </a:cubicBezTo>
                  <a:cubicBezTo>
                    <a:pt x="18108" y="382"/>
                    <a:pt x="16397" y="-103"/>
                    <a:pt x="14151" y="18"/>
                  </a:cubicBezTo>
                  <a:cubicBezTo>
                    <a:pt x="11906" y="140"/>
                    <a:pt x="9126" y="868"/>
                    <a:pt x="6452" y="2567"/>
                  </a:cubicBezTo>
                  <a:cubicBezTo>
                    <a:pt x="3779" y="4266"/>
                    <a:pt x="1213" y="6935"/>
                    <a:pt x="357" y="9564"/>
                  </a:cubicBezTo>
                  <a:cubicBezTo>
                    <a:pt x="-498" y="12194"/>
                    <a:pt x="357" y="14782"/>
                    <a:pt x="1106" y="16603"/>
                  </a:cubicBezTo>
                  <a:cubicBezTo>
                    <a:pt x="1854" y="18423"/>
                    <a:pt x="2496" y="19475"/>
                    <a:pt x="2496" y="20162"/>
                  </a:cubicBezTo>
                  <a:cubicBezTo>
                    <a:pt x="2496" y="20850"/>
                    <a:pt x="1854" y="21173"/>
                    <a:pt x="1213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3890536" y="3688534"/>
              <a:ext cx="229827" cy="8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002" fill="norm" stroke="1" extrusionOk="0">
                  <a:moveTo>
                    <a:pt x="110" y="21002"/>
                  </a:moveTo>
                  <a:cubicBezTo>
                    <a:pt x="-35" y="16519"/>
                    <a:pt x="-180" y="12036"/>
                    <a:pt x="690" y="8164"/>
                  </a:cubicBezTo>
                  <a:cubicBezTo>
                    <a:pt x="1560" y="4293"/>
                    <a:pt x="3444" y="1032"/>
                    <a:pt x="7068" y="217"/>
                  </a:cubicBezTo>
                  <a:cubicBezTo>
                    <a:pt x="10692" y="-598"/>
                    <a:pt x="16056" y="1032"/>
                    <a:pt x="21420" y="2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4152214" y="3565019"/>
              <a:ext cx="154802" cy="31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80" fill="norm" stroke="1" extrusionOk="0">
                  <a:moveTo>
                    <a:pt x="21497" y="208"/>
                  </a:moveTo>
                  <a:cubicBezTo>
                    <a:pt x="18689" y="-6"/>
                    <a:pt x="15881" y="-220"/>
                    <a:pt x="12857" y="475"/>
                  </a:cubicBezTo>
                  <a:cubicBezTo>
                    <a:pt x="9833" y="1170"/>
                    <a:pt x="6593" y="2774"/>
                    <a:pt x="4109" y="5180"/>
                  </a:cubicBezTo>
                  <a:cubicBezTo>
                    <a:pt x="1625" y="7586"/>
                    <a:pt x="-103" y="10794"/>
                    <a:pt x="5" y="13467"/>
                  </a:cubicBezTo>
                  <a:cubicBezTo>
                    <a:pt x="113" y="16140"/>
                    <a:pt x="2057" y="18279"/>
                    <a:pt x="5297" y="19509"/>
                  </a:cubicBezTo>
                  <a:cubicBezTo>
                    <a:pt x="8537" y="20738"/>
                    <a:pt x="13073" y="21059"/>
                    <a:pt x="17609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4267285" y="3674752"/>
              <a:ext cx="231050" cy="18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05" fill="norm" stroke="1" extrusionOk="0">
                  <a:moveTo>
                    <a:pt x="1094" y="3819"/>
                  </a:moveTo>
                  <a:cubicBezTo>
                    <a:pt x="514" y="2391"/>
                    <a:pt x="-66" y="963"/>
                    <a:pt x="6" y="338"/>
                  </a:cubicBezTo>
                  <a:cubicBezTo>
                    <a:pt x="79" y="-287"/>
                    <a:pt x="804" y="-108"/>
                    <a:pt x="2398" y="1409"/>
                  </a:cubicBezTo>
                  <a:cubicBezTo>
                    <a:pt x="3993" y="2926"/>
                    <a:pt x="6457" y="5782"/>
                    <a:pt x="8125" y="8282"/>
                  </a:cubicBezTo>
                  <a:cubicBezTo>
                    <a:pt x="9792" y="10781"/>
                    <a:pt x="10662" y="12923"/>
                    <a:pt x="11096" y="14708"/>
                  </a:cubicBezTo>
                  <a:cubicBezTo>
                    <a:pt x="11531" y="16493"/>
                    <a:pt x="11531" y="17921"/>
                    <a:pt x="11241" y="18903"/>
                  </a:cubicBezTo>
                  <a:cubicBezTo>
                    <a:pt x="10951" y="19885"/>
                    <a:pt x="10372" y="20420"/>
                    <a:pt x="9719" y="20777"/>
                  </a:cubicBezTo>
                  <a:cubicBezTo>
                    <a:pt x="9067" y="21134"/>
                    <a:pt x="8342" y="21313"/>
                    <a:pt x="7690" y="21134"/>
                  </a:cubicBezTo>
                  <a:cubicBezTo>
                    <a:pt x="7037" y="20956"/>
                    <a:pt x="6457" y="20420"/>
                    <a:pt x="6168" y="18992"/>
                  </a:cubicBezTo>
                  <a:cubicBezTo>
                    <a:pt x="5878" y="17564"/>
                    <a:pt x="5878" y="15244"/>
                    <a:pt x="6457" y="13101"/>
                  </a:cubicBezTo>
                  <a:cubicBezTo>
                    <a:pt x="7037" y="10959"/>
                    <a:pt x="8197" y="8996"/>
                    <a:pt x="9139" y="7568"/>
                  </a:cubicBezTo>
                  <a:cubicBezTo>
                    <a:pt x="10082" y="6139"/>
                    <a:pt x="10806" y="5247"/>
                    <a:pt x="11169" y="5247"/>
                  </a:cubicBezTo>
                  <a:cubicBezTo>
                    <a:pt x="11531" y="5247"/>
                    <a:pt x="11531" y="6139"/>
                    <a:pt x="11604" y="8014"/>
                  </a:cubicBezTo>
                  <a:cubicBezTo>
                    <a:pt x="11676" y="9888"/>
                    <a:pt x="11821" y="12744"/>
                    <a:pt x="12546" y="14530"/>
                  </a:cubicBezTo>
                  <a:cubicBezTo>
                    <a:pt x="13271" y="16315"/>
                    <a:pt x="14576" y="17029"/>
                    <a:pt x="16170" y="16939"/>
                  </a:cubicBezTo>
                  <a:cubicBezTo>
                    <a:pt x="17765" y="16850"/>
                    <a:pt x="19649" y="15958"/>
                    <a:pt x="21534" y="15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4554330" y="3600701"/>
              <a:ext cx="46101" cy="27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6271" y="0"/>
                  </a:moveTo>
                  <a:cubicBezTo>
                    <a:pt x="13936" y="3972"/>
                    <a:pt x="21600" y="7945"/>
                    <a:pt x="20555" y="11545"/>
                  </a:cubicBezTo>
                  <a:cubicBezTo>
                    <a:pt x="19510" y="15145"/>
                    <a:pt x="9755" y="183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4909258" y="3689434"/>
              <a:ext cx="172367" cy="17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854" fill="norm" stroke="1" extrusionOk="0">
                  <a:moveTo>
                    <a:pt x="18155" y="7381"/>
                  </a:moveTo>
                  <a:cubicBezTo>
                    <a:pt x="17397" y="5107"/>
                    <a:pt x="16639" y="2834"/>
                    <a:pt x="15313" y="1412"/>
                  </a:cubicBezTo>
                  <a:cubicBezTo>
                    <a:pt x="13987" y="-9"/>
                    <a:pt x="12092" y="-577"/>
                    <a:pt x="9534" y="749"/>
                  </a:cubicBezTo>
                  <a:cubicBezTo>
                    <a:pt x="6976" y="2076"/>
                    <a:pt x="3755" y="5297"/>
                    <a:pt x="1860" y="8423"/>
                  </a:cubicBezTo>
                  <a:cubicBezTo>
                    <a:pt x="-35" y="11549"/>
                    <a:pt x="-603" y="14581"/>
                    <a:pt x="723" y="16855"/>
                  </a:cubicBezTo>
                  <a:cubicBezTo>
                    <a:pt x="2050" y="19128"/>
                    <a:pt x="5271" y="20644"/>
                    <a:pt x="8965" y="20834"/>
                  </a:cubicBezTo>
                  <a:cubicBezTo>
                    <a:pt x="12660" y="21023"/>
                    <a:pt x="16829" y="19886"/>
                    <a:pt x="20997" y="18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5022517" y="3744855"/>
              <a:ext cx="133769" cy="11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9" fill="norm" stroke="1" extrusionOk="0">
                  <a:moveTo>
                    <a:pt x="17079" y="11325"/>
                  </a:moveTo>
                  <a:cubicBezTo>
                    <a:pt x="16828" y="7869"/>
                    <a:pt x="16577" y="4413"/>
                    <a:pt x="15949" y="2253"/>
                  </a:cubicBezTo>
                  <a:cubicBezTo>
                    <a:pt x="15321" y="93"/>
                    <a:pt x="14316" y="-771"/>
                    <a:pt x="11679" y="813"/>
                  </a:cubicBezTo>
                  <a:cubicBezTo>
                    <a:pt x="9042" y="2397"/>
                    <a:pt x="4772" y="6429"/>
                    <a:pt x="2512" y="9309"/>
                  </a:cubicBezTo>
                  <a:cubicBezTo>
                    <a:pt x="251" y="12189"/>
                    <a:pt x="0" y="13917"/>
                    <a:pt x="0" y="15501"/>
                  </a:cubicBezTo>
                  <a:cubicBezTo>
                    <a:pt x="0" y="17085"/>
                    <a:pt x="251" y="18525"/>
                    <a:pt x="1884" y="18957"/>
                  </a:cubicBezTo>
                  <a:cubicBezTo>
                    <a:pt x="3516" y="19389"/>
                    <a:pt x="6530" y="18813"/>
                    <a:pt x="8665" y="17949"/>
                  </a:cubicBezTo>
                  <a:cubicBezTo>
                    <a:pt x="10800" y="17085"/>
                    <a:pt x="12056" y="15933"/>
                    <a:pt x="13186" y="14493"/>
                  </a:cubicBezTo>
                  <a:cubicBezTo>
                    <a:pt x="14316" y="13053"/>
                    <a:pt x="15321" y="11325"/>
                    <a:pt x="16074" y="11757"/>
                  </a:cubicBezTo>
                  <a:cubicBezTo>
                    <a:pt x="16828" y="12189"/>
                    <a:pt x="17330" y="14781"/>
                    <a:pt x="18209" y="16653"/>
                  </a:cubicBezTo>
                  <a:cubicBezTo>
                    <a:pt x="19088" y="18525"/>
                    <a:pt x="20344" y="19677"/>
                    <a:pt x="21600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5194199" y="3703211"/>
              <a:ext cx="144074" cy="17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36" fill="norm" stroke="1" extrusionOk="0">
                  <a:moveTo>
                    <a:pt x="6881" y="7473"/>
                  </a:moveTo>
                  <a:cubicBezTo>
                    <a:pt x="5720" y="7664"/>
                    <a:pt x="4558" y="7855"/>
                    <a:pt x="3397" y="9671"/>
                  </a:cubicBezTo>
                  <a:cubicBezTo>
                    <a:pt x="2236" y="11487"/>
                    <a:pt x="1074" y="14928"/>
                    <a:pt x="494" y="17222"/>
                  </a:cubicBezTo>
                  <a:cubicBezTo>
                    <a:pt x="-87" y="19516"/>
                    <a:pt x="-87" y="20663"/>
                    <a:pt x="145" y="20758"/>
                  </a:cubicBezTo>
                  <a:cubicBezTo>
                    <a:pt x="378" y="20854"/>
                    <a:pt x="842" y="19898"/>
                    <a:pt x="2584" y="16744"/>
                  </a:cubicBezTo>
                  <a:cubicBezTo>
                    <a:pt x="4326" y="13590"/>
                    <a:pt x="7345" y="8238"/>
                    <a:pt x="9319" y="5084"/>
                  </a:cubicBezTo>
                  <a:cubicBezTo>
                    <a:pt x="11294" y="1930"/>
                    <a:pt x="12223" y="974"/>
                    <a:pt x="13268" y="401"/>
                  </a:cubicBezTo>
                  <a:cubicBezTo>
                    <a:pt x="14313" y="-173"/>
                    <a:pt x="15474" y="-364"/>
                    <a:pt x="16636" y="1452"/>
                  </a:cubicBezTo>
                  <a:cubicBezTo>
                    <a:pt x="17797" y="3268"/>
                    <a:pt x="18958" y="7091"/>
                    <a:pt x="19771" y="10723"/>
                  </a:cubicBezTo>
                  <a:cubicBezTo>
                    <a:pt x="20584" y="14355"/>
                    <a:pt x="21048" y="17795"/>
                    <a:pt x="21513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5647804" y="3582036"/>
              <a:ext cx="111330" cy="28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68" fill="norm" stroke="1" extrusionOk="0">
                  <a:moveTo>
                    <a:pt x="15000" y="0"/>
                  </a:moveTo>
                  <a:cubicBezTo>
                    <a:pt x="12300" y="2715"/>
                    <a:pt x="9600" y="5430"/>
                    <a:pt x="7200" y="8498"/>
                  </a:cubicBezTo>
                  <a:cubicBezTo>
                    <a:pt x="4800" y="11567"/>
                    <a:pt x="2700" y="14990"/>
                    <a:pt x="1500" y="17115"/>
                  </a:cubicBezTo>
                  <a:cubicBezTo>
                    <a:pt x="300" y="19239"/>
                    <a:pt x="0" y="20066"/>
                    <a:pt x="0" y="20066"/>
                  </a:cubicBezTo>
                  <a:cubicBezTo>
                    <a:pt x="0" y="20066"/>
                    <a:pt x="300" y="19239"/>
                    <a:pt x="2250" y="17410"/>
                  </a:cubicBezTo>
                  <a:cubicBezTo>
                    <a:pt x="4200" y="15580"/>
                    <a:pt x="7800" y="12748"/>
                    <a:pt x="10050" y="11095"/>
                  </a:cubicBezTo>
                  <a:cubicBezTo>
                    <a:pt x="12300" y="9443"/>
                    <a:pt x="13200" y="8970"/>
                    <a:pt x="14550" y="8557"/>
                  </a:cubicBezTo>
                  <a:cubicBezTo>
                    <a:pt x="15900" y="8144"/>
                    <a:pt x="17700" y="7790"/>
                    <a:pt x="19050" y="8144"/>
                  </a:cubicBezTo>
                  <a:cubicBezTo>
                    <a:pt x="20400" y="8498"/>
                    <a:pt x="21300" y="9561"/>
                    <a:pt x="21450" y="11331"/>
                  </a:cubicBezTo>
                  <a:cubicBezTo>
                    <a:pt x="21600" y="13102"/>
                    <a:pt x="21000" y="15580"/>
                    <a:pt x="19200" y="17410"/>
                  </a:cubicBezTo>
                  <a:cubicBezTo>
                    <a:pt x="17400" y="19239"/>
                    <a:pt x="14400" y="20420"/>
                    <a:pt x="11550" y="21010"/>
                  </a:cubicBezTo>
                  <a:cubicBezTo>
                    <a:pt x="8700" y="21600"/>
                    <a:pt x="6000" y="21600"/>
                    <a:pt x="5100" y="21128"/>
                  </a:cubicBezTo>
                  <a:cubicBezTo>
                    <a:pt x="4200" y="20656"/>
                    <a:pt x="5100" y="19711"/>
                    <a:pt x="6000" y="18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5789356" y="3737191"/>
              <a:ext cx="220867" cy="9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06" fill="norm" stroke="1" extrusionOk="0">
                  <a:moveTo>
                    <a:pt x="2869" y="7726"/>
                  </a:moveTo>
                  <a:cubicBezTo>
                    <a:pt x="4077" y="8391"/>
                    <a:pt x="5286" y="9056"/>
                    <a:pt x="6117" y="8723"/>
                  </a:cubicBezTo>
                  <a:cubicBezTo>
                    <a:pt x="6947" y="8391"/>
                    <a:pt x="7400" y="7062"/>
                    <a:pt x="7627" y="5400"/>
                  </a:cubicBezTo>
                  <a:cubicBezTo>
                    <a:pt x="7854" y="3739"/>
                    <a:pt x="7854" y="1745"/>
                    <a:pt x="7476" y="748"/>
                  </a:cubicBezTo>
                  <a:cubicBezTo>
                    <a:pt x="7098" y="-249"/>
                    <a:pt x="6343" y="-249"/>
                    <a:pt x="5286" y="748"/>
                  </a:cubicBezTo>
                  <a:cubicBezTo>
                    <a:pt x="4228" y="1745"/>
                    <a:pt x="2869" y="3739"/>
                    <a:pt x="1887" y="5733"/>
                  </a:cubicBezTo>
                  <a:cubicBezTo>
                    <a:pt x="905" y="7726"/>
                    <a:pt x="301" y="9720"/>
                    <a:pt x="75" y="11714"/>
                  </a:cubicBezTo>
                  <a:cubicBezTo>
                    <a:pt x="-152" y="13708"/>
                    <a:pt x="-1" y="15702"/>
                    <a:pt x="2491" y="17363"/>
                  </a:cubicBezTo>
                  <a:cubicBezTo>
                    <a:pt x="4984" y="19025"/>
                    <a:pt x="9817" y="20354"/>
                    <a:pt x="13367" y="20853"/>
                  </a:cubicBezTo>
                  <a:cubicBezTo>
                    <a:pt x="16917" y="21351"/>
                    <a:pt x="19182" y="21019"/>
                    <a:pt x="21448" y="20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6294868" y="3595711"/>
              <a:ext cx="404249" cy="34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5" fill="norm" stroke="1" extrusionOk="0">
                  <a:moveTo>
                    <a:pt x="0" y="1780"/>
                  </a:moveTo>
                  <a:cubicBezTo>
                    <a:pt x="83" y="1193"/>
                    <a:pt x="166" y="607"/>
                    <a:pt x="497" y="265"/>
                  </a:cubicBezTo>
                  <a:cubicBezTo>
                    <a:pt x="828" y="-77"/>
                    <a:pt x="1407" y="-175"/>
                    <a:pt x="2648" y="509"/>
                  </a:cubicBezTo>
                  <a:cubicBezTo>
                    <a:pt x="3890" y="1193"/>
                    <a:pt x="5793" y="2659"/>
                    <a:pt x="7945" y="4077"/>
                  </a:cubicBezTo>
                  <a:cubicBezTo>
                    <a:pt x="10097" y="5494"/>
                    <a:pt x="12497" y="6862"/>
                    <a:pt x="14524" y="8035"/>
                  </a:cubicBezTo>
                  <a:cubicBezTo>
                    <a:pt x="16552" y="9208"/>
                    <a:pt x="18207" y="10185"/>
                    <a:pt x="19241" y="10820"/>
                  </a:cubicBezTo>
                  <a:cubicBezTo>
                    <a:pt x="20276" y="11456"/>
                    <a:pt x="20690" y="11749"/>
                    <a:pt x="21021" y="12140"/>
                  </a:cubicBezTo>
                  <a:cubicBezTo>
                    <a:pt x="21352" y="12531"/>
                    <a:pt x="21600" y="13020"/>
                    <a:pt x="21476" y="13313"/>
                  </a:cubicBezTo>
                  <a:cubicBezTo>
                    <a:pt x="21352" y="13606"/>
                    <a:pt x="20855" y="13704"/>
                    <a:pt x="19241" y="14192"/>
                  </a:cubicBezTo>
                  <a:cubicBezTo>
                    <a:pt x="17628" y="14681"/>
                    <a:pt x="14897" y="15561"/>
                    <a:pt x="12703" y="16392"/>
                  </a:cubicBezTo>
                  <a:cubicBezTo>
                    <a:pt x="10510" y="17222"/>
                    <a:pt x="8855" y="18004"/>
                    <a:pt x="8028" y="18639"/>
                  </a:cubicBezTo>
                  <a:cubicBezTo>
                    <a:pt x="7200" y="19275"/>
                    <a:pt x="7200" y="19763"/>
                    <a:pt x="7490" y="20203"/>
                  </a:cubicBezTo>
                  <a:cubicBezTo>
                    <a:pt x="7779" y="20643"/>
                    <a:pt x="8359" y="21034"/>
                    <a:pt x="8938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6962152" y="3656697"/>
              <a:ext cx="11533" cy="31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812"/>
                    <a:pt x="21600" y="7624"/>
                    <a:pt x="18900" y="11224"/>
                  </a:cubicBezTo>
                  <a:cubicBezTo>
                    <a:pt x="16200" y="14824"/>
                    <a:pt x="8100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178184" y="4339100"/>
              <a:ext cx="115795" cy="48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51" fill="norm" stroke="1" extrusionOk="0">
                  <a:moveTo>
                    <a:pt x="20883" y="2625"/>
                  </a:moveTo>
                  <a:cubicBezTo>
                    <a:pt x="19480" y="2008"/>
                    <a:pt x="18078" y="1391"/>
                    <a:pt x="16535" y="945"/>
                  </a:cubicBezTo>
                  <a:cubicBezTo>
                    <a:pt x="14992" y="500"/>
                    <a:pt x="13309" y="225"/>
                    <a:pt x="11766" y="88"/>
                  </a:cubicBezTo>
                  <a:cubicBezTo>
                    <a:pt x="10223" y="-49"/>
                    <a:pt x="8821" y="-49"/>
                    <a:pt x="7138" y="260"/>
                  </a:cubicBezTo>
                  <a:cubicBezTo>
                    <a:pt x="5454" y="568"/>
                    <a:pt x="3491" y="1185"/>
                    <a:pt x="1948" y="2488"/>
                  </a:cubicBezTo>
                  <a:cubicBezTo>
                    <a:pt x="405" y="3791"/>
                    <a:pt x="-717" y="5780"/>
                    <a:pt x="545" y="7734"/>
                  </a:cubicBezTo>
                  <a:cubicBezTo>
                    <a:pt x="1808" y="9688"/>
                    <a:pt x="5454" y="11608"/>
                    <a:pt x="9101" y="13460"/>
                  </a:cubicBezTo>
                  <a:cubicBezTo>
                    <a:pt x="12748" y="15311"/>
                    <a:pt x="16395" y="17094"/>
                    <a:pt x="18218" y="18157"/>
                  </a:cubicBezTo>
                  <a:cubicBezTo>
                    <a:pt x="20041" y="19220"/>
                    <a:pt x="20041" y="19562"/>
                    <a:pt x="19761" y="19905"/>
                  </a:cubicBezTo>
                  <a:cubicBezTo>
                    <a:pt x="19480" y="20248"/>
                    <a:pt x="18919" y="20591"/>
                    <a:pt x="16815" y="20865"/>
                  </a:cubicBezTo>
                  <a:cubicBezTo>
                    <a:pt x="14712" y="21140"/>
                    <a:pt x="11065" y="21345"/>
                    <a:pt x="7418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0" y="4972599"/>
              <a:ext cx="172654" cy="2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4400"/>
                    <a:pt x="11286" y="7200"/>
                    <a:pt x="14886" y="3600"/>
                  </a:cubicBezTo>
                  <a:cubicBezTo>
                    <a:pt x="18486" y="0"/>
                    <a:pt x="200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207525" y="4944596"/>
              <a:ext cx="187557" cy="8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478" fill="norm" stroke="1" extrusionOk="0">
                  <a:moveTo>
                    <a:pt x="10903" y="1"/>
                  </a:moveTo>
                  <a:cubicBezTo>
                    <a:pt x="9841" y="6591"/>
                    <a:pt x="8779" y="13181"/>
                    <a:pt x="7805" y="16842"/>
                  </a:cubicBezTo>
                  <a:cubicBezTo>
                    <a:pt x="6831" y="20503"/>
                    <a:pt x="5946" y="21235"/>
                    <a:pt x="4618" y="19771"/>
                  </a:cubicBezTo>
                  <a:cubicBezTo>
                    <a:pt x="3290" y="18306"/>
                    <a:pt x="1519" y="14645"/>
                    <a:pt x="634" y="11899"/>
                  </a:cubicBezTo>
                  <a:cubicBezTo>
                    <a:pt x="-251" y="9154"/>
                    <a:pt x="-251" y="7323"/>
                    <a:pt x="900" y="5859"/>
                  </a:cubicBezTo>
                  <a:cubicBezTo>
                    <a:pt x="2051" y="4394"/>
                    <a:pt x="4352" y="3296"/>
                    <a:pt x="6742" y="3845"/>
                  </a:cubicBezTo>
                  <a:cubicBezTo>
                    <a:pt x="9133" y="4394"/>
                    <a:pt x="11611" y="6591"/>
                    <a:pt x="13116" y="8421"/>
                  </a:cubicBezTo>
                  <a:cubicBezTo>
                    <a:pt x="14621" y="10252"/>
                    <a:pt x="15152" y="11716"/>
                    <a:pt x="15683" y="13181"/>
                  </a:cubicBezTo>
                  <a:cubicBezTo>
                    <a:pt x="16215" y="14645"/>
                    <a:pt x="16746" y="16110"/>
                    <a:pt x="17631" y="15744"/>
                  </a:cubicBezTo>
                  <a:cubicBezTo>
                    <a:pt x="18516" y="15377"/>
                    <a:pt x="19756" y="13181"/>
                    <a:pt x="20464" y="10984"/>
                  </a:cubicBezTo>
                  <a:cubicBezTo>
                    <a:pt x="21172" y="8788"/>
                    <a:pt x="21349" y="6591"/>
                    <a:pt x="21349" y="4577"/>
                  </a:cubicBezTo>
                  <a:cubicBezTo>
                    <a:pt x="21349" y="2564"/>
                    <a:pt x="21172" y="733"/>
                    <a:pt x="19490" y="184"/>
                  </a:cubicBezTo>
                  <a:cubicBezTo>
                    <a:pt x="17808" y="-365"/>
                    <a:pt x="14621" y="367"/>
                    <a:pt x="12674" y="1649"/>
                  </a:cubicBezTo>
                  <a:cubicBezTo>
                    <a:pt x="10726" y="2930"/>
                    <a:pt x="10018" y="4760"/>
                    <a:pt x="9310" y="6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36438" y="4207323"/>
              <a:ext cx="163681" cy="12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73" fill="norm" stroke="1" extrusionOk="0">
                  <a:moveTo>
                    <a:pt x="13566" y="0"/>
                  </a:moveTo>
                  <a:cubicBezTo>
                    <a:pt x="12139" y="4985"/>
                    <a:pt x="10713" y="9969"/>
                    <a:pt x="9185" y="13292"/>
                  </a:cubicBezTo>
                  <a:cubicBezTo>
                    <a:pt x="7656" y="16615"/>
                    <a:pt x="6026" y="18277"/>
                    <a:pt x="4702" y="18831"/>
                  </a:cubicBezTo>
                  <a:cubicBezTo>
                    <a:pt x="3377" y="19385"/>
                    <a:pt x="2358" y="18831"/>
                    <a:pt x="1543" y="16754"/>
                  </a:cubicBezTo>
                  <a:cubicBezTo>
                    <a:pt x="728" y="14677"/>
                    <a:pt x="117" y="11077"/>
                    <a:pt x="15" y="8585"/>
                  </a:cubicBezTo>
                  <a:cubicBezTo>
                    <a:pt x="-87" y="6092"/>
                    <a:pt x="321" y="4708"/>
                    <a:pt x="1543" y="4015"/>
                  </a:cubicBezTo>
                  <a:cubicBezTo>
                    <a:pt x="2766" y="3323"/>
                    <a:pt x="4804" y="3323"/>
                    <a:pt x="7555" y="6092"/>
                  </a:cubicBezTo>
                  <a:cubicBezTo>
                    <a:pt x="10305" y="8862"/>
                    <a:pt x="13770" y="14400"/>
                    <a:pt x="16011" y="17585"/>
                  </a:cubicBezTo>
                  <a:cubicBezTo>
                    <a:pt x="18253" y="20769"/>
                    <a:pt x="19271" y="21600"/>
                    <a:pt x="19985" y="21323"/>
                  </a:cubicBezTo>
                  <a:cubicBezTo>
                    <a:pt x="20698" y="21046"/>
                    <a:pt x="21105" y="19662"/>
                    <a:pt x="21309" y="16615"/>
                  </a:cubicBezTo>
                  <a:cubicBezTo>
                    <a:pt x="21513" y="13569"/>
                    <a:pt x="21513" y="8862"/>
                    <a:pt x="21105" y="5954"/>
                  </a:cubicBezTo>
                  <a:cubicBezTo>
                    <a:pt x="20698" y="3046"/>
                    <a:pt x="19883" y="1938"/>
                    <a:pt x="18253" y="2631"/>
                  </a:cubicBezTo>
                  <a:cubicBezTo>
                    <a:pt x="16622" y="3323"/>
                    <a:pt x="14177" y="5815"/>
                    <a:pt x="11732" y="8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433967" y="4354144"/>
              <a:ext cx="102661" cy="40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3077"/>
                  </a:moveTo>
                  <a:cubicBezTo>
                    <a:pt x="19964" y="2177"/>
                    <a:pt x="18327" y="1277"/>
                    <a:pt x="16691" y="704"/>
                  </a:cubicBezTo>
                  <a:cubicBezTo>
                    <a:pt x="15055" y="131"/>
                    <a:pt x="13418" y="-114"/>
                    <a:pt x="12109" y="50"/>
                  </a:cubicBezTo>
                  <a:cubicBezTo>
                    <a:pt x="10800" y="213"/>
                    <a:pt x="9818" y="786"/>
                    <a:pt x="8673" y="2504"/>
                  </a:cubicBezTo>
                  <a:cubicBezTo>
                    <a:pt x="7527" y="4222"/>
                    <a:pt x="6218" y="7086"/>
                    <a:pt x="5400" y="10031"/>
                  </a:cubicBezTo>
                  <a:cubicBezTo>
                    <a:pt x="4582" y="12977"/>
                    <a:pt x="4255" y="16004"/>
                    <a:pt x="3436" y="17927"/>
                  </a:cubicBezTo>
                  <a:cubicBezTo>
                    <a:pt x="2618" y="19850"/>
                    <a:pt x="1309" y="20668"/>
                    <a:pt x="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391971" y="4580629"/>
              <a:ext cx="181987" cy="2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4" y="15600"/>
                    <a:pt x="5908" y="9600"/>
                    <a:pt x="9508" y="6000"/>
                  </a:cubicBezTo>
                  <a:cubicBezTo>
                    <a:pt x="13108" y="2400"/>
                    <a:pt x="1735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606715" y="4426960"/>
              <a:ext cx="107233" cy="30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273" fill="norm" stroke="1" extrusionOk="0">
                  <a:moveTo>
                    <a:pt x="20973" y="1951"/>
                  </a:moveTo>
                  <a:cubicBezTo>
                    <a:pt x="20973" y="1403"/>
                    <a:pt x="20973" y="855"/>
                    <a:pt x="20212" y="471"/>
                  </a:cubicBezTo>
                  <a:cubicBezTo>
                    <a:pt x="19452" y="87"/>
                    <a:pt x="17931" y="-132"/>
                    <a:pt x="16410" y="87"/>
                  </a:cubicBezTo>
                  <a:cubicBezTo>
                    <a:pt x="14889" y="307"/>
                    <a:pt x="13367" y="964"/>
                    <a:pt x="10629" y="2828"/>
                  </a:cubicBezTo>
                  <a:cubicBezTo>
                    <a:pt x="7891" y="4692"/>
                    <a:pt x="3936" y="7762"/>
                    <a:pt x="1807" y="10504"/>
                  </a:cubicBezTo>
                  <a:cubicBezTo>
                    <a:pt x="-323" y="13245"/>
                    <a:pt x="-627" y="15657"/>
                    <a:pt x="1198" y="17466"/>
                  </a:cubicBezTo>
                  <a:cubicBezTo>
                    <a:pt x="3024" y="19275"/>
                    <a:pt x="6979" y="20481"/>
                    <a:pt x="9869" y="20975"/>
                  </a:cubicBezTo>
                  <a:cubicBezTo>
                    <a:pt x="12759" y="21468"/>
                    <a:pt x="14584" y="21249"/>
                    <a:pt x="16410" y="2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713947" y="4553881"/>
              <a:ext cx="158656" cy="14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1181"/>
                  </a:moveTo>
                  <a:cubicBezTo>
                    <a:pt x="847" y="499"/>
                    <a:pt x="1694" y="-183"/>
                    <a:pt x="2753" y="44"/>
                  </a:cubicBezTo>
                  <a:cubicBezTo>
                    <a:pt x="3812" y="272"/>
                    <a:pt x="5082" y="1409"/>
                    <a:pt x="6141" y="4251"/>
                  </a:cubicBezTo>
                  <a:cubicBezTo>
                    <a:pt x="7200" y="7093"/>
                    <a:pt x="8047" y="11640"/>
                    <a:pt x="8153" y="14482"/>
                  </a:cubicBezTo>
                  <a:cubicBezTo>
                    <a:pt x="8259" y="17324"/>
                    <a:pt x="7624" y="18461"/>
                    <a:pt x="6671" y="19484"/>
                  </a:cubicBezTo>
                  <a:cubicBezTo>
                    <a:pt x="5718" y="20508"/>
                    <a:pt x="4447" y="21417"/>
                    <a:pt x="3706" y="21076"/>
                  </a:cubicBezTo>
                  <a:cubicBezTo>
                    <a:pt x="2965" y="20735"/>
                    <a:pt x="2753" y="19143"/>
                    <a:pt x="3600" y="16529"/>
                  </a:cubicBezTo>
                  <a:cubicBezTo>
                    <a:pt x="4447" y="13914"/>
                    <a:pt x="6353" y="10276"/>
                    <a:pt x="8047" y="7661"/>
                  </a:cubicBezTo>
                  <a:cubicBezTo>
                    <a:pt x="9741" y="5046"/>
                    <a:pt x="11224" y="3455"/>
                    <a:pt x="12388" y="2318"/>
                  </a:cubicBezTo>
                  <a:cubicBezTo>
                    <a:pt x="13553" y="1181"/>
                    <a:pt x="14400" y="499"/>
                    <a:pt x="14718" y="840"/>
                  </a:cubicBezTo>
                  <a:cubicBezTo>
                    <a:pt x="15035" y="1181"/>
                    <a:pt x="14824" y="2545"/>
                    <a:pt x="14400" y="5046"/>
                  </a:cubicBezTo>
                  <a:cubicBezTo>
                    <a:pt x="13976" y="7548"/>
                    <a:pt x="13341" y="11185"/>
                    <a:pt x="13447" y="14141"/>
                  </a:cubicBezTo>
                  <a:cubicBezTo>
                    <a:pt x="13553" y="17097"/>
                    <a:pt x="14400" y="19371"/>
                    <a:pt x="15882" y="20394"/>
                  </a:cubicBezTo>
                  <a:cubicBezTo>
                    <a:pt x="17365" y="21417"/>
                    <a:pt x="19482" y="21190"/>
                    <a:pt x="21600" y="20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923931" y="4477970"/>
              <a:ext cx="79754" cy="29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600" fill="norm" stroke="1" extrusionOk="0">
                  <a:moveTo>
                    <a:pt x="3600" y="0"/>
                  </a:moveTo>
                  <a:cubicBezTo>
                    <a:pt x="7200" y="562"/>
                    <a:pt x="10800" y="1125"/>
                    <a:pt x="14400" y="2812"/>
                  </a:cubicBezTo>
                  <a:cubicBezTo>
                    <a:pt x="18000" y="4500"/>
                    <a:pt x="21600" y="7312"/>
                    <a:pt x="20200" y="10125"/>
                  </a:cubicBezTo>
                  <a:cubicBezTo>
                    <a:pt x="18800" y="12937"/>
                    <a:pt x="12400" y="15750"/>
                    <a:pt x="8200" y="17663"/>
                  </a:cubicBezTo>
                  <a:cubicBezTo>
                    <a:pt x="4000" y="19575"/>
                    <a:pt x="2000" y="205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1103408" y="4399705"/>
              <a:ext cx="315154" cy="38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74" fill="norm" stroke="1" extrusionOk="0">
                  <a:moveTo>
                    <a:pt x="9110" y="14631"/>
                  </a:moveTo>
                  <a:cubicBezTo>
                    <a:pt x="8259" y="13495"/>
                    <a:pt x="7407" y="12358"/>
                    <a:pt x="6450" y="11614"/>
                  </a:cubicBezTo>
                  <a:cubicBezTo>
                    <a:pt x="5492" y="10871"/>
                    <a:pt x="4428" y="10521"/>
                    <a:pt x="3364" y="11090"/>
                  </a:cubicBezTo>
                  <a:cubicBezTo>
                    <a:pt x="2300" y="11658"/>
                    <a:pt x="1236" y="13145"/>
                    <a:pt x="651" y="14763"/>
                  </a:cubicBezTo>
                  <a:cubicBezTo>
                    <a:pt x="65" y="16380"/>
                    <a:pt x="-41" y="18129"/>
                    <a:pt x="12" y="19223"/>
                  </a:cubicBezTo>
                  <a:cubicBezTo>
                    <a:pt x="65" y="20316"/>
                    <a:pt x="278" y="20753"/>
                    <a:pt x="651" y="21059"/>
                  </a:cubicBezTo>
                  <a:cubicBezTo>
                    <a:pt x="1023" y="21365"/>
                    <a:pt x="1555" y="21540"/>
                    <a:pt x="2300" y="21146"/>
                  </a:cubicBezTo>
                  <a:cubicBezTo>
                    <a:pt x="3045" y="20753"/>
                    <a:pt x="4002" y="19791"/>
                    <a:pt x="5066" y="17867"/>
                  </a:cubicBezTo>
                  <a:cubicBezTo>
                    <a:pt x="6130" y="15943"/>
                    <a:pt x="7301" y="13057"/>
                    <a:pt x="8099" y="10128"/>
                  </a:cubicBezTo>
                  <a:cubicBezTo>
                    <a:pt x="8897" y="7198"/>
                    <a:pt x="9323" y="4225"/>
                    <a:pt x="9535" y="2520"/>
                  </a:cubicBezTo>
                  <a:cubicBezTo>
                    <a:pt x="9748" y="814"/>
                    <a:pt x="9748" y="377"/>
                    <a:pt x="9482" y="159"/>
                  </a:cubicBezTo>
                  <a:cubicBezTo>
                    <a:pt x="9216" y="-60"/>
                    <a:pt x="8684" y="-60"/>
                    <a:pt x="8312" y="202"/>
                  </a:cubicBezTo>
                  <a:cubicBezTo>
                    <a:pt x="7939" y="465"/>
                    <a:pt x="7726" y="989"/>
                    <a:pt x="7460" y="2826"/>
                  </a:cubicBezTo>
                  <a:cubicBezTo>
                    <a:pt x="7194" y="4662"/>
                    <a:pt x="6875" y="7810"/>
                    <a:pt x="6716" y="10215"/>
                  </a:cubicBezTo>
                  <a:cubicBezTo>
                    <a:pt x="6556" y="12620"/>
                    <a:pt x="6556" y="14282"/>
                    <a:pt x="6609" y="15462"/>
                  </a:cubicBezTo>
                  <a:cubicBezTo>
                    <a:pt x="6662" y="16643"/>
                    <a:pt x="6769" y="17342"/>
                    <a:pt x="6875" y="17430"/>
                  </a:cubicBezTo>
                  <a:cubicBezTo>
                    <a:pt x="6982" y="17517"/>
                    <a:pt x="7088" y="16993"/>
                    <a:pt x="7673" y="15681"/>
                  </a:cubicBezTo>
                  <a:cubicBezTo>
                    <a:pt x="8259" y="14369"/>
                    <a:pt x="9323" y="12270"/>
                    <a:pt x="10067" y="11090"/>
                  </a:cubicBezTo>
                  <a:cubicBezTo>
                    <a:pt x="10812" y="9909"/>
                    <a:pt x="11238" y="9647"/>
                    <a:pt x="11770" y="9472"/>
                  </a:cubicBezTo>
                  <a:cubicBezTo>
                    <a:pt x="12302" y="9297"/>
                    <a:pt x="12940" y="9210"/>
                    <a:pt x="13419" y="9341"/>
                  </a:cubicBezTo>
                  <a:cubicBezTo>
                    <a:pt x="13898" y="9472"/>
                    <a:pt x="14217" y="9822"/>
                    <a:pt x="14483" y="10915"/>
                  </a:cubicBezTo>
                  <a:cubicBezTo>
                    <a:pt x="14749" y="12008"/>
                    <a:pt x="14962" y="13844"/>
                    <a:pt x="14802" y="15156"/>
                  </a:cubicBezTo>
                  <a:cubicBezTo>
                    <a:pt x="14643" y="16468"/>
                    <a:pt x="14111" y="17255"/>
                    <a:pt x="13472" y="17911"/>
                  </a:cubicBezTo>
                  <a:cubicBezTo>
                    <a:pt x="12834" y="18567"/>
                    <a:pt x="12089" y="19091"/>
                    <a:pt x="11451" y="19354"/>
                  </a:cubicBezTo>
                  <a:cubicBezTo>
                    <a:pt x="10812" y="19616"/>
                    <a:pt x="10280" y="19616"/>
                    <a:pt x="9908" y="19310"/>
                  </a:cubicBezTo>
                  <a:cubicBezTo>
                    <a:pt x="9535" y="19004"/>
                    <a:pt x="9323" y="18392"/>
                    <a:pt x="9855" y="17342"/>
                  </a:cubicBezTo>
                  <a:cubicBezTo>
                    <a:pt x="10387" y="16293"/>
                    <a:pt x="11663" y="14806"/>
                    <a:pt x="12515" y="13888"/>
                  </a:cubicBezTo>
                  <a:cubicBezTo>
                    <a:pt x="13366" y="12970"/>
                    <a:pt x="13792" y="12620"/>
                    <a:pt x="14483" y="12139"/>
                  </a:cubicBezTo>
                  <a:cubicBezTo>
                    <a:pt x="15175" y="11658"/>
                    <a:pt x="16132" y="11046"/>
                    <a:pt x="16398" y="11090"/>
                  </a:cubicBezTo>
                  <a:cubicBezTo>
                    <a:pt x="16664" y="11134"/>
                    <a:pt x="16239" y="11833"/>
                    <a:pt x="15973" y="12751"/>
                  </a:cubicBezTo>
                  <a:cubicBezTo>
                    <a:pt x="15707" y="13670"/>
                    <a:pt x="15600" y="14806"/>
                    <a:pt x="16558" y="15900"/>
                  </a:cubicBezTo>
                  <a:cubicBezTo>
                    <a:pt x="17516" y="16993"/>
                    <a:pt x="19537" y="18042"/>
                    <a:pt x="21559" y="19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1647211" y="4571259"/>
              <a:ext cx="214652" cy="1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539" y="11670"/>
                    <a:pt x="9078" y="3363"/>
                    <a:pt x="12678" y="870"/>
                  </a:cubicBezTo>
                  <a:cubicBezTo>
                    <a:pt x="16278" y="-1622"/>
                    <a:pt x="18939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1637878" y="4673057"/>
              <a:ext cx="247317" cy="1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1630" y="20688"/>
                  </a:moveTo>
                  <a:cubicBezTo>
                    <a:pt x="815" y="18528"/>
                    <a:pt x="0" y="16368"/>
                    <a:pt x="0" y="15288"/>
                  </a:cubicBezTo>
                  <a:cubicBezTo>
                    <a:pt x="0" y="14208"/>
                    <a:pt x="815" y="14208"/>
                    <a:pt x="3057" y="10968"/>
                  </a:cubicBezTo>
                  <a:cubicBezTo>
                    <a:pt x="5298" y="7728"/>
                    <a:pt x="8966" y="1248"/>
                    <a:pt x="12294" y="168"/>
                  </a:cubicBezTo>
                  <a:cubicBezTo>
                    <a:pt x="15623" y="-912"/>
                    <a:pt x="18611" y="3408"/>
                    <a:pt x="21600" y="7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2113843" y="4445305"/>
              <a:ext cx="46665" cy="31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439"/>
                    <a:pt x="5760" y="6878"/>
                    <a:pt x="9360" y="10478"/>
                  </a:cubicBezTo>
                  <a:cubicBezTo>
                    <a:pt x="12960" y="14078"/>
                    <a:pt x="17280" y="178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2790460" y="4226597"/>
              <a:ext cx="203371" cy="82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63" fill="norm" stroke="1" extrusionOk="0">
                  <a:moveTo>
                    <a:pt x="0" y="2047"/>
                  </a:moveTo>
                  <a:cubicBezTo>
                    <a:pt x="800" y="1400"/>
                    <a:pt x="1600" y="753"/>
                    <a:pt x="3280" y="369"/>
                  </a:cubicBezTo>
                  <a:cubicBezTo>
                    <a:pt x="4960" y="-16"/>
                    <a:pt x="7520" y="-137"/>
                    <a:pt x="10160" y="187"/>
                  </a:cubicBezTo>
                  <a:cubicBezTo>
                    <a:pt x="12800" y="510"/>
                    <a:pt x="15520" y="1279"/>
                    <a:pt x="17040" y="2209"/>
                  </a:cubicBezTo>
                  <a:cubicBezTo>
                    <a:pt x="18560" y="3139"/>
                    <a:pt x="18880" y="4232"/>
                    <a:pt x="17600" y="5344"/>
                  </a:cubicBezTo>
                  <a:cubicBezTo>
                    <a:pt x="16320" y="6456"/>
                    <a:pt x="13440" y="7589"/>
                    <a:pt x="11200" y="8641"/>
                  </a:cubicBezTo>
                  <a:cubicBezTo>
                    <a:pt x="8960" y="9692"/>
                    <a:pt x="7360" y="10663"/>
                    <a:pt x="7200" y="11492"/>
                  </a:cubicBezTo>
                  <a:cubicBezTo>
                    <a:pt x="7040" y="12321"/>
                    <a:pt x="8320" y="13009"/>
                    <a:pt x="10800" y="13859"/>
                  </a:cubicBezTo>
                  <a:cubicBezTo>
                    <a:pt x="13280" y="14708"/>
                    <a:pt x="16960" y="15719"/>
                    <a:pt x="19040" y="16650"/>
                  </a:cubicBezTo>
                  <a:cubicBezTo>
                    <a:pt x="21120" y="17580"/>
                    <a:pt x="21600" y="18429"/>
                    <a:pt x="19840" y="19137"/>
                  </a:cubicBezTo>
                  <a:cubicBezTo>
                    <a:pt x="18080" y="19845"/>
                    <a:pt x="14080" y="20411"/>
                    <a:pt x="11120" y="20775"/>
                  </a:cubicBezTo>
                  <a:cubicBezTo>
                    <a:pt x="8160" y="21139"/>
                    <a:pt x="6240" y="21301"/>
                    <a:pt x="432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7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202396" y="4513488"/>
              <a:ext cx="235385" cy="366980"/>
            </a:xfrm>
            <a:prstGeom prst="rect">
              <a:avLst/>
            </a:prstGeom>
            <a:effectLst/>
          </p:spPr>
        </p:pic>
        <p:pic>
          <p:nvPicPr>
            <p:cNvPr id="317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94286" y="4665362"/>
              <a:ext cx="239480" cy="188072"/>
            </a:xfrm>
            <a:prstGeom prst="rect">
              <a:avLst/>
            </a:prstGeom>
            <a:effectLst/>
          </p:spPr>
        </p:pic>
        <p:pic>
          <p:nvPicPr>
            <p:cNvPr id="317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615559" y="4462871"/>
              <a:ext cx="102201" cy="377774"/>
            </a:xfrm>
            <a:prstGeom prst="rect">
              <a:avLst/>
            </a:prstGeom>
            <a:effectLst/>
          </p:spPr>
        </p:pic>
        <p:pic>
          <p:nvPicPr>
            <p:cNvPr id="3176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711025" y="4703252"/>
              <a:ext cx="48732" cy="104729"/>
            </a:xfrm>
            <a:prstGeom prst="rect">
              <a:avLst/>
            </a:prstGeom>
            <a:effectLst/>
          </p:spPr>
        </p:pic>
        <p:pic>
          <p:nvPicPr>
            <p:cNvPr id="317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707050" y="4574863"/>
              <a:ext cx="48041" cy="65130"/>
            </a:xfrm>
            <a:prstGeom prst="rect">
              <a:avLst/>
            </a:prstGeom>
            <a:effectLst/>
          </p:spPr>
        </p:pic>
        <p:pic>
          <p:nvPicPr>
            <p:cNvPr id="318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761324" y="4400078"/>
              <a:ext cx="166421" cy="412475"/>
            </a:xfrm>
            <a:prstGeom prst="rect">
              <a:avLst/>
            </a:prstGeom>
            <a:effectLst/>
          </p:spPr>
        </p:pic>
        <p:pic>
          <p:nvPicPr>
            <p:cNvPr id="3182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953673" y="4670588"/>
              <a:ext cx="58065" cy="95396"/>
            </a:xfrm>
            <a:prstGeom prst="rect">
              <a:avLst/>
            </a:prstGeom>
            <a:effectLst/>
          </p:spPr>
        </p:pic>
        <p:pic>
          <p:nvPicPr>
            <p:cNvPr id="318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963341" y="4483935"/>
              <a:ext cx="57730" cy="123394"/>
            </a:xfrm>
            <a:prstGeom prst="rect">
              <a:avLst/>
            </a:prstGeom>
            <a:effectLst/>
          </p:spPr>
        </p:pic>
        <p:pic>
          <p:nvPicPr>
            <p:cNvPr id="318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026550" y="4356165"/>
              <a:ext cx="281354" cy="587341"/>
            </a:xfrm>
            <a:prstGeom prst="rect">
              <a:avLst/>
            </a:prstGeom>
            <a:effectLst/>
          </p:spPr>
        </p:pic>
        <p:pic>
          <p:nvPicPr>
            <p:cNvPr id="318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660446" y="4385942"/>
              <a:ext cx="97904" cy="404902"/>
            </a:xfrm>
            <a:prstGeom prst="rect">
              <a:avLst/>
            </a:prstGeom>
            <a:effectLst/>
          </p:spPr>
        </p:pic>
        <p:pic>
          <p:nvPicPr>
            <p:cNvPr id="319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618435" y="4607386"/>
              <a:ext cx="177245" cy="65271"/>
            </a:xfrm>
            <a:prstGeom prst="rect">
              <a:avLst/>
            </a:prstGeom>
            <a:effectLst/>
          </p:spPr>
        </p:pic>
        <p:pic>
          <p:nvPicPr>
            <p:cNvPr id="319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782723" y="4609190"/>
              <a:ext cx="232275" cy="154250"/>
            </a:xfrm>
            <a:prstGeom prst="rect">
              <a:avLst/>
            </a:prstGeom>
            <a:effectLst/>
          </p:spPr>
        </p:pic>
        <p:pic>
          <p:nvPicPr>
            <p:cNvPr id="319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935082" y="4608499"/>
              <a:ext cx="131245" cy="181221"/>
            </a:xfrm>
            <a:prstGeom prst="rect">
              <a:avLst/>
            </a:prstGeom>
            <a:effectLst/>
          </p:spPr>
        </p:pic>
        <p:pic>
          <p:nvPicPr>
            <p:cNvPr id="319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122793" y="4392003"/>
              <a:ext cx="139520" cy="359115"/>
            </a:xfrm>
            <a:prstGeom prst="rect">
              <a:avLst/>
            </a:prstGeom>
            <a:effectLst/>
          </p:spPr>
        </p:pic>
        <p:pic>
          <p:nvPicPr>
            <p:cNvPr id="319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067322" y="4596870"/>
              <a:ext cx="227655" cy="52456"/>
            </a:xfrm>
            <a:prstGeom prst="rect">
              <a:avLst/>
            </a:prstGeom>
            <a:effectLst/>
          </p:spPr>
        </p:pic>
        <p:pic>
          <p:nvPicPr>
            <p:cNvPr id="320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755186" y="1054188"/>
              <a:ext cx="104416" cy="1355303"/>
            </a:xfrm>
            <a:prstGeom prst="rect">
              <a:avLst/>
            </a:prstGeom>
            <a:effectLst/>
          </p:spPr>
        </p:pic>
        <p:pic>
          <p:nvPicPr>
            <p:cNvPr id="320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440004" y="2207037"/>
              <a:ext cx="1865785" cy="118461"/>
            </a:xfrm>
            <a:prstGeom prst="rect">
              <a:avLst/>
            </a:prstGeom>
            <a:effectLst/>
          </p:spPr>
        </p:pic>
        <p:pic>
          <p:nvPicPr>
            <p:cNvPr id="320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752474" y="1383648"/>
              <a:ext cx="1791670" cy="1002512"/>
            </a:xfrm>
            <a:prstGeom prst="rect">
              <a:avLst/>
            </a:prstGeom>
            <a:effectLst/>
          </p:spPr>
        </p:pic>
        <p:pic>
          <p:nvPicPr>
            <p:cNvPr id="320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459488" y="1590815"/>
              <a:ext cx="146725" cy="212054"/>
            </a:xfrm>
            <a:prstGeom prst="rect">
              <a:avLst/>
            </a:prstGeom>
            <a:effectLst/>
          </p:spPr>
        </p:pic>
        <p:pic>
          <p:nvPicPr>
            <p:cNvPr id="320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454821" y="1730805"/>
              <a:ext cx="146726" cy="193389"/>
            </a:xfrm>
            <a:prstGeom prst="rect">
              <a:avLst/>
            </a:prstGeom>
            <a:effectLst/>
          </p:spPr>
        </p:pic>
        <p:pic>
          <p:nvPicPr>
            <p:cNvPr id="321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394159" y="1875461"/>
              <a:ext cx="170058" cy="226053"/>
            </a:xfrm>
            <a:prstGeom prst="rect">
              <a:avLst/>
            </a:prstGeom>
            <a:effectLst/>
          </p:spPr>
        </p:pic>
        <p:pic>
          <p:nvPicPr>
            <p:cNvPr id="321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412825" y="2024783"/>
              <a:ext cx="160724" cy="151392"/>
            </a:xfrm>
            <a:prstGeom prst="rect">
              <a:avLst/>
            </a:prstGeom>
            <a:effectLst/>
          </p:spPr>
        </p:pic>
        <p:pic>
          <p:nvPicPr>
            <p:cNvPr id="321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510817" y="2090112"/>
              <a:ext cx="114062" cy="123394"/>
            </a:xfrm>
            <a:prstGeom prst="rect">
              <a:avLst/>
            </a:prstGeom>
            <a:effectLst/>
          </p:spPr>
        </p:pic>
        <p:pic>
          <p:nvPicPr>
            <p:cNvPr id="321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482820" y="2141441"/>
              <a:ext cx="216720" cy="104729"/>
            </a:xfrm>
            <a:prstGeom prst="rect">
              <a:avLst/>
            </a:prstGeom>
            <a:effectLst/>
          </p:spPr>
        </p:pic>
        <p:pic>
          <p:nvPicPr>
            <p:cNvPr id="321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570650" y="2015451"/>
              <a:ext cx="450866" cy="146725"/>
            </a:xfrm>
            <a:prstGeom prst="rect">
              <a:avLst/>
            </a:prstGeom>
            <a:effectLst/>
          </p:spPr>
        </p:pic>
        <p:pic>
          <p:nvPicPr>
            <p:cNvPr id="322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918038" y="1956242"/>
              <a:ext cx="88873" cy="191935"/>
            </a:xfrm>
            <a:prstGeom prst="rect">
              <a:avLst/>
            </a:prstGeom>
            <a:effectLst/>
          </p:spPr>
        </p:pic>
        <p:pic>
          <p:nvPicPr>
            <p:cNvPr id="322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196767" y="1894126"/>
              <a:ext cx="62731" cy="296048"/>
            </a:xfrm>
            <a:prstGeom prst="rect">
              <a:avLst/>
            </a:prstGeom>
            <a:effectLst/>
          </p:spPr>
        </p:pic>
        <p:pic>
          <p:nvPicPr>
            <p:cNvPr id="3224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704843" y="196412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322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508309" y="1366832"/>
              <a:ext cx="105974" cy="113690"/>
            </a:xfrm>
            <a:prstGeom prst="rect">
              <a:avLst/>
            </a:prstGeom>
            <a:effectLst/>
          </p:spPr>
        </p:pic>
        <p:pic>
          <p:nvPicPr>
            <p:cNvPr id="322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758132" y="1175513"/>
              <a:ext cx="48733" cy="244718"/>
            </a:xfrm>
            <a:prstGeom prst="rect">
              <a:avLst/>
            </a:prstGeom>
            <a:effectLst/>
          </p:spPr>
        </p:pic>
        <p:pic>
          <p:nvPicPr>
            <p:cNvPr id="323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823409" y="1221171"/>
              <a:ext cx="110456" cy="158431"/>
            </a:xfrm>
            <a:prstGeom prst="rect">
              <a:avLst/>
            </a:prstGeom>
            <a:effectLst/>
          </p:spPr>
        </p:pic>
        <p:pic>
          <p:nvPicPr>
            <p:cNvPr id="323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951007" y="1254840"/>
              <a:ext cx="119508" cy="134282"/>
            </a:xfrm>
            <a:prstGeom prst="rect">
              <a:avLst/>
            </a:prstGeom>
            <a:effectLst/>
          </p:spPr>
        </p:pic>
        <p:pic>
          <p:nvPicPr>
            <p:cNvPr id="323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431490" y="2206570"/>
              <a:ext cx="39400" cy="412906"/>
            </a:xfrm>
            <a:prstGeom prst="rect">
              <a:avLst/>
            </a:prstGeom>
            <a:effectLst/>
          </p:spPr>
        </p:pic>
        <p:pic>
          <p:nvPicPr>
            <p:cNvPr id="323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458010" y="2372359"/>
              <a:ext cx="96874" cy="144458"/>
            </a:xfrm>
            <a:prstGeom prst="rect">
              <a:avLst/>
            </a:prstGeom>
            <a:effectLst/>
          </p:spPr>
        </p:pic>
        <p:pic>
          <p:nvPicPr>
            <p:cNvPr id="3238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482820" y="2458752"/>
              <a:ext cx="268049" cy="36933"/>
            </a:xfrm>
            <a:prstGeom prst="rect">
              <a:avLst/>
            </a:prstGeom>
            <a:effectLst/>
          </p:spPr>
        </p:pic>
        <p:pic>
          <p:nvPicPr>
            <p:cNvPr id="3240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632142" y="2403451"/>
              <a:ext cx="103011" cy="169362"/>
            </a:xfrm>
            <a:prstGeom prst="rect">
              <a:avLst/>
            </a:prstGeom>
            <a:effectLst/>
          </p:spPr>
        </p:pic>
        <p:pic>
          <p:nvPicPr>
            <p:cNvPr id="324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753466" y="2293875"/>
              <a:ext cx="53399" cy="446925"/>
            </a:xfrm>
            <a:prstGeom prst="rect">
              <a:avLst/>
            </a:prstGeom>
            <a:effectLst/>
          </p:spPr>
        </p:pic>
        <p:pic>
          <p:nvPicPr>
            <p:cNvPr id="3244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366964" y="2790753"/>
              <a:ext cx="135526" cy="237922"/>
            </a:xfrm>
            <a:prstGeom prst="rect">
              <a:avLst/>
            </a:prstGeom>
            <a:effectLst/>
          </p:spPr>
        </p:pic>
        <p:pic>
          <p:nvPicPr>
            <p:cNvPr id="3246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544781" y="295338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324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614739" y="2813392"/>
              <a:ext cx="111934" cy="223929"/>
            </a:xfrm>
            <a:prstGeom prst="rect">
              <a:avLst/>
            </a:prstGeom>
            <a:effectLst/>
          </p:spPr>
        </p:pic>
        <p:pic>
          <p:nvPicPr>
            <p:cNvPr id="325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758132" y="2805615"/>
              <a:ext cx="268050" cy="21983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" name="Drawing"/>
          <p:cNvGrpSpPr/>
          <p:nvPr/>
        </p:nvGrpSpPr>
        <p:grpSpPr>
          <a:xfrm>
            <a:off x="2140009" y="1343314"/>
            <a:ext cx="6180769" cy="4029944"/>
            <a:chOff x="0" y="0"/>
            <a:chExt cx="6180768" cy="4029943"/>
          </a:xfrm>
        </p:grpSpPr>
        <p:sp>
          <p:nvSpPr>
            <p:cNvPr id="233" name="Line"/>
            <p:cNvSpPr/>
            <p:nvPr/>
          </p:nvSpPr>
          <p:spPr>
            <a:xfrm>
              <a:off x="391194" y="366358"/>
              <a:ext cx="49959" cy="13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3300"/>
                    <a:pt x="11200" y="6600"/>
                    <a:pt x="14800" y="10200"/>
                  </a:cubicBezTo>
                  <a:cubicBezTo>
                    <a:pt x="18400" y="13800"/>
                    <a:pt x="20000" y="17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396252" y="230314"/>
              <a:ext cx="17146" cy="3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997" fill="norm" stroke="1" extrusionOk="0">
                  <a:moveTo>
                    <a:pt x="20015" y="17185"/>
                  </a:moveTo>
                  <a:cubicBezTo>
                    <a:pt x="11375" y="8291"/>
                    <a:pt x="2735" y="-603"/>
                    <a:pt x="575" y="32"/>
                  </a:cubicBezTo>
                  <a:cubicBezTo>
                    <a:pt x="-1585" y="668"/>
                    <a:pt x="2735" y="10832"/>
                    <a:pt x="7055" y="20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72775" y="348590"/>
              <a:ext cx="157276" cy="19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3" fill="norm" stroke="1" extrusionOk="0">
                  <a:moveTo>
                    <a:pt x="13976" y="119"/>
                  </a:moveTo>
                  <a:cubicBezTo>
                    <a:pt x="11181" y="-78"/>
                    <a:pt x="8386" y="-274"/>
                    <a:pt x="5591" y="1690"/>
                  </a:cubicBezTo>
                  <a:cubicBezTo>
                    <a:pt x="2795" y="3653"/>
                    <a:pt x="0" y="7777"/>
                    <a:pt x="0" y="11508"/>
                  </a:cubicBezTo>
                  <a:cubicBezTo>
                    <a:pt x="0" y="15239"/>
                    <a:pt x="2795" y="18577"/>
                    <a:pt x="6861" y="19951"/>
                  </a:cubicBezTo>
                  <a:cubicBezTo>
                    <a:pt x="10927" y="21326"/>
                    <a:pt x="16264" y="20737"/>
                    <a:pt x="21600" y="20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541068" y="360807"/>
              <a:ext cx="75683" cy="28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0" y="0"/>
                  </a:moveTo>
                  <a:cubicBezTo>
                    <a:pt x="8836" y="2492"/>
                    <a:pt x="17673" y="4985"/>
                    <a:pt x="19636" y="8585"/>
                  </a:cubicBezTo>
                  <a:cubicBezTo>
                    <a:pt x="21600" y="12185"/>
                    <a:pt x="16691" y="16892"/>
                    <a:pt x="1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833414" y="213630"/>
              <a:ext cx="179480" cy="33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891" y="3744"/>
                  </a:moveTo>
                  <a:cubicBezTo>
                    <a:pt x="445" y="3150"/>
                    <a:pt x="0" y="2557"/>
                    <a:pt x="0" y="2557"/>
                  </a:cubicBezTo>
                  <a:cubicBezTo>
                    <a:pt x="0" y="2557"/>
                    <a:pt x="445" y="3150"/>
                    <a:pt x="2338" y="5109"/>
                  </a:cubicBezTo>
                  <a:cubicBezTo>
                    <a:pt x="4231" y="7067"/>
                    <a:pt x="7571" y="10390"/>
                    <a:pt x="9909" y="13001"/>
                  </a:cubicBezTo>
                  <a:cubicBezTo>
                    <a:pt x="12247" y="15612"/>
                    <a:pt x="13584" y="17511"/>
                    <a:pt x="14697" y="18994"/>
                  </a:cubicBezTo>
                  <a:cubicBezTo>
                    <a:pt x="15810" y="20478"/>
                    <a:pt x="16701" y="21546"/>
                    <a:pt x="17146" y="21427"/>
                  </a:cubicBezTo>
                  <a:cubicBezTo>
                    <a:pt x="17592" y="21309"/>
                    <a:pt x="17592" y="20003"/>
                    <a:pt x="17480" y="17095"/>
                  </a:cubicBezTo>
                  <a:cubicBezTo>
                    <a:pt x="17369" y="14188"/>
                    <a:pt x="17146" y="9678"/>
                    <a:pt x="17146" y="6770"/>
                  </a:cubicBezTo>
                  <a:cubicBezTo>
                    <a:pt x="17146" y="3862"/>
                    <a:pt x="17369" y="2557"/>
                    <a:pt x="17480" y="1608"/>
                  </a:cubicBezTo>
                  <a:cubicBezTo>
                    <a:pt x="17592" y="658"/>
                    <a:pt x="17592" y="65"/>
                    <a:pt x="18260" y="5"/>
                  </a:cubicBezTo>
                  <a:cubicBezTo>
                    <a:pt x="18928" y="-54"/>
                    <a:pt x="20264" y="421"/>
                    <a:pt x="21600" y="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92659" y="366076"/>
              <a:ext cx="197779" cy="14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843" fill="norm" stroke="1" extrusionOk="0">
                  <a:moveTo>
                    <a:pt x="13578" y="10705"/>
                  </a:moveTo>
                  <a:cubicBezTo>
                    <a:pt x="11578" y="8244"/>
                    <a:pt x="9578" y="5784"/>
                    <a:pt x="8278" y="4006"/>
                  </a:cubicBezTo>
                  <a:cubicBezTo>
                    <a:pt x="6978" y="2229"/>
                    <a:pt x="6378" y="1136"/>
                    <a:pt x="5578" y="452"/>
                  </a:cubicBezTo>
                  <a:cubicBezTo>
                    <a:pt x="4778" y="-232"/>
                    <a:pt x="3778" y="-505"/>
                    <a:pt x="2678" y="2366"/>
                  </a:cubicBezTo>
                  <a:cubicBezTo>
                    <a:pt x="1578" y="5237"/>
                    <a:pt x="378" y="11252"/>
                    <a:pt x="78" y="14943"/>
                  </a:cubicBezTo>
                  <a:cubicBezTo>
                    <a:pt x="-222" y="18634"/>
                    <a:pt x="378" y="20001"/>
                    <a:pt x="1278" y="20548"/>
                  </a:cubicBezTo>
                  <a:cubicBezTo>
                    <a:pt x="2178" y="21095"/>
                    <a:pt x="3378" y="20822"/>
                    <a:pt x="4878" y="18498"/>
                  </a:cubicBezTo>
                  <a:cubicBezTo>
                    <a:pt x="6378" y="16173"/>
                    <a:pt x="8178" y="11799"/>
                    <a:pt x="9178" y="8791"/>
                  </a:cubicBezTo>
                  <a:cubicBezTo>
                    <a:pt x="10178" y="5784"/>
                    <a:pt x="10378" y="4143"/>
                    <a:pt x="10578" y="4143"/>
                  </a:cubicBezTo>
                  <a:cubicBezTo>
                    <a:pt x="10778" y="4143"/>
                    <a:pt x="10978" y="5784"/>
                    <a:pt x="11878" y="8791"/>
                  </a:cubicBezTo>
                  <a:cubicBezTo>
                    <a:pt x="12778" y="11799"/>
                    <a:pt x="14378" y="16173"/>
                    <a:pt x="15778" y="18498"/>
                  </a:cubicBezTo>
                  <a:cubicBezTo>
                    <a:pt x="17178" y="20822"/>
                    <a:pt x="18378" y="21095"/>
                    <a:pt x="19278" y="20685"/>
                  </a:cubicBezTo>
                  <a:cubicBezTo>
                    <a:pt x="20178" y="20275"/>
                    <a:pt x="20778" y="19181"/>
                    <a:pt x="21378" y="18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277344" y="183223"/>
              <a:ext cx="118561" cy="34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150" fill="norm" stroke="1" extrusionOk="0">
                  <a:moveTo>
                    <a:pt x="1334" y="669"/>
                  </a:moveTo>
                  <a:cubicBezTo>
                    <a:pt x="352" y="110"/>
                    <a:pt x="-630" y="-450"/>
                    <a:pt x="515" y="557"/>
                  </a:cubicBezTo>
                  <a:cubicBezTo>
                    <a:pt x="1661" y="1565"/>
                    <a:pt x="4934" y="4139"/>
                    <a:pt x="8206" y="7440"/>
                  </a:cubicBezTo>
                  <a:cubicBezTo>
                    <a:pt x="11479" y="10742"/>
                    <a:pt x="14752" y="14771"/>
                    <a:pt x="16879" y="17177"/>
                  </a:cubicBezTo>
                  <a:cubicBezTo>
                    <a:pt x="19006" y="19583"/>
                    <a:pt x="19988" y="20367"/>
                    <a:pt x="20970" y="2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412065" y="272417"/>
              <a:ext cx="41103" cy="19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93" h="21133" fill="norm" stroke="1" extrusionOk="0">
                  <a:moveTo>
                    <a:pt x="2822" y="13033"/>
                  </a:moveTo>
                  <a:cubicBezTo>
                    <a:pt x="4550" y="15411"/>
                    <a:pt x="6278" y="17789"/>
                    <a:pt x="8870" y="19275"/>
                  </a:cubicBezTo>
                  <a:cubicBezTo>
                    <a:pt x="11462" y="20762"/>
                    <a:pt x="14918" y="21356"/>
                    <a:pt x="17078" y="21059"/>
                  </a:cubicBezTo>
                  <a:cubicBezTo>
                    <a:pt x="19238" y="20762"/>
                    <a:pt x="20102" y="19573"/>
                    <a:pt x="17942" y="16501"/>
                  </a:cubicBezTo>
                  <a:cubicBezTo>
                    <a:pt x="15782" y="13429"/>
                    <a:pt x="10598" y="8475"/>
                    <a:pt x="6278" y="5206"/>
                  </a:cubicBezTo>
                  <a:cubicBezTo>
                    <a:pt x="1958" y="1936"/>
                    <a:pt x="-1498" y="350"/>
                    <a:pt x="662" y="53"/>
                  </a:cubicBezTo>
                  <a:cubicBezTo>
                    <a:pt x="2822" y="-244"/>
                    <a:pt x="10598" y="747"/>
                    <a:pt x="18374" y="1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540227" y="58944"/>
              <a:ext cx="205384" cy="42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8757" y="14846"/>
                  </a:moveTo>
                  <a:cubicBezTo>
                    <a:pt x="7784" y="13919"/>
                    <a:pt x="6811" y="12992"/>
                    <a:pt x="5741" y="12482"/>
                  </a:cubicBezTo>
                  <a:cubicBezTo>
                    <a:pt x="4670" y="11973"/>
                    <a:pt x="3503" y="11880"/>
                    <a:pt x="2335" y="13039"/>
                  </a:cubicBezTo>
                  <a:cubicBezTo>
                    <a:pt x="1168" y="14197"/>
                    <a:pt x="0" y="16608"/>
                    <a:pt x="0" y="18230"/>
                  </a:cubicBezTo>
                  <a:cubicBezTo>
                    <a:pt x="0" y="19852"/>
                    <a:pt x="1168" y="20687"/>
                    <a:pt x="2238" y="21104"/>
                  </a:cubicBezTo>
                  <a:cubicBezTo>
                    <a:pt x="3308" y="21521"/>
                    <a:pt x="4281" y="21521"/>
                    <a:pt x="5643" y="20872"/>
                  </a:cubicBezTo>
                  <a:cubicBezTo>
                    <a:pt x="7005" y="20223"/>
                    <a:pt x="8757" y="18925"/>
                    <a:pt x="9924" y="16422"/>
                  </a:cubicBezTo>
                  <a:cubicBezTo>
                    <a:pt x="11092" y="13919"/>
                    <a:pt x="11676" y="10211"/>
                    <a:pt x="11870" y="7476"/>
                  </a:cubicBezTo>
                  <a:cubicBezTo>
                    <a:pt x="12065" y="4742"/>
                    <a:pt x="11870" y="2980"/>
                    <a:pt x="11578" y="1821"/>
                  </a:cubicBezTo>
                  <a:cubicBezTo>
                    <a:pt x="11286" y="663"/>
                    <a:pt x="10897" y="106"/>
                    <a:pt x="10411" y="14"/>
                  </a:cubicBezTo>
                  <a:cubicBezTo>
                    <a:pt x="9924" y="-79"/>
                    <a:pt x="9341" y="292"/>
                    <a:pt x="9243" y="1821"/>
                  </a:cubicBezTo>
                  <a:cubicBezTo>
                    <a:pt x="9146" y="3351"/>
                    <a:pt x="9535" y="6039"/>
                    <a:pt x="10508" y="8728"/>
                  </a:cubicBezTo>
                  <a:cubicBezTo>
                    <a:pt x="11481" y="11416"/>
                    <a:pt x="13038" y="14105"/>
                    <a:pt x="14497" y="15912"/>
                  </a:cubicBezTo>
                  <a:cubicBezTo>
                    <a:pt x="15957" y="17720"/>
                    <a:pt x="17319" y="18647"/>
                    <a:pt x="18486" y="19064"/>
                  </a:cubicBezTo>
                  <a:cubicBezTo>
                    <a:pt x="19654" y="19482"/>
                    <a:pt x="20627" y="19389"/>
                    <a:pt x="21600" y="19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795568" y="383011"/>
              <a:ext cx="38857" cy="5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851077" y="199831"/>
              <a:ext cx="5552" cy="6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977759" y="0"/>
              <a:ext cx="373308" cy="73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24" fill="norm" stroke="1" extrusionOk="0">
                  <a:moveTo>
                    <a:pt x="6727" y="0"/>
                  </a:moveTo>
                  <a:cubicBezTo>
                    <a:pt x="6516" y="1458"/>
                    <a:pt x="6304" y="2916"/>
                    <a:pt x="6145" y="4698"/>
                  </a:cubicBezTo>
                  <a:cubicBezTo>
                    <a:pt x="5986" y="6480"/>
                    <a:pt x="5880" y="8586"/>
                    <a:pt x="5827" y="10071"/>
                  </a:cubicBezTo>
                  <a:cubicBezTo>
                    <a:pt x="5775" y="11556"/>
                    <a:pt x="5775" y="12420"/>
                    <a:pt x="5933" y="12987"/>
                  </a:cubicBezTo>
                  <a:cubicBezTo>
                    <a:pt x="6092" y="13554"/>
                    <a:pt x="6410" y="13824"/>
                    <a:pt x="6833" y="13959"/>
                  </a:cubicBezTo>
                  <a:cubicBezTo>
                    <a:pt x="7257" y="14094"/>
                    <a:pt x="7786" y="14094"/>
                    <a:pt x="8369" y="13824"/>
                  </a:cubicBezTo>
                  <a:cubicBezTo>
                    <a:pt x="8951" y="13554"/>
                    <a:pt x="9586" y="13014"/>
                    <a:pt x="9639" y="12312"/>
                  </a:cubicBezTo>
                  <a:cubicBezTo>
                    <a:pt x="9692" y="11610"/>
                    <a:pt x="9163" y="10746"/>
                    <a:pt x="7945" y="10206"/>
                  </a:cubicBezTo>
                  <a:cubicBezTo>
                    <a:pt x="6727" y="9666"/>
                    <a:pt x="4822" y="9450"/>
                    <a:pt x="3604" y="9396"/>
                  </a:cubicBezTo>
                  <a:cubicBezTo>
                    <a:pt x="2386" y="9342"/>
                    <a:pt x="1857" y="9450"/>
                    <a:pt x="1275" y="9612"/>
                  </a:cubicBezTo>
                  <a:cubicBezTo>
                    <a:pt x="692" y="9774"/>
                    <a:pt x="57" y="9990"/>
                    <a:pt x="4" y="10152"/>
                  </a:cubicBezTo>
                  <a:cubicBezTo>
                    <a:pt x="-49" y="10314"/>
                    <a:pt x="480" y="10422"/>
                    <a:pt x="2016" y="10260"/>
                  </a:cubicBezTo>
                  <a:cubicBezTo>
                    <a:pt x="3551" y="10098"/>
                    <a:pt x="6092" y="9666"/>
                    <a:pt x="7945" y="9369"/>
                  </a:cubicBezTo>
                  <a:cubicBezTo>
                    <a:pt x="9798" y="9072"/>
                    <a:pt x="10963" y="8910"/>
                    <a:pt x="11810" y="8775"/>
                  </a:cubicBezTo>
                  <a:cubicBezTo>
                    <a:pt x="12657" y="8640"/>
                    <a:pt x="13186" y="8532"/>
                    <a:pt x="13239" y="8586"/>
                  </a:cubicBezTo>
                  <a:cubicBezTo>
                    <a:pt x="13292" y="8640"/>
                    <a:pt x="12869" y="8856"/>
                    <a:pt x="12551" y="9180"/>
                  </a:cubicBezTo>
                  <a:cubicBezTo>
                    <a:pt x="12233" y="9504"/>
                    <a:pt x="12022" y="9936"/>
                    <a:pt x="12180" y="10125"/>
                  </a:cubicBezTo>
                  <a:cubicBezTo>
                    <a:pt x="12339" y="10314"/>
                    <a:pt x="12869" y="10260"/>
                    <a:pt x="13451" y="10152"/>
                  </a:cubicBezTo>
                  <a:cubicBezTo>
                    <a:pt x="14033" y="10044"/>
                    <a:pt x="14669" y="9882"/>
                    <a:pt x="15304" y="9747"/>
                  </a:cubicBezTo>
                  <a:cubicBezTo>
                    <a:pt x="15939" y="9612"/>
                    <a:pt x="16575" y="9504"/>
                    <a:pt x="17104" y="9531"/>
                  </a:cubicBezTo>
                  <a:cubicBezTo>
                    <a:pt x="17633" y="9558"/>
                    <a:pt x="18057" y="9720"/>
                    <a:pt x="18375" y="10287"/>
                  </a:cubicBezTo>
                  <a:cubicBezTo>
                    <a:pt x="18692" y="10854"/>
                    <a:pt x="18904" y="11826"/>
                    <a:pt x="19486" y="13014"/>
                  </a:cubicBezTo>
                  <a:cubicBezTo>
                    <a:pt x="20069" y="14202"/>
                    <a:pt x="21022" y="15606"/>
                    <a:pt x="21286" y="16929"/>
                  </a:cubicBezTo>
                  <a:cubicBezTo>
                    <a:pt x="21551" y="18252"/>
                    <a:pt x="21127" y="19494"/>
                    <a:pt x="20016" y="20331"/>
                  </a:cubicBezTo>
                  <a:cubicBezTo>
                    <a:pt x="18904" y="21168"/>
                    <a:pt x="17104" y="21600"/>
                    <a:pt x="15727" y="21357"/>
                  </a:cubicBezTo>
                  <a:cubicBezTo>
                    <a:pt x="14351" y="21114"/>
                    <a:pt x="13398" y="20196"/>
                    <a:pt x="12445" y="19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968486" y="713042"/>
              <a:ext cx="1171238" cy="9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512" y="19005"/>
                    <a:pt x="1024" y="16559"/>
                    <a:pt x="1945" y="14318"/>
                  </a:cubicBezTo>
                  <a:cubicBezTo>
                    <a:pt x="2866" y="12076"/>
                    <a:pt x="4197" y="10039"/>
                    <a:pt x="5460" y="8612"/>
                  </a:cubicBezTo>
                  <a:cubicBezTo>
                    <a:pt x="6722" y="7186"/>
                    <a:pt x="7917" y="6371"/>
                    <a:pt x="9179" y="5352"/>
                  </a:cubicBezTo>
                  <a:cubicBezTo>
                    <a:pt x="10442" y="4333"/>
                    <a:pt x="11773" y="3110"/>
                    <a:pt x="13291" y="2092"/>
                  </a:cubicBezTo>
                  <a:cubicBezTo>
                    <a:pt x="14809" y="1073"/>
                    <a:pt x="16516" y="258"/>
                    <a:pt x="17932" y="54"/>
                  </a:cubicBezTo>
                  <a:cubicBezTo>
                    <a:pt x="19348" y="-150"/>
                    <a:pt x="20474" y="258"/>
                    <a:pt x="21600" y="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468066" y="743818"/>
              <a:ext cx="716065" cy="13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0" y="19584"/>
                    <a:pt x="2679" y="17568"/>
                    <a:pt x="4409" y="15264"/>
                  </a:cubicBezTo>
                  <a:cubicBezTo>
                    <a:pt x="6140" y="12960"/>
                    <a:pt x="8260" y="10368"/>
                    <a:pt x="10353" y="8640"/>
                  </a:cubicBezTo>
                  <a:cubicBezTo>
                    <a:pt x="12447" y="6912"/>
                    <a:pt x="14512" y="6048"/>
                    <a:pt x="16381" y="4752"/>
                  </a:cubicBezTo>
                  <a:cubicBezTo>
                    <a:pt x="18251" y="3456"/>
                    <a:pt x="19926" y="17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594896" y="460723"/>
              <a:ext cx="16653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2628201" y="555088"/>
              <a:ext cx="5552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410801" y="269060"/>
              <a:ext cx="560715" cy="52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47" fill="norm" stroke="1" extrusionOk="0">
                  <a:moveTo>
                    <a:pt x="16362" y="1257"/>
                  </a:moveTo>
                  <a:cubicBezTo>
                    <a:pt x="16645" y="727"/>
                    <a:pt x="16929" y="196"/>
                    <a:pt x="16929" y="45"/>
                  </a:cubicBezTo>
                  <a:cubicBezTo>
                    <a:pt x="16929" y="-107"/>
                    <a:pt x="16645" y="120"/>
                    <a:pt x="15441" y="878"/>
                  </a:cubicBezTo>
                  <a:cubicBezTo>
                    <a:pt x="14237" y="1636"/>
                    <a:pt x="12113" y="2925"/>
                    <a:pt x="9882" y="4175"/>
                  </a:cubicBezTo>
                  <a:cubicBezTo>
                    <a:pt x="7651" y="5426"/>
                    <a:pt x="5314" y="6638"/>
                    <a:pt x="3721" y="7472"/>
                  </a:cubicBezTo>
                  <a:cubicBezTo>
                    <a:pt x="2127" y="8306"/>
                    <a:pt x="1277" y="8760"/>
                    <a:pt x="746" y="9139"/>
                  </a:cubicBezTo>
                  <a:cubicBezTo>
                    <a:pt x="215" y="9518"/>
                    <a:pt x="3" y="9821"/>
                    <a:pt x="73" y="10087"/>
                  </a:cubicBezTo>
                  <a:cubicBezTo>
                    <a:pt x="144" y="10352"/>
                    <a:pt x="498" y="10579"/>
                    <a:pt x="1773" y="10769"/>
                  </a:cubicBezTo>
                  <a:cubicBezTo>
                    <a:pt x="3048" y="10958"/>
                    <a:pt x="5243" y="11110"/>
                    <a:pt x="6978" y="11299"/>
                  </a:cubicBezTo>
                  <a:cubicBezTo>
                    <a:pt x="8713" y="11489"/>
                    <a:pt x="9988" y="11716"/>
                    <a:pt x="10803" y="11944"/>
                  </a:cubicBezTo>
                  <a:cubicBezTo>
                    <a:pt x="11617" y="12171"/>
                    <a:pt x="11971" y="12398"/>
                    <a:pt x="12113" y="12739"/>
                  </a:cubicBezTo>
                  <a:cubicBezTo>
                    <a:pt x="12254" y="13080"/>
                    <a:pt x="12184" y="13535"/>
                    <a:pt x="11475" y="14255"/>
                  </a:cubicBezTo>
                  <a:cubicBezTo>
                    <a:pt x="10767" y="14975"/>
                    <a:pt x="9422" y="15960"/>
                    <a:pt x="7651" y="16984"/>
                  </a:cubicBezTo>
                  <a:cubicBezTo>
                    <a:pt x="5881" y="18007"/>
                    <a:pt x="3685" y="19068"/>
                    <a:pt x="2411" y="19674"/>
                  </a:cubicBezTo>
                  <a:cubicBezTo>
                    <a:pt x="1136" y="20280"/>
                    <a:pt x="782" y="20432"/>
                    <a:pt x="463" y="20659"/>
                  </a:cubicBezTo>
                  <a:cubicBezTo>
                    <a:pt x="144" y="20887"/>
                    <a:pt x="-139" y="21190"/>
                    <a:pt x="73" y="21341"/>
                  </a:cubicBezTo>
                  <a:cubicBezTo>
                    <a:pt x="286" y="21493"/>
                    <a:pt x="994" y="21493"/>
                    <a:pt x="2481" y="21266"/>
                  </a:cubicBezTo>
                  <a:cubicBezTo>
                    <a:pt x="3969" y="21038"/>
                    <a:pt x="6235" y="20584"/>
                    <a:pt x="8678" y="20205"/>
                  </a:cubicBezTo>
                  <a:cubicBezTo>
                    <a:pt x="11121" y="19826"/>
                    <a:pt x="13742" y="19522"/>
                    <a:pt x="15866" y="19447"/>
                  </a:cubicBezTo>
                  <a:cubicBezTo>
                    <a:pt x="17991" y="19371"/>
                    <a:pt x="19620" y="19522"/>
                    <a:pt x="20470" y="19674"/>
                  </a:cubicBezTo>
                  <a:cubicBezTo>
                    <a:pt x="21319" y="19826"/>
                    <a:pt x="21390" y="19977"/>
                    <a:pt x="21461" y="20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3566618" y="928848"/>
              <a:ext cx="354940" cy="22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23" fill="norm" stroke="1" extrusionOk="0">
                  <a:moveTo>
                    <a:pt x="317" y="3600"/>
                  </a:moveTo>
                  <a:cubicBezTo>
                    <a:pt x="93" y="7200"/>
                    <a:pt x="-131" y="10800"/>
                    <a:pt x="93" y="13680"/>
                  </a:cubicBezTo>
                  <a:cubicBezTo>
                    <a:pt x="317" y="16560"/>
                    <a:pt x="988" y="18720"/>
                    <a:pt x="1604" y="19980"/>
                  </a:cubicBezTo>
                  <a:cubicBezTo>
                    <a:pt x="2219" y="21240"/>
                    <a:pt x="2779" y="21600"/>
                    <a:pt x="3282" y="21510"/>
                  </a:cubicBezTo>
                  <a:cubicBezTo>
                    <a:pt x="3786" y="21420"/>
                    <a:pt x="4234" y="20880"/>
                    <a:pt x="4570" y="20160"/>
                  </a:cubicBezTo>
                  <a:cubicBezTo>
                    <a:pt x="4905" y="19440"/>
                    <a:pt x="5129" y="18540"/>
                    <a:pt x="5297" y="17280"/>
                  </a:cubicBezTo>
                  <a:cubicBezTo>
                    <a:pt x="5465" y="16020"/>
                    <a:pt x="5577" y="14400"/>
                    <a:pt x="5577" y="14130"/>
                  </a:cubicBezTo>
                  <a:cubicBezTo>
                    <a:pt x="5577" y="13860"/>
                    <a:pt x="5465" y="14940"/>
                    <a:pt x="5633" y="15840"/>
                  </a:cubicBezTo>
                  <a:cubicBezTo>
                    <a:pt x="5801" y="16740"/>
                    <a:pt x="6248" y="17460"/>
                    <a:pt x="7032" y="17730"/>
                  </a:cubicBezTo>
                  <a:cubicBezTo>
                    <a:pt x="7815" y="18000"/>
                    <a:pt x="8934" y="17820"/>
                    <a:pt x="10053" y="16110"/>
                  </a:cubicBezTo>
                  <a:cubicBezTo>
                    <a:pt x="11173" y="14400"/>
                    <a:pt x="12292" y="11160"/>
                    <a:pt x="12851" y="8640"/>
                  </a:cubicBezTo>
                  <a:cubicBezTo>
                    <a:pt x="13411" y="6120"/>
                    <a:pt x="13411" y="4320"/>
                    <a:pt x="13243" y="3060"/>
                  </a:cubicBezTo>
                  <a:cubicBezTo>
                    <a:pt x="13075" y="1800"/>
                    <a:pt x="12739" y="1080"/>
                    <a:pt x="12292" y="630"/>
                  </a:cubicBezTo>
                  <a:cubicBezTo>
                    <a:pt x="11844" y="180"/>
                    <a:pt x="11285" y="0"/>
                    <a:pt x="10725" y="0"/>
                  </a:cubicBezTo>
                  <a:cubicBezTo>
                    <a:pt x="10165" y="0"/>
                    <a:pt x="9606" y="180"/>
                    <a:pt x="9326" y="900"/>
                  </a:cubicBezTo>
                  <a:cubicBezTo>
                    <a:pt x="9046" y="1620"/>
                    <a:pt x="9046" y="2880"/>
                    <a:pt x="9326" y="3870"/>
                  </a:cubicBezTo>
                  <a:cubicBezTo>
                    <a:pt x="9606" y="4860"/>
                    <a:pt x="10165" y="5580"/>
                    <a:pt x="12236" y="5580"/>
                  </a:cubicBezTo>
                  <a:cubicBezTo>
                    <a:pt x="14306" y="5580"/>
                    <a:pt x="17888" y="4860"/>
                    <a:pt x="21469" y="4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171347" y="357346"/>
              <a:ext cx="215277" cy="58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983" fill="norm" stroke="1" extrusionOk="0">
                  <a:moveTo>
                    <a:pt x="0" y="6745"/>
                  </a:moveTo>
                  <a:cubicBezTo>
                    <a:pt x="363" y="8283"/>
                    <a:pt x="726" y="9821"/>
                    <a:pt x="1361" y="11861"/>
                  </a:cubicBezTo>
                  <a:cubicBezTo>
                    <a:pt x="1997" y="13900"/>
                    <a:pt x="2904" y="16442"/>
                    <a:pt x="3449" y="18348"/>
                  </a:cubicBezTo>
                  <a:cubicBezTo>
                    <a:pt x="3993" y="20253"/>
                    <a:pt x="4175" y="21524"/>
                    <a:pt x="4356" y="20755"/>
                  </a:cubicBezTo>
                  <a:cubicBezTo>
                    <a:pt x="4538" y="19986"/>
                    <a:pt x="4719" y="17177"/>
                    <a:pt x="5082" y="14469"/>
                  </a:cubicBezTo>
                  <a:cubicBezTo>
                    <a:pt x="5445" y="11761"/>
                    <a:pt x="5990" y="9152"/>
                    <a:pt x="6444" y="6912"/>
                  </a:cubicBezTo>
                  <a:cubicBezTo>
                    <a:pt x="6897" y="4672"/>
                    <a:pt x="7261" y="2800"/>
                    <a:pt x="7624" y="1696"/>
                  </a:cubicBezTo>
                  <a:cubicBezTo>
                    <a:pt x="7987" y="593"/>
                    <a:pt x="8350" y="258"/>
                    <a:pt x="9076" y="91"/>
                  </a:cubicBezTo>
                  <a:cubicBezTo>
                    <a:pt x="9802" y="-76"/>
                    <a:pt x="10891" y="-76"/>
                    <a:pt x="12797" y="626"/>
                  </a:cubicBezTo>
                  <a:cubicBezTo>
                    <a:pt x="14703" y="1328"/>
                    <a:pt x="17425" y="2733"/>
                    <a:pt x="19150" y="4070"/>
                  </a:cubicBezTo>
                  <a:cubicBezTo>
                    <a:pt x="20874" y="5408"/>
                    <a:pt x="21600" y="6678"/>
                    <a:pt x="20783" y="7882"/>
                  </a:cubicBezTo>
                  <a:cubicBezTo>
                    <a:pt x="19966" y="9086"/>
                    <a:pt x="17607" y="10222"/>
                    <a:pt x="14612" y="10891"/>
                  </a:cubicBezTo>
                  <a:cubicBezTo>
                    <a:pt x="11617" y="11560"/>
                    <a:pt x="7987" y="11761"/>
                    <a:pt x="5536" y="11861"/>
                  </a:cubicBezTo>
                  <a:cubicBezTo>
                    <a:pt x="3086" y="11961"/>
                    <a:pt x="1815" y="11961"/>
                    <a:pt x="1452" y="11827"/>
                  </a:cubicBezTo>
                  <a:cubicBezTo>
                    <a:pt x="1089" y="11694"/>
                    <a:pt x="1634" y="11426"/>
                    <a:pt x="2813" y="11326"/>
                  </a:cubicBezTo>
                  <a:cubicBezTo>
                    <a:pt x="3993" y="11226"/>
                    <a:pt x="5808" y="11292"/>
                    <a:pt x="7624" y="1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393382" y="710513"/>
              <a:ext cx="149875" cy="13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00"/>
                    <a:pt x="9600" y="8400"/>
                    <a:pt x="13200" y="12000"/>
                  </a:cubicBezTo>
                  <a:cubicBezTo>
                    <a:pt x="16800" y="15600"/>
                    <a:pt x="19200" y="18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448891" y="699411"/>
              <a:ext cx="122121" cy="18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0"/>
                    <a:pt x="17673" y="0"/>
                    <a:pt x="15545" y="1091"/>
                  </a:cubicBezTo>
                  <a:cubicBezTo>
                    <a:pt x="13418" y="2182"/>
                    <a:pt x="11127" y="4364"/>
                    <a:pt x="8509" y="7964"/>
                  </a:cubicBezTo>
                  <a:cubicBezTo>
                    <a:pt x="5891" y="11564"/>
                    <a:pt x="2945" y="165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669759" y="414347"/>
              <a:ext cx="151042" cy="36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97" fill="norm" stroke="1" extrusionOk="0">
                  <a:moveTo>
                    <a:pt x="20991" y="1432"/>
                  </a:moveTo>
                  <a:cubicBezTo>
                    <a:pt x="18420" y="993"/>
                    <a:pt x="15848" y="555"/>
                    <a:pt x="13920" y="281"/>
                  </a:cubicBezTo>
                  <a:cubicBezTo>
                    <a:pt x="11991" y="7"/>
                    <a:pt x="10705" y="-103"/>
                    <a:pt x="9677" y="116"/>
                  </a:cubicBezTo>
                  <a:cubicBezTo>
                    <a:pt x="8648" y="336"/>
                    <a:pt x="7877" y="884"/>
                    <a:pt x="6077" y="2912"/>
                  </a:cubicBezTo>
                  <a:cubicBezTo>
                    <a:pt x="4277" y="4941"/>
                    <a:pt x="1448" y="8449"/>
                    <a:pt x="420" y="11245"/>
                  </a:cubicBezTo>
                  <a:cubicBezTo>
                    <a:pt x="-609" y="14041"/>
                    <a:pt x="162" y="16124"/>
                    <a:pt x="3762" y="17714"/>
                  </a:cubicBezTo>
                  <a:cubicBezTo>
                    <a:pt x="7362" y="19304"/>
                    <a:pt x="13791" y="20401"/>
                    <a:pt x="2022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904064" y="463756"/>
              <a:ext cx="349707" cy="25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686" y="2524"/>
                  </a:moveTo>
                  <a:cubicBezTo>
                    <a:pt x="343" y="4067"/>
                    <a:pt x="0" y="5610"/>
                    <a:pt x="0" y="8387"/>
                  </a:cubicBezTo>
                  <a:cubicBezTo>
                    <a:pt x="0" y="11164"/>
                    <a:pt x="343" y="15175"/>
                    <a:pt x="629" y="17567"/>
                  </a:cubicBezTo>
                  <a:cubicBezTo>
                    <a:pt x="914" y="19958"/>
                    <a:pt x="1143" y="20730"/>
                    <a:pt x="1543" y="21115"/>
                  </a:cubicBezTo>
                  <a:cubicBezTo>
                    <a:pt x="1943" y="21501"/>
                    <a:pt x="2514" y="21501"/>
                    <a:pt x="3143" y="20421"/>
                  </a:cubicBezTo>
                  <a:cubicBezTo>
                    <a:pt x="3771" y="19341"/>
                    <a:pt x="4457" y="17181"/>
                    <a:pt x="4857" y="15715"/>
                  </a:cubicBezTo>
                  <a:cubicBezTo>
                    <a:pt x="5257" y="14250"/>
                    <a:pt x="5371" y="13478"/>
                    <a:pt x="5429" y="13555"/>
                  </a:cubicBezTo>
                  <a:cubicBezTo>
                    <a:pt x="5486" y="13632"/>
                    <a:pt x="5486" y="14558"/>
                    <a:pt x="5829" y="15792"/>
                  </a:cubicBezTo>
                  <a:cubicBezTo>
                    <a:pt x="6171" y="17027"/>
                    <a:pt x="6857" y="18570"/>
                    <a:pt x="7657" y="19418"/>
                  </a:cubicBezTo>
                  <a:cubicBezTo>
                    <a:pt x="8457" y="20267"/>
                    <a:pt x="9371" y="20421"/>
                    <a:pt x="10286" y="19804"/>
                  </a:cubicBezTo>
                  <a:cubicBezTo>
                    <a:pt x="11200" y="19187"/>
                    <a:pt x="12114" y="17798"/>
                    <a:pt x="12857" y="15561"/>
                  </a:cubicBezTo>
                  <a:cubicBezTo>
                    <a:pt x="13600" y="13324"/>
                    <a:pt x="14171" y="10238"/>
                    <a:pt x="14286" y="7692"/>
                  </a:cubicBezTo>
                  <a:cubicBezTo>
                    <a:pt x="14400" y="5147"/>
                    <a:pt x="14057" y="3141"/>
                    <a:pt x="13657" y="1907"/>
                  </a:cubicBezTo>
                  <a:cubicBezTo>
                    <a:pt x="13257" y="672"/>
                    <a:pt x="12800" y="210"/>
                    <a:pt x="12229" y="55"/>
                  </a:cubicBezTo>
                  <a:cubicBezTo>
                    <a:pt x="11657" y="-99"/>
                    <a:pt x="10971" y="55"/>
                    <a:pt x="10571" y="672"/>
                  </a:cubicBezTo>
                  <a:cubicBezTo>
                    <a:pt x="10171" y="1290"/>
                    <a:pt x="10057" y="2370"/>
                    <a:pt x="10571" y="3450"/>
                  </a:cubicBezTo>
                  <a:cubicBezTo>
                    <a:pt x="11086" y="4530"/>
                    <a:pt x="12229" y="5610"/>
                    <a:pt x="13771" y="6227"/>
                  </a:cubicBezTo>
                  <a:cubicBezTo>
                    <a:pt x="15314" y="6844"/>
                    <a:pt x="17257" y="6998"/>
                    <a:pt x="18629" y="6535"/>
                  </a:cubicBezTo>
                  <a:cubicBezTo>
                    <a:pt x="20000" y="6072"/>
                    <a:pt x="20800" y="4992"/>
                    <a:pt x="21600" y="3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264872" y="377460"/>
              <a:ext cx="114995" cy="44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600" fill="norm" stroke="1" extrusionOk="0">
                  <a:moveTo>
                    <a:pt x="0" y="0"/>
                  </a:moveTo>
                  <a:cubicBezTo>
                    <a:pt x="0" y="533"/>
                    <a:pt x="0" y="1067"/>
                    <a:pt x="2618" y="2089"/>
                  </a:cubicBezTo>
                  <a:cubicBezTo>
                    <a:pt x="5236" y="3111"/>
                    <a:pt x="10473" y="4622"/>
                    <a:pt x="14564" y="6756"/>
                  </a:cubicBezTo>
                  <a:cubicBezTo>
                    <a:pt x="18655" y="8889"/>
                    <a:pt x="21600" y="11644"/>
                    <a:pt x="19800" y="14133"/>
                  </a:cubicBezTo>
                  <a:cubicBezTo>
                    <a:pt x="18000" y="16622"/>
                    <a:pt x="11455" y="18844"/>
                    <a:pt x="7855" y="20044"/>
                  </a:cubicBezTo>
                  <a:cubicBezTo>
                    <a:pt x="4255" y="21244"/>
                    <a:pt x="3600" y="21422"/>
                    <a:pt x="29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5686739" y="541646"/>
              <a:ext cx="216485" cy="1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38" y="12302"/>
                    <a:pt x="11077" y="4448"/>
                    <a:pt x="14677" y="1502"/>
                  </a:cubicBezTo>
                  <a:cubicBezTo>
                    <a:pt x="18277" y="-1443"/>
                    <a:pt x="19938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749446" y="671657"/>
              <a:ext cx="237042" cy="1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982" fill="norm" stroke="1" extrusionOk="0">
                  <a:moveTo>
                    <a:pt x="1860" y="10800"/>
                  </a:moveTo>
                  <a:cubicBezTo>
                    <a:pt x="856" y="14400"/>
                    <a:pt x="-149" y="18000"/>
                    <a:pt x="18" y="19800"/>
                  </a:cubicBezTo>
                  <a:cubicBezTo>
                    <a:pt x="186" y="21600"/>
                    <a:pt x="1525" y="21600"/>
                    <a:pt x="5293" y="18000"/>
                  </a:cubicBezTo>
                  <a:cubicBezTo>
                    <a:pt x="9060" y="14400"/>
                    <a:pt x="15256" y="7200"/>
                    <a:pt x="214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6147463" y="516232"/>
              <a:ext cx="33306" cy="29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619"/>
                    <a:pt x="12000" y="9238"/>
                    <a:pt x="15600" y="12838"/>
                  </a:cubicBezTo>
                  <a:cubicBezTo>
                    <a:pt x="19200" y="16438"/>
                    <a:pt x="20400" y="1901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85811" y="1787385"/>
              <a:ext cx="16654" cy="16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0"/>
                    <a:pt x="4800" y="12000"/>
                    <a:pt x="8400" y="15600"/>
                  </a:cubicBezTo>
                  <a:cubicBezTo>
                    <a:pt x="12000" y="19200"/>
                    <a:pt x="168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85811" y="1643062"/>
              <a:ext cx="16654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302380" y="1787385"/>
              <a:ext cx="16653" cy="16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96829" y="1659714"/>
              <a:ext cx="11102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52338" y="1693020"/>
              <a:ext cx="107964" cy="37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7436" y="0"/>
                  </a:moveTo>
                  <a:cubicBezTo>
                    <a:pt x="12393" y="2149"/>
                    <a:pt x="17351" y="4299"/>
                    <a:pt x="19475" y="6770"/>
                  </a:cubicBezTo>
                  <a:cubicBezTo>
                    <a:pt x="21600" y="9242"/>
                    <a:pt x="20892" y="12036"/>
                    <a:pt x="17174" y="14561"/>
                  </a:cubicBezTo>
                  <a:cubicBezTo>
                    <a:pt x="13456" y="17087"/>
                    <a:pt x="6728" y="19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29399" y="1706818"/>
              <a:ext cx="156413" cy="36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50" fill="norm" stroke="1" extrusionOk="0">
                  <a:moveTo>
                    <a:pt x="7760" y="827"/>
                  </a:moveTo>
                  <a:cubicBezTo>
                    <a:pt x="6997" y="389"/>
                    <a:pt x="6235" y="-50"/>
                    <a:pt x="5473" y="5"/>
                  </a:cubicBezTo>
                  <a:cubicBezTo>
                    <a:pt x="4710" y="60"/>
                    <a:pt x="3948" y="608"/>
                    <a:pt x="2804" y="2472"/>
                  </a:cubicBezTo>
                  <a:cubicBezTo>
                    <a:pt x="1661" y="4336"/>
                    <a:pt x="136" y="7515"/>
                    <a:pt x="9" y="10366"/>
                  </a:cubicBezTo>
                  <a:cubicBezTo>
                    <a:pt x="-118" y="13217"/>
                    <a:pt x="1153" y="15739"/>
                    <a:pt x="4964" y="17548"/>
                  </a:cubicBezTo>
                  <a:cubicBezTo>
                    <a:pt x="8776" y="19357"/>
                    <a:pt x="15129" y="20454"/>
                    <a:pt x="21482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775236" y="1654481"/>
              <a:ext cx="287616" cy="47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02" fill="norm" stroke="1" extrusionOk="0">
                  <a:moveTo>
                    <a:pt x="21523" y="234"/>
                  </a:moveTo>
                  <a:cubicBezTo>
                    <a:pt x="17923" y="69"/>
                    <a:pt x="14323" y="-97"/>
                    <a:pt x="11415" y="69"/>
                  </a:cubicBezTo>
                  <a:cubicBezTo>
                    <a:pt x="8508" y="234"/>
                    <a:pt x="6292" y="731"/>
                    <a:pt x="4700" y="1310"/>
                  </a:cubicBezTo>
                  <a:cubicBezTo>
                    <a:pt x="3108" y="1889"/>
                    <a:pt x="2138" y="2551"/>
                    <a:pt x="1792" y="3586"/>
                  </a:cubicBezTo>
                  <a:cubicBezTo>
                    <a:pt x="1446" y="4620"/>
                    <a:pt x="1723" y="6027"/>
                    <a:pt x="1792" y="7931"/>
                  </a:cubicBezTo>
                  <a:cubicBezTo>
                    <a:pt x="1861" y="9834"/>
                    <a:pt x="1723" y="12234"/>
                    <a:pt x="1377" y="14303"/>
                  </a:cubicBezTo>
                  <a:cubicBezTo>
                    <a:pt x="1031" y="16372"/>
                    <a:pt x="477" y="18110"/>
                    <a:pt x="200" y="19227"/>
                  </a:cubicBezTo>
                  <a:cubicBezTo>
                    <a:pt x="-77" y="20344"/>
                    <a:pt x="-77" y="20841"/>
                    <a:pt x="269" y="21131"/>
                  </a:cubicBezTo>
                  <a:cubicBezTo>
                    <a:pt x="615" y="21420"/>
                    <a:pt x="1308" y="21503"/>
                    <a:pt x="2969" y="21255"/>
                  </a:cubicBezTo>
                  <a:cubicBezTo>
                    <a:pt x="4631" y="21006"/>
                    <a:pt x="7261" y="20427"/>
                    <a:pt x="9823" y="19972"/>
                  </a:cubicBezTo>
                  <a:cubicBezTo>
                    <a:pt x="12385" y="19517"/>
                    <a:pt x="14877" y="19186"/>
                    <a:pt x="17369" y="18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806521" y="1976115"/>
              <a:ext cx="206373" cy="8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839" y="21600"/>
                  </a:moveTo>
                  <a:cubicBezTo>
                    <a:pt x="874" y="21120"/>
                    <a:pt x="-90" y="20640"/>
                    <a:pt x="6" y="19200"/>
                  </a:cubicBezTo>
                  <a:cubicBezTo>
                    <a:pt x="103" y="17760"/>
                    <a:pt x="1260" y="15360"/>
                    <a:pt x="5021" y="12000"/>
                  </a:cubicBezTo>
                  <a:cubicBezTo>
                    <a:pt x="8781" y="8640"/>
                    <a:pt x="15146" y="4320"/>
                    <a:pt x="21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208416" y="1614797"/>
              <a:ext cx="309609" cy="47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46" fill="norm" stroke="1" extrusionOk="0">
                  <a:moveTo>
                    <a:pt x="21386" y="518"/>
                  </a:moveTo>
                  <a:cubicBezTo>
                    <a:pt x="19724" y="188"/>
                    <a:pt x="18063" y="-142"/>
                    <a:pt x="15571" y="64"/>
                  </a:cubicBezTo>
                  <a:cubicBezTo>
                    <a:pt x="13078" y="270"/>
                    <a:pt x="9755" y="1012"/>
                    <a:pt x="7710" y="1589"/>
                  </a:cubicBezTo>
                  <a:cubicBezTo>
                    <a:pt x="5665" y="2166"/>
                    <a:pt x="4898" y="2579"/>
                    <a:pt x="4515" y="3733"/>
                  </a:cubicBezTo>
                  <a:cubicBezTo>
                    <a:pt x="4132" y="4887"/>
                    <a:pt x="4132" y="6783"/>
                    <a:pt x="3812" y="8844"/>
                  </a:cubicBezTo>
                  <a:cubicBezTo>
                    <a:pt x="3493" y="10905"/>
                    <a:pt x="2853" y="13131"/>
                    <a:pt x="2214" y="14945"/>
                  </a:cubicBezTo>
                  <a:cubicBezTo>
                    <a:pt x="1575" y="16759"/>
                    <a:pt x="936" y="18160"/>
                    <a:pt x="489" y="19191"/>
                  </a:cubicBezTo>
                  <a:cubicBezTo>
                    <a:pt x="42" y="20221"/>
                    <a:pt x="-214" y="20881"/>
                    <a:pt x="233" y="21169"/>
                  </a:cubicBezTo>
                  <a:cubicBezTo>
                    <a:pt x="681" y="21458"/>
                    <a:pt x="1831" y="21376"/>
                    <a:pt x="4898" y="21046"/>
                  </a:cubicBezTo>
                  <a:cubicBezTo>
                    <a:pt x="7966" y="20716"/>
                    <a:pt x="12950" y="20139"/>
                    <a:pt x="17935" y="19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573501" y="1774780"/>
              <a:ext cx="233170" cy="345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64" fill="norm" stroke="1" extrusionOk="0">
                  <a:moveTo>
                    <a:pt x="2044" y="3196"/>
                  </a:moveTo>
                  <a:cubicBezTo>
                    <a:pt x="1534" y="2621"/>
                    <a:pt x="1024" y="2047"/>
                    <a:pt x="598" y="1473"/>
                  </a:cubicBezTo>
                  <a:cubicBezTo>
                    <a:pt x="173" y="898"/>
                    <a:pt x="-167" y="324"/>
                    <a:pt x="88" y="94"/>
                  </a:cubicBezTo>
                  <a:cubicBezTo>
                    <a:pt x="343" y="-136"/>
                    <a:pt x="1194" y="-21"/>
                    <a:pt x="3320" y="1358"/>
                  </a:cubicBezTo>
                  <a:cubicBezTo>
                    <a:pt x="5446" y="2736"/>
                    <a:pt x="8847" y="5379"/>
                    <a:pt x="11909" y="8653"/>
                  </a:cubicBezTo>
                  <a:cubicBezTo>
                    <a:pt x="14970" y="11928"/>
                    <a:pt x="17691" y="15834"/>
                    <a:pt x="19222" y="18075"/>
                  </a:cubicBezTo>
                  <a:cubicBezTo>
                    <a:pt x="20753" y="20315"/>
                    <a:pt x="21093" y="20890"/>
                    <a:pt x="21433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688084" y="1804861"/>
              <a:ext cx="140790" cy="31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39" fill="norm" stroke="1" extrusionOk="0">
                  <a:moveTo>
                    <a:pt x="21345" y="693"/>
                  </a:moveTo>
                  <a:cubicBezTo>
                    <a:pt x="20223" y="319"/>
                    <a:pt x="19101" y="-56"/>
                    <a:pt x="17839" y="6"/>
                  </a:cubicBezTo>
                  <a:cubicBezTo>
                    <a:pt x="16576" y="69"/>
                    <a:pt x="15174" y="568"/>
                    <a:pt x="12649" y="3003"/>
                  </a:cubicBezTo>
                  <a:cubicBezTo>
                    <a:pt x="10124" y="5438"/>
                    <a:pt x="6477" y="9808"/>
                    <a:pt x="4233" y="12929"/>
                  </a:cubicBezTo>
                  <a:cubicBezTo>
                    <a:pt x="1989" y="16050"/>
                    <a:pt x="1148" y="17923"/>
                    <a:pt x="587" y="19172"/>
                  </a:cubicBezTo>
                  <a:cubicBezTo>
                    <a:pt x="26" y="20420"/>
                    <a:pt x="-255" y="21045"/>
                    <a:pt x="306" y="21294"/>
                  </a:cubicBezTo>
                  <a:cubicBezTo>
                    <a:pt x="867" y="21544"/>
                    <a:pt x="2270" y="21419"/>
                    <a:pt x="3672" y="21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854777" y="1682360"/>
              <a:ext cx="167508" cy="47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45" fill="norm" stroke="1" extrusionOk="0">
                  <a:moveTo>
                    <a:pt x="2348" y="1481"/>
                  </a:moveTo>
                  <a:cubicBezTo>
                    <a:pt x="1174" y="1064"/>
                    <a:pt x="0" y="647"/>
                    <a:pt x="0" y="397"/>
                  </a:cubicBezTo>
                  <a:cubicBezTo>
                    <a:pt x="0" y="147"/>
                    <a:pt x="1174" y="63"/>
                    <a:pt x="3170" y="22"/>
                  </a:cubicBezTo>
                  <a:cubicBezTo>
                    <a:pt x="5165" y="-20"/>
                    <a:pt x="7983" y="-20"/>
                    <a:pt x="10330" y="188"/>
                  </a:cubicBezTo>
                  <a:cubicBezTo>
                    <a:pt x="12678" y="397"/>
                    <a:pt x="14557" y="814"/>
                    <a:pt x="15848" y="1690"/>
                  </a:cubicBezTo>
                  <a:cubicBezTo>
                    <a:pt x="17139" y="2565"/>
                    <a:pt x="17843" y="3900"/>
                    <a:pt x="18313" y="6068"/>
                  </a:cubicBezTo>
                  <a:cubicBezTo>
                    <a:pt x="18783" y="8236"/>
                    <a:pt x="19017" y="11239"/>
                    <a:pt x="19370" y="13699"/>
                  </a:cubicBezTo>
                  <a:cubicBezTo>
                    <a:pt x="19722" y="16159"/>
                    <a:pt x="20191" y="18077"/>
                    <a:pt x="20661" y="19245"/>
                  </a:cubicBezTo>
                  <a:cubicBezTo>
                    <a:pt x="21130" y="20412"/>
                    <a:pt x="21600" y="20829"/>
                    <a:pt x="20896" y="21121"/>
                  </a:cubicBezTo>
                  <a:cubicBezTo>
                    <a:pt x="20191" y="21413"/>
                    <a:pt x="18313" y="21580"/>
                    <a:pt x="15378" y="21538"/>
                  </a:cubicBezTo>
                  <a:cubicBezTo>
                    <a:pt x="12443" y="21497"/>
                    <a:pt x="8452" y="21246"/>
                    <a:pt x="4461" y="20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705687" y="1886232"/>
              <a:ext cx="200059" cy="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18020" fill="norm" stroke="1" extrusionOk="0">
                  <a:moveTo>
                    <a:pt x="2997" y="12880"/>
                  </a:moveTo>
                  <a:cubicBezTo>
                    <a:pt x="1610" y="12880"/>
                    <a:pt x="222" y="12880"/>
                    <a:pt x="24" y="14680"/>
                  </a:cubicBezTo>
                  <a:cubicBezTo>
                    <a:pt x="-174" y="16480"/>
                    <a:pt x="817" y="20080"/>
                    <a:pt x="4087" y="16480"/>
                  </a:cubicBezTo>
                  <a:cubicBezTo>
                    <a:pt x="7356" y="12880"/>
                    <a:pt x="12905" y="2080"/>
                    <a:pt x="16175" y="280"/>
                  </a:cubicBezTo>
                  <a:cubicBezTo>
                    <a:pt x="19444" y="-1520"/>
                    <a:pt x="20435" y="5680"/>
                    <a:pt x="21426" y="12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739678" y="2009420"/>
              <a:ext cx="177170" cy="3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756" fill="norm" stroke="1" extrusionOk="0">
                  <a:moveTo>
                    <a:pt x="3953" y="10231"/>
                  </a:moveTo>
                  <a:cubicBezTo>
                    <a:pt x="2172" y="14779"/>
                    <a:pt x="390" y="19326"/>
                    <a:pt x="56" y="20463"/>
                  </a:cubicBezTo>
                  <a:cubicBezTo>
                    <a:pt x="-278" y="21600"/>
                    <a:pt x="835" y="19326"/>
                    <a:pt x="4621" y="15347"/>
                  </a:cubicBezTo>
                  <a:cubicBezTo>
                    <a:pt x="8407" y="11368"/>
                    <a:pt x="14864" y="5684"/>
                    <a:pt x="213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3336272" y="1708710"/>
              <a:ext cx="379903" cy="48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44" fill="norm" stroke="1" extrusionOk="0">
                  <a:moveTo>
                    <a:pt x="18295" y="1504"/>
                  </a:moveTo>
                  <a:cubicBezTo>
                    <a:pt x="18295" y="936"/>
                    <a:pt x="18295" y="367"/>
                    <a:pt x="18034" y="124"/>
                  </a:cubicBezTo>
                  <a:cubicBezTo>
                    <a:pt x="17773" y="-120"/>
                    <a:pt x="17251" y="-39"/>
                    <a:pt x="15790" y="692"/>
                  </a:cubicBezTo>
                  <a:cubicBezTo>
                    <a:pt x="14329" y="1423"/>
                    <a:pt x="11929" y="2803"/>
                    <a:pt x="9842" y="4103"/>
                  </a:cubicBezTo>
                  <a:cubicBezTo>
                    <a:pt x="7755" y="5402"/>
                    <a:pt x="5982" y="6620"/>
                    <a:pt x="4938" y="7472"/>
                  </a:cubicBezTo>
                  <a:cubicBezTo>
                    <a:pt x="3895" y="8325"/>
                    <a:pt x="3582" y="8812"/>
                    <a:pt x="3895" y="9137"/>
                  </a:cubicBezTo>
                  <a:cubicBezTo>
                    <a:pt x="4208" y="9462"/>
                    <a:pt x="5147" y="9624"/>
                    <a:pt x="6451" y="9706"/>
                  </a:cubicBezTo>
                  <a:cubicBezTo>
                    <a:pt x="7755" y="9787"/>
                    <a:pt x="9425" y="9787"/>
                    <a:pt x="10521" y="9868"/>
                  </a:cubicBezTo>
                  <a:cubicBezTo>
                    <a:pt x="11616" y="9949"/>
                    <a:pt x="12138" y="10112"/>
                    <a:pt x="12451" y="10477"/>
                  </a:cubicBezTo>
                  <a:cubicBezTo>
                    <a:pt x="12764" y="10842"/>
                    <a:pt x="12868" y="11411"/>
                    <a:pt x="11877" y="12426"/>
                  </a:cubicBezTo>
                  <a:cubicBezTo>
                    <a:pt x="10886" y="13441"/>
                    <a:pt x="8799" y="14903"/>
                    <a:pt x="6712" y="16202"/>
                  </a:cubicBezTo>
                  <a:cubicBezTo>
                    <a:pt x="4625" y="17501"/>
                    <a:pt x="2538" y="18638"/>
                    <a:pt x="1338" y="19409"/>
                  </a:cubicBezTo>
                  <a:cubicBezTo>
                    <a:pt x="138" y="20181"/>
                    <a:pt x="-175" y="20587"/>
                    <a:pt x="86" y="20912"/>
                  </a:cubicBezTo>
                  <a:cubicBezTo>
                    <a:pt x="347" y="21236"/>
                    <a:pt x="1182" y="21480"/>
                    <a:pt x="3112" y="21439"/>
                  </a:cubicBezTo>
                  <a:cubicBezTo>
                    <a:pt x="5042" y="21399"/>
                    <a:pt x="8068" y="21074"/>
                    <a:pt x="11303" y="20830"/>
                  </a:cubicBezTo>
                  <a:cubicBezTo>
                    <a:pt x="14538" y="20587"/>
                    <a:pt x="17982" y="20424"/>
                    <a:pt x="21425" y="20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547053" y="2285998"/>
              <a:ext cx="307895" cy="18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21" fill="norm" stroke="1" extrusionOk="0">
                  <a:moveTo>
                    <a:pt x="958" y="3353"/>
                  </a:moveTo>
                  <a:cubicBezTo>
                    <a:pt x="570" y="1625"/>
                    <a:pt x="182" y="-103"/>
                    <a:pt x="52" y="5"/>
                  </a:cubicBezTo>
                  <a:cubicBezTo>
                    <a:pt x="-77" y="113"/>
                    <a:pt x="52" y="2057"/>
                    <a:pt x="246" y="5513"/>
                  </a:cubicBezTo>
                  <a:cubicBezTo>
                    <a:pt x="440" y="8969"/>
                    <a:pt x="699" y="13937"/>
                    <a:pt x="958" y="16961"/>
                  </a:cubicBezTo>
                  <a:cubicBezTo>
                    <a:pt x="1216" y="19985"/>
                    <a:pt x="1475" y="21065"/>
                    <a:pt x="1863" y="21281"/>
                  </a:cubicBezTo>
                  <a:cubicBezTo>
                    <a:pt x="2251" y="21497"/>
                    <a:pt x="2769" y="20849"/>
                    <a:pt x="3221" y="19337"/>
                  </a:cubicBezTo>
                  <a:cubicBezTo>
                    <a:pt x="3674" y="17825"/>
                    <a:pt x="4062" y="15449"/>
                    <a:pt x="4321" y="13721"/>
                  </a:cubicBezTo>
                  <a:cubicBezTo>
                    <a:pt x="4579" y="11993"/>
                    <a:pt x="4709" y="10913"/>
                    <a:pt x="4838" y="10913"/>
                  </a:cubicBezTo>
                  <a:cubicBezTo>
                    <a:pt x="4967" y="10913"/>
                    <a:pt x="5097" y="11993"/>
                    <a:pt x="5291" y="13073"/>
                  </a:cubicBezTo>
                  <a:cubicBezTo>
                    <a:pt x="5485" y="14153"/>
                    <a:pt x="5743" y="15233"/>
                    <a:pt x="6584" y="15989"/>
                  </a:cubicBezTo>
                  <a:cubicBezTo>
                    <a:pt x="7425" y="16745"/>
                    <a:pt x="8848" y="17177"/>
                    <a:pt x="10206" y="15881"/>
                  </a:cubicBezTo>
                  <a:cubicBezTo>
                    <a:pt x="11564" y="14585"/>
                    <a:pt x="12857" y="11561"/>
                    <a:pt x="13439" y="8969"/>
                  </a:cubicBezTo>
                  <a:cubicBezTo>
                    <a:pt x="14021" y="6377"/>
                    <a:pt x="13892" y="4217"/>
                    <a:pt x="13375" y="2705"/>
                  </a:cubicBezTo>
                  <a:cubicBezTo>
                    <a:pt x="12857" y="1193"/>
                    <a:pt x="11952" y="329"/>
                    <a:pt x="11693" y="329"/>
                  </a:cubicBezTo>
                  <a:cubicBezTo>
                    <a:pt x="11434" y="329"/>
                    <a:pt x="11822" y="1193"/>
                    <a:pt x="12922" y="1949"/>
                  </a:cubicBezTo>
                  <a:cubicBezTo>
                    <a:pt x="14021" y="2705"/>
                    <a:pt x="15832" y="3353"/>
                    <a:pt x="17384" y="3353"/>
                  </a:cubicBezTo>
                  <a:cubicBezTo>
                    <a:pt x="18936" y="3353"/>
                    <a:pt x="20230" y="2705"/>
                    <a:pt x="21523" y="2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095485" y="1796732"/>
              <a:ext cx="309000" cy="30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1811" y="2890"/>
                  </a:moveTo>
                  <a:cubicBezTo>
                    <a:pt x="1293" y="3285"/>
                    <a:pt x="776" y="3681"/>
                    <a:pt x="453" y="5393"/>
                  </a:cubicBezTo>
                  <a:cubicBezTo>
                    <a:pt x="129" y="7105"/>
                    <a:pt x="0" y="10134"/>
                    <a:pt x="0" y="12505"/>
                  </a:cubicBezTo>
                  <a:cubicBezTo>
                    <a:pt x="0" y="14876"/>
                    <a:pt x="129" y="16588"/>
                    <a:pt x="259" y="17773"/>
                  </a:cubicBezTo>
                  <a:cubicBezTo>
                    <a:pt x="388" y="18959"/>
                    <a:pt x="517" y="19617"/>
                    <a:pt x="841" y="20210"/>
                  </a:cubicBezTo>
                  <a:cubicBezTo>
                    <a:pt x="1164" y="20802"/>
                    <a:pt x="1681" y="21329"/>
                    <a:pt x="2263" y="21395"/>
                  </a:cubicBezTo>
                  <a:cubicBezTo>
                    <a:pt x="2846" y="21461"/>
                    <a:pt x="3492" y="21066"/>
                    <a:pt x="4010" y="20012"/>
                  </a:cubicBezTo>
                  <a:cubicBezTo>
                    <a:pt x="4527" y="18959"/>
                    <a:pt x="4915" y="17246"/>
                    <a:pt x="5109" y="16061"/>
                  </a:cubicBezTo>
                  <a:cubicBezTo>
                    <a:pt x="5303" y="14876"/>
                    <a:pt x="5303" y="14217"/>
                    <a:pt x="5497" y="14546"/>
                  </a:cubicBezTo>
                  <a:cubicBezTo>
                    <a:pt x="5691" y="14876"/>
                    <a:pt x="6079" y="16193"/>
                    <a:pt x="6467" y="17115"/>
                  </a:cubicBezTo>
                  <a:cubicBezTo>
                    <a:pt x="6855" y="18037"/>
                    <a:pt x="7243" y="18563"/>
                    <a:pt x="7890" y="18959"/>
                  </a:cubicBezTo>
                  <a:cubicBezTo>
                    <a:pt x="8537" y="19354"/>
                    <a:pt x="9442" y="19617"/>
                    <a:pt x="10153" y="19551"/>
                  </a:cubicBezTo>
                  <a:cubicBezTo>
                    <a:pt x="10865" y="19485"/>
                    <a:pt x="11382" y="19090"/>
                    <a:pt x="12352" y="17246"/>
                  </a:cubicBezTo>
                  <a:cubicBezTo>
                    <a:pt x="13322" y="15402"/>
                    <a:pt x="14745" y="12110"/>
                    <a:pt x="15004" y="9278"/>
                  </a:cubicBezTo>
                  <a:cubicBezTo>
                    <a:pt x="15262" y="6446"/>
                    <a:pt x="14357" y="4076"/>
                    <a:pt x="13581" y="2627"/>
                  </a:cubicBezTo>
                  <a:cubicBezTo>
                    <a:pt x="12805" y="1178"/>
                    <a:pt x="12158" y="651"/>
                    <a:pt x="11447" y="322"/>
                  </a:cubicBezTo>
                  <a:cubicBezTo>
                    <a:pt x="10735" y="-7"/>
                    <a:pt x="9959" y="-139"/>
                    <a:pt x="9507" y="190"/>
                  </a:cubicBezTo>
                  <a:cubicBezTo>
                    <a:pt x="9054" y="520"/>
                    <a:pt x="8925" y="1310"/>
                    <a:pt x="9377" y="2100"/>
                  </a:cubicBezTo>
                  <a:cubicBezTo>
                    <a:pt x="9830" y="2890"/>
                    <a:pt x="10865" y="3681"/>
                    <a:pt x="12999" y="4537"/>
                  </a:cubicBezTo>
                  <a:cubicBezTo>
                    <a:pt x="15133" y="5393"/>
                    <a:pt x="18366" y="6315"/>
                    <a:pt x="21600" y="7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454442" y="1965013"/>
              <a:ext cx="16653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801294" y="1723087"/>
              <a:ext cx="156688" cy="66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01" fill="norm" stroke="1" extrusionOk="0">
                  <a:moveTo>
                    <a:pt x="1872" y="8115"/>
                  </a:moveTo>
                  <a:cubicBezTo>
                    <a:pt x="1872" y="9658"/>
                    <a:pt x="1872" y="11201"/>
                    <a:pt x="2617" y="13100"/>
                  </a:cubicBezTo>
                  <a:cubicBezTo>
                    <a:pt x="3362" y="14999"/>
                    <a:pt x="4852" y="17253"/>
                    <a:pt x="5596" y="18618"/>
                  </a:cubicBezTo>
                  <a:cubicBezTo>
                    <a:pt x="6341" y="19983"/>
                    <a:pt x="6341" y="20458"/>
                    <a:pt x="6341" y="20844"/>
                  </a:cubicBezTo>
                  <a:cubicBezTo>
                    <a:pt x="6341" y="21229"/>
                    <a:pt x="6341" y="21526"/>
                    <a:pt x="6093" y="21348"/>
                  </a:cubicBezTo>
                  <a:cubicBezTo>
                    <a:pt x="5845" y="21170"/>
                    <a:pt x="5348" y="20517"/>
                    <a:pt x="4727" y="19123"/>
                  </a:cubicBezTo>
                  <a:cubicBezTo>
                    <a:pt x="4107" y="17728"/>
                    <a:pt x="3362" y="15592"/>
                    <a:pt x="2741" y="13396"/>
                  </a:cubicBezTo>
                  <a:cubicBezTo>
                    <a:pt x="2120" y="11201"/>
                    <a:pt x="1624" y="8946"/>
                    <a:pt x="1251" y="6988"/>
                  </a:cubicBezTo>
                  <a:cubicBezTo>
                    <a:pt x="879" y="5029"/>
                    <a:pt x="631" y="3368"/>
                    <a:pt x="1127" y="2240"/>
                  </a:cubicBezTo>
                  <a:cubicBezTo>
                    <a:pt x="1624" y="1113"/>
                    <a:pt x="2865" y="519"/>
                    <a:pt x="4231" y="223"/>
                  </a:cubicBezTo>
                  <a:cubicBezTo>
                    <a:pt x="5596" y="-74"/>
                    <a:pt x="7086" y="-74"/>
                    <a:pt x="9569" y="223"/>
                  </a:cubicBezTo>
                  <a:cubicBezTo>
                    <a:pt x="12051" y="519"/>
                    <a:pt x="15527" y="1113"/>
                    <a:pt x="17886" y="2151"/>
                  </a:cubicBezTo>
                  <a:cubicBezTo>
                    <a:pt x="20245" y="3190"/>
                    <a:pt x="21486" y="4673"/>
                    <a:pt x="20865" y="5919"/>
                  </a:cubicBezTo>
                  <a:cubicBezTo>
                    <a:pt x="20245" y="7166"/>
                    <a:pt x="17762" y="8174"/>
                    <a:pt x="15031" y="8827"/>
                  </a:cubicBezTo>
                  <a:cubicBezTo>
                    <a:pt x="12300" y="9480"/>
                    <a:pt x="9321" y="9777"/>
                    <a:pt x="7086" y="9925"/>
                  </a:cubicBezTo>
                  <a:cubicBezTo>
                    <a:pt x="4852" y="10073"/>
                    <a:pt x="3362" y="10073"/>
                    <a:pt x="2120" y="9925"/>
                  </a:cubicBezTo>
                  <a:cubicBezTo>
                    <a:pt x="879" y="9777"/>
                    <a:pt x="-114" y="9480"/>
                    <a:pt x="10" y="9331"/>
                  </a:cubicBezTo>
                  <a:cubicBezTo>
                    <a:pt x="134" y="9183"/>
                    <a:pt x="1376" y="9183"/>
                    <a:pt x="2617" y="9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987327" y="2037175"/>
              <a:ext cx="177629" cy="10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20"/>
                    <a:pt x="7200" y="8640"/>
                    <a:pt x="10125" y="11978"/>
                  </a:cubicBezTo>
                  <a:cubicBezTo>
                    <a:pt x="13050" y="15316"/>
                    <a:pt x="15300" y="17673"/>
                    <a:pt x="16988" y="19244"/>
                  </a:cubicBezTo>
                  <a:cubicBezTo>
                    <a:pt x="18675" y="20815"/>
                    <a:pt x="19800" y="21600"/>
                    <a:pt x="20475" y="21600"/>
                  </a:cubicBezTo>
                  <a:cubicBezTo>
                    <a:pt x="21150" y="21600"/>
                    <a:pt x="21375" y="20815"/>
                    <a:pt x="21600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5015081" y="2027560"/>
              <a:ext cx="116570" cy="22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913"/>
                  </a:moveTo>
                  <a:cubicBezTo>
                    <a:pt x="19886" y="386"/>
                    <a:pt x="18171" y="-141"/>
                    <a:pt x="17143" y="35"/>
                  </a:cubicBezTo>
                  <a:cubicBezTo>
                    <a:pt x="16114" y="210"/>
                    <a:pt x="15771" y="1088"/>
                    <a:pt x="13543" y="4337"/>
                  </a:cubicBezTo>
                  <a:cubicBezTo>
                    <a:pt x="11314" y="7586"/>
                    <a:pt x="7200" y="13205"/>
                    <a:pt x="4629" y="16454"/>
                  </a:cubicBezTo>
                  <a:cubicBezTo>
                    <a:pt x="2057" y="19703"/>
                    <a:pt x="1029" y="20581"/>
                    <a:pt x="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5282546" y="1755567"/>
              <a:ext cx="104446" cy="40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50" fill="norm" stroke="1" extrusionOk="0">
                  <a:moveTo>
                    <a:pt x="21022" y="1094"/>
                  </a:moveTo>
                  <a:cubicBezTo>
                    <a:pt x="19532" y="703"/>
                    <a:pt x="18043" y="312"/>
                    <a:pt x="16367" y="116"/>
                  </a:cubicBezTo>
                  <a:cubicBezTo>
                    <a:pt x="14691" y="-79"/>
                    <a:pt x="12829" y="-79"/>
                    <a:pt x="10594" y="507"/>
                  </a:cubicBezTo>
                  <a:cubicBezTo>
                    <a:pt x="8360" y="1094"/>
                    <a:pt x="5753" y="2267"/>
                    <a:pt x="3519" y="4221"/>
                  </a:cubicBezTo>
                  <a:cubicBezTo>
                    <a:pt x="1284" y="6176"/>
                    <a:pt x="-578" y="8913"/>
                    <a:pt x="167" y="11747"/>
                  </a:cubicBezTo>
                  <a:cubicBezTo>
                    <a:pt x="912" y="14582"/>
                    <a:pt x="4263" y="17514"/>
                    <a:pt x="6684" y="19175"/>
                  </a:cubicBezTo>
                  <a:cubicBezTo>
                    <a:pt x="9105" y="20837"/>
                    <a:pt x="10594" y="21228"/>
                    <a:pt x="12456" y="21374"/>
                  </a:cubicBezTo>
                  <a:cubicBezTo>
                    <a:pt x="14318" y="21521"/>
                    <a:pt x="16553" y="21423"/>
                    <a:pt x="18787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433248" y="1824910"/>
              <a:ext cx="353408" cy="27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905" y="7062"/>
                  </a:moveTo>
                  <a:cubicBezTo>
                    <a:pt x="452" y="7497"/>
                    <a:pt x="0" y="7932"/>
                    <a:pt x="0" y="9672"/>
                  </a:cubicBezTo>
                  <a:cubicBezTo>
                    <a:pt x="0" y="11411"/>
                    <a:pt x="452" y="14456"/>
                    <a:pt x="1131" y="16630"/>
                  </a:cubicBezTo>
                  <a:cubicBezTo>
                    <a:pt x="1809" y="18805"/>
                    <a:pt x="2714" y="20109"/>
                    <a:pt x="3449" y="20762"/>
                  </a:cubicBezTo>
                  <a:cubicBezTo>
                    <a:pt x="4184" y="21414"/>
                    <a:pt x="4750" y="21414"/>
                    <a:pt x="5146" y="21052"/>
                  </a:cubicBezTo>
                  <a:cubicBezTo>
                    <a:pt x="5541" y="20689"/>
                    <a:pt x="5768" y="19964"/>
                    <a:pt x="5824" y="18877"/>
                  </a:cubicBezTo>
                  <a:cubicBezTo>
                    <a:pt x="5881" y="17790"/>
                    <a:pt x="5768" y="16340"/>
                    <a:pt x="5711" y="15978"/>
                  </a:cubicBezTo>
                  <a:cubicBezTo>
                    <a:pt x="5654" y="15615"/>
                    <a:pt x="5654" y="16340"/>
                    <a:pt x="5824" y="16993"/>
                  </a:cubicBezTo>
                  <a:cubicBezTo>
                    <a:pt x="5994" y="17645"/>
                    <a:pt x="6333" y="18225"/>
                    <a:pt x="6729" y="18732"/>
                  </a:cubicBezTo>
                  <a:cubicBezTo>
                    <a:pt x="7125" y="19240"/>
                    <a:pt x="7577" y="19674"/>
                    <a:pt x="8086" y="19892"/>
                  </a:cubicBezTo>
                  <a:cubicBezTo>
                    <a:pt x="8595" y="20109"/>
                    <a:pt x="9160" y="20109"/>
                    <a:pt x="10178" y="19095"/>
                  </a:cubicBezTo>
                  <a:cubicBezTo>
                    <a:pt x="11196" y="18080"/>
                    <a:pt x="12666" y="16050"/>
                    <a:pt x="13627" y="13513"/>
                  </a:cubicBezTo>
                  <a:cubicBezTo>
                    <a:pt x="14589" y="10976"/>
                    <a:pt x="15041" y="7932"/>
                    <a:pt x="15267" y="5975"/>
                  </a:cubicBezTo>
                  <a:cubicBezTo>
                    <a:pt x="15493" y="4018"/>
                    <a:pt x="15493" y="3148"/>
                    <a:pt x="15324" y="2351"/>
                  </a:cubicBezTo>
                  <a:cubicBezTo>
                    <a:pt x="15154" y="1554"/>
                    <a:pt x="14815" y="829"/>
                    <a:pt x="14193" y="394"/>
                  </a:cubicBezTo>
                  <a:cubicBezTo>
                    <a:pt x="13571" y="-41"/>
                    <a:pt x="12666" y="-186"/>
                    <a:pt x="12044" y="321"/>
                  </a:cubicBezTo>
                  <a:cubicBezTo>
                    <a:pt x="11422" y="829"/>
                    <a:pt x="11083" y="1988"/>
                    <a:pt x="11139" y="3583"/>
                  </a:cubicBezTo>
                  <a:cubicBezTo>
                    <a:pt x="11196" y="5178"/>
                    <a:pt x="11648" y="7207"/>
                    <a:pt x="12440" y="8512"/>
                  </a:cubicBezTo>
                  <a:cubicBezTo>
                    <a:pt x="13231" y="9817"/>
                    <a:pt x="14362" y="10397"/>
                    <a:pt x="15946" y="10034"/>
                  </a:cubicBezTo>
                  <a:cubicBezTo>
                    <a:pt x="17529" y="9672"/>
                    <a:pt x="19564" y="8367"/>
                    <a:pt x="21600" y="7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776376" y="1757607"/>
              <a:ext cx="132796" cy="41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514" fill="norm" stroke="1" extrusionOk="0">
                  <a:moveTo>
                    <a:pt x="1621" y="1817"/>
                  </a:moveTo>
                  <a:cubicBezTo>
                    <a:pt x="746" y="961"/>
                    <a:pt x="-130" y="104"/>
                    <a:pt x="16" y="9"/>
                  </a:cubicBezTo>
                  <a:cubicBezTo>
                    <a:pt x="162" y="-86"/>
                    <a:pt x="1329" y="580"/>
                    <a:pt x="4686" y="2103"/>
                  </a:cubicBezTo>
                  <a:cubicBezTo>
                    <a:pt x="8043" y="3625"/>
                    <a:pt x="13589" y="6004"/>
                    <a:pt x="16946" y="8668"/>
                  </a:cubicBezTo>
                  <a:cubicBezTo>
                    <a:pt x="20302" y="11332"/>
                    <a:pt x="21470" y="14282"/>
                    <a:pt x="20740" y="16471"/>
                  </a:cubicBezTo>
                  <a:cubicBezTo>
                    <a:pt x="20011" y="18659"/>
                    <a:pt x="17384" y="20087"/>
                    <a:pt x="14902" y="20800"/>
                  </a:cubicBezTo>
                  <a:cubicBezTo>
                    <a:pt x="12421" y="21514"/>
                    <a:pt x="10086" y="21514"/>
                    <a:pt x="7751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91446" y="2886460"/>
              <a:ext cx="33306" cy="21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926"/>
                    <a:pt x="12000" y="9853"/>
                    <a:pt x="15600" y="13453"/>
                  </a:cubicBezTo>
                  <a:cubicBezTo>
                    <a:pt x="19200" y="17053"/>
                    <a:pt x="20400" y="193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96997" y="2797646"/>
              <a:ext cx="11103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02464" y="2925316"/>
              <a:ext cx="27755" cy="15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22"/>
                    <a:pt x="0" y="12644"/>
                    <a:pt x="1440" y="16463"/>
                  </a:cubicBezTo>
                  <a:cubicBezTo>
                    <a:pt x="2880" y="20283"/>
                    <a:pt x="5760" y="21600"/>
                    <a:pt x="9360" y="21600"/>
                  </a:cubicBezTo>
                  <a:cubicBezTo>
                    <a:pt x="12960" y="21600"/>
                    <a:pt x="17280" y="20283"/>
                    <a:pt x="21600" y="18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80260" y="2825400"/>
              <a:ext cx="33306" cy="2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05314" y="2903113"/>
              <a:ext cx="13719" cy="17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877"/>
                    <a:pt x="-1582" y="9755"/>
                    <a:pt x="1118" y="13355"/>
                  </a:cubicBezTo>
                  <a:cubicBezTo>
                    <a:pt x="3818" y="16955"/>
                    <a:pt x="11918" y="19277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83588" y="2776936"/>
              <a:ext cx="29894" cy="4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0873" fill="norm" stroke="1" extrusionOk="0">
                  <a:moveTo>
                    <a:pt x="20528" y="20873"/>
                  </a:moveTo>
                  <a:cubicBezTo>
                    <a:pt x="16716" y="15473"/>
                    <a:pt x="12904" y="10073"/>
                    <a:pt x="8457" y="6023"/>
                  </a:cubicBezTo>
                  <a:cubicBezTo>
                    <a:pt x="4010" y="1973"/>
                    <a:pt x="-1072" y="-727"/>
                    <a:pt x="199" y="173"/>
                  </a:cubicBezTo>
                  <a:cubicBezTo>
                    <a:pt x="1469" y="1073"/>
                    <a:pt x="9093" y="5573"/>
                    <a:pt x="16716" y="1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80092" y="2808748"/>
              <a:ext cx="78859" cy="37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4418" y="0"/>
                  </a:moveTo>
                  <a:cubicBezTo>
                    <a:pt x="12273" y="3439"/>
                    <a:pt x="20127" y="6878"/>
                    <a:pt x="20864" y="10263"/>
                  </a:cubicBezTo>
                  <a:cubicBezTo>
                    <a:pt x="21600" y="13648"/>
                    <a:pt x="15218" y="16979"/>
                    <a:pt x="10555" y="18860"/>
                  </a:cubicBezTo>
                  <a:cubicBezTo>
                    <a:pt x="5891" y="20740"/>
                    <a:pt x="2945" y="211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0" y="2876189"/>
              <a:ext cx="224668" cy="32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45" fill="norm" stroke="1" extrusionOk="0">
                  <a:moveTo>
                    <a:pt x="4991" y="3240"/>
                  </a:moveTo>
                  <a:cubicBezTo>
                    <a:pt x="4816" y="2508"/>
                    <a:pt x="4640" y="1775"/>
                    <a:pt x="4289" y="1165"/>
                  </a:cubicBezTo>
                  <a:cubicBezTo>
                    <a:pt x="3938" y="555"/>
                    <a:pt x="3411" y="67"/>
                    <a:pt x="2796" y="6"/>
                  </a:cubicBezTo>
                  <a:cubicBezTo>
                    <a:pt x="2182" y="-55"/>
                    <a:pt x="1479" y="311"/>
                    <a:pt x="864" y="2081"/>
                  </a:cubicBezTo>
                  <a:cubicBezTo>
                    <a:pt x="250" y="3850"/>
                    <a:pt x="-277" y="7023"/>
                    <a:pt x="162" y="10196"/>
                  </a:cubicBezTo>
                  <a:cubicBezTo>
                    <a:pt x="601" y="13369"/>
                    <a:pt x="2006" y="16542"/>
                    <a:pt x="5694" y="18433"/>
                  </a:cubicBezTo>
                  <a:cubicBezTo>
                    <a:pt x="9382" y="20325"/>
                    <a:pt x="15352" y="20935"/>
                    <a:pt x="21323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129779" y="2847604"/>
              <a:ext cx="16336" cy="520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82" fill="norm" stroke="1" extrusionOk="0">
                  <a:moveTo>
                    <a:pt x="21188" y="0"/>
                  </a:moveTo>
                  <a:cubicBezTo>
                    <a:pt x="16388" y="2671"/>
                    <a:pt x="11588" y="5343"/>
                    <a:pt x="9188" y="8205"/>
                  </a:cubicBezTo>
                  <a:cubicBezTo>
                    <a:pt x="6788" y="11067"/>
                    <a:pt x="6788" y="14120"/>
                    <a:pt x="5588" y="16105"/>
                  </a:cubicBezTo>
                  <a:cubicBezTo>
                    <a:pt x="4388" y="18089"/>
                    <a:pt x="1988" y="19005"/>
                    <a:pt x="788" y="19806"/>
                  </a:cubicBezTo>
                  <a:cubicBezTo>
                    <a:pt x="-412" y="20608"/>
                    <a:pt x="-412" y="21295"/>
                    <a:pt x="1988" y="21447"/>
                  </a:cubicBezTo>
                  <a:cubicBezTo>
                    <a:pt x="4388" y="21600"/>
                    <a:pt x="9188" y="21218"/>
                    <a:pt x="13988" y="20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117266" y="2853155"/>
              <a:ext cx="267537" cy="13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419" y="21600"/>
                  </a:moveTo>
                  <a:cubicBezTo>
                    <a:pt x="976" y="19872"/>
                    <a:pt x="532" y="18144"/>
                    <a:pt x="236" y="16416"/>
                  </a:cubicBezTo>
                  <a:cubicBezTo>
                    <a:pt x="-60" y="14688"/>
                    <a:pt x="-208" y="12960"/>
                    <a:pt x="606" y="10944"/>
                  </a:cubicBezTo>
                  <a:cubicBezTo>
                    <a:pt x="1419" y="8928"/>
                    <a:pt x="3195" y="6624"/>
                    <a:pt x="6819" y="4752"/>
                  </a:cubicBezTo>
                  <a:cubicBezTo>
                    <a:pt x="10444" y="2880"/>
                    <a:pt x="15918" y="1440"/>
                    <a:pt x="213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140563" y="3102945"/>
              <a:ext cx="266444" cy="6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7673"/>
                    <a:pt x="6300" y="13745"/>
                    <a:pt x="9900" y="10145"/>
                  </a:cubicBezTo>
                  <a:cubicBezTo>
                    <a:pt x="13500" y="6545"/>
                    <a:pt x="17550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301539" y="3313878"/>
              <a:ext cx="172078" cy="13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03" y="6048"/>
                    <a:pt x="13006" y="12096"/>
                    <a:pt x="16606" y="15696"/>
                  </a:cubicBezTo>
                  <a:cubicBezTo>
                    <a:pt x="20206" y="19296"/>
                    <a:pt x="20903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312641" y="3346014"/>
              <a:ext cx="188731" cy="20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124"/>
                  </a:moveTo>
                  <a:cubicBezTo>
                    <a:pt x="19906" y="-73"/>
                    <a:pt x="18212" y="-269"/>
                    <a:pt x="15671" y="1498"/>
                  </a:cubicBezTo>
                  <a:cubicBezTo>
                    <a:pt x="13129" y="3266"/>
                    <a:pt x="9741" y="6996"/>
                    <a:pt x="6988" y="10629"/>
                  </a:cubicBezTo>
                  <a:cubicBezTo>
                    <a:pt x="4235" y="14262"/>
                    <a:pt x="2118" y="17796"/>
                    <a:pt x="0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729387" y="2843442"/>
              <a:ext cx="143894" cy="49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58" fill="norm" stroke="1" extrusionOk="0">
                  <a:moveTo>
                    <a:pt x="21263" y="3288"/>
                  </a:moveTo>
                  <a:cubicBezTo>
                    <a:pt x="21263" y="2491"/>
                    <a:pt x="21263" y="1693"/>
                    <a:pt x="20853" y="1136"/>
                  </a:cubicBezTo>
                  <a:cubicBezTo>
                    <a:pt x="20443" y="578"/>
                    <a:pt x="19622" y="259"/>
                    <a:pt x="18529" y="99"/>
                  </a:cubicBezTo>
                  <a:cubicBezTo>
                    <a:pt x="17435" y="-60"/>
                    <a:pt x="16068" y="-60"/>
                    <a:pt x="14428" y="339"/>
                  </a:cubicBezTo>
                  <a:cubicBezTo>
                    <a:pt x="12787" y="737"/>
                    <a:pt x="10873" y="1534"/>
                    <a:pt x="8822" y="3168"/>
                  </a:cubicBezTo>
                  <a:cubicBezTo>
                    <a:pt x="6772" y="4802"/>
                    <a:pt x="4585" y="7273"/>
                    <a:pt x="2807" y="9784"/>
                  </a:cubicBezTo>
                  <a:cubicBezTo>
                    <a:pt x="1030" y="12294"/>
                    <a:pt x="-337" y="14845"/>
                    <a:pt x="73" y="16877"/>
                  </a:cubicBezTo>
                  <a:cubicBezTo>
                    <a:pt x="483" y="18910"/>
                    <a:pt x="2671" y="20424"/>
                    <a:pt x="5952" y="20982"/>
                  </a:cubicBezTo>
                  <a:cubicBezTo>
                    <a:pt x="9233" y="21540"/>
                    <a:pt x="13607" y="21141"/>
                    <a:pt x="17982" y="20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887805" y="3045408"/>
              <a:ext cx="263021" cy="23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38" fill="norm" stroke="1" extrusionOk="0">
                  <a:moveTo>
                    <a:pt x="15128" y="2227"/>
                  </a:moveTo>
                  <a:cubicBezTo>
                    <a:pt x="15279" y="1037"/>
                    <a:pt x="15430" y="-154"/>
                    <a:pt x="15355" y="16"/>
                  </a:cubicBezTo>
                  <a:cubicBezTo>
                    <a:pt x="15279" y="186"/>
                    <a:pt x="14977" y="1717"/>
                    <a:pt x="13768" y="5033"/>
                  </a:cubicBezTo>
                  <a:cubicBezTo>
                    <a:pt x="12560" y="8350"/>
                    <a:pt x="10445" y="13452"/>
                    <a:pt x="8633" y="16514"/>
                  </a:cubicBezTo>
                  <a:cubicBezTo>
                    <a:pt x="6820" y="19575"/>
                    <a:pt x="5310" y="20596"/>
                    <a:pt x="4177" y="21021"/>
                  </a:cubicBezTo>
                  <a:cubicBezTo>
                    <a:pt x="3044" y="21446"/>
                    <a:pt x="2289" y="21276"/>
                    <a:pt x="1609" y="20255"/>
                  </a:cubicBezTo>
                  <a:cubicBezTo>
                    <a:pt x="929" y="19235"/>
                    <a:pt x="325" y="17364"/>
                    <a:pt x="99" y="15918"/>
                  </a:cubicBezTo>
                  <a:cubicBezTo>
                    <a:pt x="-128" y="14473"/>
                    <a:pt x="23" y="13452"/>
                    <a:pt x="703" y="12942"/>
                  </a:cubicBezTo>
                  <a:cubicBezTo>
                    <a:pt x="1382" y="12432"/>
                    <a:pt x="2591" y="12432"/>
                    <a:pt x="4932" y="13282"/>
                  </a:cubicBezTo>
                  <a:cubicBezTo>
                    <a:pt x="7273" y="14133"/>
                    <a:pt x="10748" y="15833"/>
                    <a:pt x="13693" y="17194"/>
                  </a:cubicBezTo>
                  <a:cubicBezTo>
                    <a:pt x="16638" y="18555"/>
                    <a:pt x="19055" y="19575"/>
                    <a:pt x="21472" y="20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178579" y="2991927"/>
              <a:ext cx="99812" cy="41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4547" y="0"/>
                  </a:moveTo>
                  <a:cubicBezTo>
                    <a:pt x="10611" y="2304"/>
                    <a:pt x="16674" y="4608"/>
                    <a:pt x="19137" y="7104"/>
                  </a:cubicBezTo>
                  <a:cubicBezTo>
                    <a:pt x="21600" y="9600"/>
                    <a:pt x="20463" y="12288"/>
                    <a:pt x="16674" y="14736"/>
                  </a:cubicBezTo>
                  <a:cubicBezTo>
                    <a:pt x="12884" y="17184"/>
                    <a:pt x="6442" y="193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911296" y="3219513"/>
              <a:ext cx="238689" cy="2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0"/>
                  </a:moveTo>
                  <a:cubicBezTo>
                    <a:pt x="1842" y="9000"/>
                    <a:pt x="3684" y="18000"/>
                    <a:pt x="7284" y="19800"/>
                  </a:cubicBezTo>
                  <a:cubicBezTo>
                    <a:pt x="10884" y="21600"/>
                    <a:pt x="16242" y="16200"/>
                    <a:pt x="2160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000110" y="3380489"/>
              <a:ext cx="172079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652264" y="3104592"/>
              <a:ext cx="480228" cy="43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64" fill="norm" stroke="1" extrusionOk="0">
                  <a:moveTo>
                    <a:pt x="13836" y="1005"/>
                  </a:moveTo>
                  <a:cubicBezTo>
                    <a:pt x="13919" y="462"/>
                    <a:pt x="14002" y="-80"/>
                    <a:pt x="13670" y="10"/>
                  </a:cubicBezTo>
                  <a:cubicBezTo>
                    <a:pt x="13337" y="101"/>
                    <a:pt x="12590" y="824"/>
                    <a:pt x="11136" y="1908"/>
                  </a:cubicBezTo>
                  <a:cubicBezTo>
                    <a:pt x="9682" y="2993"/>
                    <a:pt x="7522" y="4439"/>
                    <a:pt x="5819" y="5523"/>
                  </a:cubicBezTo>
                  <a:cubicBezTo>
                    <a:pt x="4116" y="6608"/>
                    <a:pt x="2870" y="7331"/>
                    <a:pt x="2080" y="7873"/>
                  </a:cubicBezTo>
                  <a:cubicBezTo>
                    <a:pt x="1291" y="8415"/>
                    <a:pt x="959" y="8777"/>
                    <a:pt x="1125" y="9093"/>
                  </a:cubicBezTo>
                  <a:cubicBezTo>
                    <a:pt x="1291" y="9410"/>
                    <a:pt x="1956" y="9681"/>
                    <a:pt x="3493" y="9816"/>
                  </a:cubicBezTo>
                  <a:cubicBezTo>
                    <a:pt x="5030" y="9952"/>
                    <a:pt x="7439" y="9952"/>
                    <a:pt x="9059" y="10087"/>
                  </a:cubicBezTo>
                  <a:cubicBezTo>
                    <a:pt x="10679" y="10223"/>
                    <a:pt x="11510" y="10494"/>
                    <a:pt x="11884" y="10856"/>
                  </a:cubicBezTo>
                  <a:cubicBezTo>
                    <a:pt x="12257" y="11217"/>
                    <a:pt x="12174" y="11669"/>
                    <a:pt x="11219" y="12573"/>
                  </a:cubicBezTo>
                  <a:cubicBezTo>
                    <a:pt x="10264" y="13476"/>
                    <a:pt x="8436" y="14832"/>
                    <a:pt x="6567" y="16052"/>
                  </a:cubicBezTo>
                  <a:cubicBezTo>
                    <a:pt x="4697" y="17272"/>
                    <a:pt x="2787" y="18357"/>
                    <a:pt x="1624" y="19125"/>
                  </a:cubicBezTo>
                  <a:cubicBezTo>
                    <a:pt x="460" y="19893"/>
                    <a:pt x="45" y="20345"/>
                    <a:pt x="4" y="20707"/>
                  </a:cubicBezTo>
                  <a:cubicBezTo>
                    <a:pt x="-38" y="21068"/>
                    <a:pt x="294" y="21339"/>
                    <a:pt x="1540" y="21430"/>
                  </a:cubicBezTo>
                  <a:cubicBezTo>
                    <a:pt x="2787" y="21520"/>
                    <a:pt x="4947" y="21430"/>
                    <a:pt x="7356" y="21204"/>
                  </a:cubicBezTo>
                  <a:cubicBezTo>
                    <a:pt x="9765" y="20978"/>
                    <a:pt x="12424" y="20616"/>
                    <a:pt x="14833" y="20435"/>
                  </a:cubicBezTo>
                  <a:cubicBezTo>
                    <a:pt x="17242" y="20255"/>
                    <a:pt x="19402" y="20255"/>
                    <a:pt x="21562" y="20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624339" y="3748360"/>
              <a:ext cx="263914" cy="22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80" fill="norm" stroke="1" extrusionOk="0">
                  <a:moveTo>
                    <a:pt x="247" y="3516"/>
                  </a:moveTo>
                  <a:cubicBezTo>
                    <a:pt x="96" y="7523"/>
                    <a:pt x="-55" y="11529"/>
                    <a:pt x="21" y="14403"/>
                  </a:cubicBezTo>
                  <a:cubicBezTo>
                    <a:pt x="96" y="17277"/>
                    <a:pt x="398" y="19019"/>
                    <a:pt x="927" y="20064"/>
                  </a:cubicBezTo>
                  <a:cubicBezTo>
                    <a:pt x="1456" y="21110"/>
                    <a:pt x="2211" y="21458"/>
                    <a:pt x="2815" y="21197"/>
                  </a:cubicBezTo>
                  <a:cubicBezTo>
                    <a:pt x="3419" y="20935"/>
                    <a:pt x="3872" y="20064"/>
                    <a:pt x="4250" y="18845"/>
                  </a:cubicBezTo>
                  <a:cubicBezTo>
                    <a:pt x="4628" y="17626"/>
                    <a:pt x="4930" y="16058"/>
                    <a:pt x="5081" y="14839"/>
                  </a:cubicBezTo>
                  <a:cubicBezTo>
                    <a:pt x="5232" y="13619"/>
                    <a:pt x="5232" y="12748"/>
                    <a:pt x="5232" y="12748"/>
                  </a:cubicBezTo>
                  <a:cubicBezTo>
                    <a:pt x="5232" y="12748"/>
                    <a:pt x="5232" y="13619"/>
                    <a:pt x="5383" y="14490"/>
                  </a:cubicBezTo>
                  <a:cubicBezTo>
                    <a:pt x="5534" y="15361"/>
                    <a:pt x="5836" y="16232"/>
                    <a:pt x="6818" y="16842"/>
                  </a:cubicBezTo>
                  <a:cubicBezTo>
                    <a:pt x="7800" y="17452"/>
                    <a:pt x="9461" y="17800"/>
                    <a:pt x="11198" y="16493"/>
                  </a:cubicBezTo>
                  <a:cubicBezTo>
                    <a:pt x="12935" y="15187"/>
                    <a:pt x="14748" y="12226"/>
                    <a:pt x="15201" y="9352"/>
                  </a:cubicBezTo>
                  <a:cubicBezTo>
                    <a:pt x="15654" y="6477"/>
                    <a:pt x="14748" y="3690"/>
                    <a:pt x="13690" y="2035"/>
                  </a:cubicBezTo>
                  <a:cubicBezTo>
                    <a:pt x="12633" y="381"/>
                    <a:pt x="11425" y="-142"/>
                    <a:pt x="10745" y="32"/>
                  </a:cubicBezTo>
                  <a:cubicBezTo>
                    <a:pt x="10065" y="206"/>
                    <a:pt x="9914" y="1077"/>
                    <a:pt x="9914" y="1948"/>
                  </a:cubicBezTo>
                  <a:cubicBezTo>
                    <a:pt x="9914" y="2819"/>
                    <a:pt x="10065" y="3690"/>
                    <a:pt x="11349" y="4735"/>
                  </a:cubicBezTo>
                  <a:cubicBezTo>
                    <a:pt x="12633" y="5781"/>
                    <a:pt x="15050" y="7000"/>
                    <a:pt x="16938" y="7610"/>
                  </a:cubicBezTo>
                  <a:cubicBezTo>
                    <a:pt x="18826" y="8219"/>
                    <a:pt x="20186" y="8219"/>
                    <a:pt x="21545" y="8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904007" y="3791255"/>
              <a:ext cx="195180" cy="18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17055" y="0"/>
                  </a:moveTo>
                  <a:cubicBezTo>
                    <a:pt x="12614" y="2753"/>
                    <a:pt x="8172" y="5506"/>
                    <a:pt x="5144" y="7306"/>
                  </a:cubicBezTo>
                  <a:cubicBezTo>
                    <a:pt x="2116" y="9106"/>
                    <a:pt x="501" y="9953"/>
                    <a:pt x="98" y="10800"/>
                  </a:cubicBezTo>
                  <a:cubicBezTo>
                    <a:pt x="-306" y="11647"/>
                    <a:pt x="501" y="12494"/>
                    <a:pt x="3227" y="13659"/>
                  </a:cubicBezTo>
                  <a:cubicBezTo>
                    <a:pt x="5952" y="14824"/>
                    <a:pt x="10595" y="16306"/>
                    <a:pt x="13926" y="17682"/>
                  </a:cubicBezTo>
                  <a:cubicBezTo>
                    <a:pt x="17257" y="19059"/>
                    <a:pt x="19275" y="20329"/>
                    <a:pt x="212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961286" y="4013851"/>
              <a:ext cx="171206" cy="1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873" fill="norm" stroke="1" extrusionOk="0">
                  <a:moveTo>
                    <a:pt x="3375" y="13673"/>
                  </a:moveTo>
                  <a:cubicBezTo>
                    <a:pt x="1749" y="8873"/>
                    <a:pt x="123" y="4073"/>
                    <a:pt x="7" y="1673"/>
                  </a:cubicBezTo>
                  <a:cubicBezTo>
                    <a:pt x="-109" y="-727"/>
                    <a:pt x="1285" y="-727"/>
                    <a:pt x="5117" y="2873"/>
                  </a:cubicBezTo>
                  <a:cubicBezTo>
                    <a:pt x="8949" y="6473"/>
                    <a:pt x="15220" y="13673"/>
                    <a:pt x="21491" y="20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227781" y="3824560"/>
              <a:ext cx="187806" cy="19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19588" y="0"/>
                  </a:moveTo>
                  <a:cubicBezTo>
                    <a:pt x="15988" y="4526"/>
                    <a:pt x="12388" y="9051"/>
                    <a:pt x="9529" y="11829"/>
                  </a:cubicBezTo>
                  <a:cubicBezTo>
                    <a:pt x="6670" y="14606"/>
                    <a:pt x="4553" y="15634"/>
                    <a:pt x="3070" y="15840"/>
                  </a:cubicBezTo>
                  <a:cubicBezTo>
                    <a:pt x="1588" y="16046"/>
                    <a:pt x="741" y="15429"/>
                    <a:pt x="318" y="13989"/>
                  </a:cubicBezTo>
                  <a:cubicBezTo>
                    <a:pt x="-106" y="12549"/>
                    <a:pt x="-106" y="10286"/>
                    <a:pt x="318" y="8743"/>
                  </a:cubicBezTo>
                  <a:cubicBezTo>
                    <a:pt x="741" y="7200"/>
                    <a:pt x="1588" y="6377"/>
                    <a:pt x="3282" y="6686"/>
                  </a:cubicBezTo>
                  <a:cubicBezTo>
                    <a:pt x="4976" y="6994"/>
                    <a:pt x="7517" y="8434"/>
                    <a:pt x="9953" y="10800"/>
                  </a:cubicBezTo>
                  <a:cubicBezTo>
                    <a:pt x="12388" y="13166"/>
                    <a:pt x="14717" y="16457"/>
                    <a:pt x="16623" y="18411"/>
                  </a:cubicBezTo>
                  <a:cubicBezTo>
                    <a:pt x="18529" y="20366"/>
                    <a:pt x="20012" y="20983"/>
                    <a:pt x="214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648723" y="3064961"/>
              <a:ext cx="205384" cy="61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8701"/>
                  </a:moveTo>
                  <a:cubicBezTo>
                    <a:pt x="1557" y="10835"/>
                    <a:pt x="3114" y="12969"/>
                    <a:pt x="4184" y="14941"/>
                  </a:cubicBezTo>
                  <a:cubicBezTo>
                    <a:pt x="5254" y="16914"/>
                    <a:pt x="5838" y="18724"/>
                    <a:pt x="6032" y="19856"/>
                  </a:cubicBezTo>
                  <a:cubicBezTo>
                    <a:pt x="6227" y="20988"/>
                    <a:pt x="6032" y="21441"/>
                    <a:pt x="5838" y="21505"/>
                  </a:cubicBezTo>
                  <a:cubicBezTo>
                    <a:pt x="5643" y="21570"/>
                    <a:pt x="5449" y="21247"/>
                    <a:pt x="5351" y="19856"/>
                  </a:cubicBezTo>
                  <a:cubicBezTo>
                    <a:pt x="5254" y="18466"/>
                    <a:pt x="5254" y="16008"/>
                    <a:pt x="5254" y="13357"/>
                  </a:cubicBezTo>
                  <a:cubicBezTo>
                    <a:pt x="5254" y="10705"/>
                    <a:pt x="5254" y="7860"/>
                    <a:pt x="5643" y="5726"/>
                  </a:cubicBezTo>
                  <a:cubicBezTo>
                    <a:pt x="6032" y="3592"/>
                    <a:pt x="6811" y="2169"/>
                    <a:pt x="8076" y="1263"/>
                  </a:cubicBezTo>
                  <a:cubicBezTo>
                    <a:pt x="9341" y="358"/>
                    <a:pt x="11092" y="-30"/>
                    <a:pt x="12843" y="2"/>
                  </a:cubicBezTo>
                  <a:cubicBezTo>
                    <a:pt x="14595" y="35"/>
                    <a:pt x="16346" y="487"/>
                    <a:pt x="18097" y="1651"/>
                  </a:cubicBezTo>
                  <a:cubicBezTo>
                    <a:pt x="19849" y="2816"/>
                    <a:pt x="21600" y="4691"/>
                    <a:pt x="21600" y="6146"/>
                  </a:cubicBezTo>
                  <a:cubicBezTo>
                    <a:pt x="21600" y="7601"/>
                    <a:pt x="19849" y="8636"/>
                    <a:pt x="17027" y="9380"/>
                  </a:cubicBezTo>
                  <a:cubicBezTo>
                    <a:pt x="14205" y="10123"/>
                    <a:pt x="10314" y="10576"/>
                    <a:pt x="7881" y="10770"/>
                  </a:cubicBezTo>
                  <a:cubicBezTo>
                    <a:pt x="5449" y="10964"/>
                    <a:pt x="4476" y="10899"/>
                    <a:pt x="3697" y="10705"/>
                  </a:cubicBezTo>
                  <a:cubicBezTo>
                    <a:pt x="2919" y="10511"/>
                    <a:pt x="2335" y="10188"/>
                    <a:pt x="2432" y="9929"/>
                  </a:cubicBezTo>
                  <a:cubicBezTo>
                    <a:pt x="2530" y="9671"/>
                    <a:pt x="3308" y="9477"/>
                    <a:pt x="4086" y="9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843004" y="3352734"/>
              <a:ext cx="149875" cy="18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582"/>
                    <a:pt x="9067" y="9164"/>
                    <a:pt x="12667" y="12764"/>
                  </a:cubicBezTo>
                  <a:cubicBezTo>
                    <a:pt x="16267" y="16364"/>
                    <a:pt x="18933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867245" y="3402693"/>
              <a:ext cx="125634" cy="16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9690" y="0"/>
                    <a:pt x="18125" y="0"/>
                    <a:pt x="15307" y="1862"/>
                  </a:cubicBezTo>
                  <a:cubicBezTo>
                    <a:pt x="12490" y="3724"/>
                    <a:pt x="8420" y="7448"/>
                    <a:pt x="5446" y="10800"/>
                  </a:cubicBezTo>
                  <a:cubicBezTo>
                    <a:pt x="2472" y="14152"/>
                    <a:pt x="594" y="17131"/>
                    <a:pt x="125" y="18869"/>
                  </a:cubicBezTo>
                  <a:cubicBezTo>
                    <a:pt x="-345" y="20607"/>
                    <a:pt x="594" y="21103"/>
                    <a:pt x="15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146159" y="3051873"/>
              <a:ext cx="124264" cy="44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75" fill="norm" stroke="1" extrusionOk="0">
                  <a:moveTo>
                    <a:pt x="21023" y="1392"/>
                  </a:moveTo>
                  <a:cubicBezTo>
                    <a:pt x="19458" y="857"/>
                    <a:pt x="17893" y="321"/>
                    <a:pt x="16327" y="98"/>
                  </a:cubicBezTo>
                  <a:cubicBezTo>
                    <a:pt x="14762" y="-125"/>
                    <a:pt x="13197" y="-36"/>
                    <a:pt x="10693" y="1080"/>
                  </a:cubicBezTo>
                  <a:cubicBezTo>
                    <a:pt x="8188" y="2196"/>
                    <a:pt x="4745" y="4338"/>
                    <a:pt x="2553" y="7015"/>
                  </a:cubicBezTo>
                  <a:cubicBezTo>
                    <a:pt x="362" y="9693"/>
                    <a:pt x="-577" y="12906"/>
                    <a:pt x="362" y="15361"/>
                  </a:cubicBezTo>
                  <a:cubicBezTo>
                    <a:pt x="1301" y="17815"/>
                    <a:pt x="4119" y="19511"/>
                    <a:pt x="6780" y="20404"/>
                  </a:cubicBezTo>
                  <a:cubicBezTo>
                    <a:pt x="9440" y="21296"/>
                    <a:pt x="11945" y="21386"/>
                    <a:pt x="14449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328906" y="3173588"/>
              <a:ext cx="341182" cy="25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16" fill="norm" stroke="1" extrusionOk="0">
                  <a:moveTo>
                    <a:pt x="2965" y="5256"/>
                  </a:moveTo>
                  <a:cubicBezTo>
                    <a:pt x="2381" y="4945"/>
                    <a:pt x="1797" y="4634"/>
                    <a:pt x="1330" y="4790"/>
                  </a:cubicBezTo>
                  <a:cubicBezTo>
                    <a:pt x="863" y="4945"/>
                    <a:pt x="513" y="5567"/>
                    <a:pt x="279" y="7431"/>
                  </a:cubicBezTo>
                  <a:cubicBezTo>
                    <a:pt x="46" y="9296"/>
                    <a:pt x="-71" y="12404"/>
                    <a:pt x="46" y="14346"/>
                  </a:cubicBezTo>
                  <a:cubicBezTo>
                    <a:pt x="163" y="16289"/>
                    <a:pt x="513" y="17066"/>
                    <a:pt x="980" y="17532"/>
                  </a:cubicBezTo>
                  <a:cubicBezTo>
                    <a:pt x="1447" y="17998"/>
                    <a:pt x="2031" y="18154"/>
                    <a:pt x="2556" y="17998"/>
                  </a:cubicBezTo>
                  <a:cubicBezTo>
                    <a:pt x="3081" y="17843"/>
                    <a:pt x="3548" y="17377"/>
                    <a:pt x="4015" y="17843"/>
                  </a:cubicBezTo>
                  <a:cubicBezTo>
                    <a:pt x="4483" y="18309"/>
                    <a:pt x="4950" y="19708"/>
                    <a:pt x="5475" y="20485"/>
                  </a:cubicBezTo>
                  <a:cubicBezTo>
                    <a:pt x="6000" y="21262"/>
                    <a:pt x="6584" y="21417"/>
                    <a:pt x="7810" y="20407"/>
                  </a:cubicBezTo>
                  <a:cubicBezTo>
                    <a:pt x="9036" y="19397"/>
                    <a:pt x="10904" y="17221"/>
                    <a:pt x="12072" y="14036"/>
                  </a:cubicBezTo>
                  <a:cubicBezTo>
                    <a:pt x="13239" y="10850"/>
                    <a:pt x="13706" y="6654"/>
                    <a:pt x="13881" y="4013"/>
                  </a:cubicBezTo>
                  <a:cubicBezTo>
                    <a:pt x="14057" y="1371"/>
                    <a:pt x="13940" y="283"/>
                    <a:pt x="13531" y="50"/>
                  </a:cubicBezTo>
                  <a:cubicBezTo>
                    <a:pt x="13122" y="-183"/>
                    <a:pt x="12422" y="439"/>
                    <a:pt x="11955" y="1138"/>
                  </a:cubicBezTo>
                  <a:cubicBezTo>
                    <a:pt x="11488" y="1837"/>
                    <a:pt x="11254" y="2614"/>
                    <a:pt x="11663" y="4013"/>
                  </a:cubicBezTo>
                  <a:cubicBezTo>
                    <a:pt x="12072" y="5411"/>
                    <a:pt x="13122" y="7431"/>
                    <a:pt x="14874" y="8131"/>
                  </a:cubicBezTo>
                  <a:cubicBezTo>
                    <a:pt x="16625" y="8830"/>
                    <a:pt x="19077" y="8208"/>
                    <a:pt x="21529" y="7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653433" y="3130699"/>
              <a:ext cx="89782" cy="37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3224" y="0"/>
                  </a:moveTo>
                  <a:cubicBezTo>
                    <a:pt x="17192" y="3331"/>
                    <a:pt x="21159" y="6663"/>
                    <a:pt x="21380" y="9833"/>
                  </a:cubicBezTo>
                  <a:cubicBezTo>
                    <a:pt x="21600" y="13003"/>
                    <a:pt x="18073" y="16012"/>
                    <a:pt x="13886" y="17946"/>
                  </a:cubicBezTo>
                  <a:cubicBezTo>
                    <a:pt x="9698" y="19881"/>
                    <a:pt x="4849" y="207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6" name="Drawing"/>
          <p:cNvGrpSpPr/>
          <p:nvPr/>
        </p:nvGrpSpPr>
        <p:grpSpPr>
          <a:xfrm>
            <a:off x="1609306" y="1679416"/>
            <a:ext cx="9908783" cy="6031752"/>
            <a:chOff x="0" y="0"/>
            <a:chExt cx="9908781" cy="6031750"/>
          </a:xfrm>
        </p:grpSpPr>
        <p:sp>
          <p:nvSpPr>
            <p:cNvPr id="315" name="Line"/>
            <p:cNvSpPr/>
            <p:nvPr/>
          </p:nvSpPr>
          <p:spPr>
            <a:xfrm>
              <a:off x="-1" y="170888"/>
              <a:ext cx="294649" cy="40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57" fill="norm" stroke="1" extrusionOk="0">
                  <a:moveTo>
                    <a:pt x="1248" y="1380"/>
                  </a:moveTo>
                  <a:cubicBezTo>
                    <a:pt x="708" y="1775"/>
                    <a:pt x="168" y="2169"/>
                    <a:pt x="33" y="2613"/>
                  </a:cubicBezTo>
                  <a:cubicBezTo>
                    <a:pt x="-102" y="3057"/>
                    <a:pt x="168" y="3550"/>
                    <a:pt x="1046" y="3896"/>
                  </a:cubicBezTo>
                  <a:cubicBezTo>
                    <a:pt x="1923" y="4241"/>
                    <a:pt x="3408" y="4438"/>
                    <a:pt x="5973" y="4191"/>
                  </a:cubicBezTo>
                  <a:cubicBezTo>
                    <a:pt x="8538" y="3945"/>
                    <a:pt x="12183" y="3254"/>
                    <a:pt x="14478" y="2712"/>
                  </a:cubicBezTo>
                  <a:cubicBezTo>
                    <a:pt x="16773" y="2169"/>
                    <a:pt x="17718" y="1775"/>
                    <a:pt x="18326" y="1331"/>
                  </a:cubicBezTo>
                  <a:cubicBezTo>
                    <a:pt x="18933" y="887"/>
                    <a:pt x="19203" y="394"/>
                    <a:pt x="19000" y="148"/>
                  </a:cubicBezTo>
                  <a:cubicBezTo>
                    <a:pt x="18798" y="-99"/>
                    <a:pt x="18123" y="-99"/>
                    <a:pt x="15963" y="641"/>
                  </a:cubicBezTo>
                  <a:cubicBezTo>
                    <a:pt x="13803" y="1380"/>
                    <a:pt x="10158" y="2860"/>
                    <a:pt x="7931" y="3994"/>
                  </a:cubicBezTo>
                  <a:cubicBezTo>
                    <a:pt x="5703" y="5128"/>
                    <a:pt x="4893" y="5917"/>
                    <a:pt x="4421" y="6608"/>
                  </a:cubicBezTo>
                  <a:cubicBezTo>
                    <a:pt x="3948" y="7298"/>
                    <a:pt x="3813" y="7890"/>
                    <a:pt x="4083" y="8285"/>
                  </a:cubicBezTo>
                  <a:cubicBezTo>
                    <a:pt x="4353" y="8679"/>
                    <a:pt x="5028" y="8876"/>
                    <a:pt x="5905" y="8975"/>
                  </a:cubicBezTo>
                  <a:cubicBezTo>
                    <a:pt x="6783" y="9074"/>
                    <a:pt x="7863" y="9074"/>
                    <a:pt x="8741" y="9074"/>
                  </a:cubicBezTo>
                  <a:cubicBezTo>
                    <a:pt x="9618" y="9074"/>
                    <a:pt x="10293" y="9074"/>
                    <a:pt x="10631" y="9320"/>
                  </a:cubicBezTo>
                  <a:cubicBezTo>
                    <a:pt x="10968" y="9567"/>
                    <a:pt x="10968" y="10060"/>
                    <a:pt x="9618" y="11243"/>
                  </a:cubicBezTo>
                  <a:cubicBezTo>
                    <a:pt x="8268" y="12427"/>
                    <a:pt x="5568" y="14301"/>
                    <a:pt x="3881" y="15731"/>
                  </a:cubicBezTo>
                  <a:cubicBezTo>
                    <a:pt x="2193" y="17161"/>
                    <a:pt x="1518" y="18148"/>
                    <a:pt x="1113" y="18937"/>
                  </a:cubicBezTo>
                  <a:cubicBezTo>
                    <a:pt x="708" y="19726"/>
                    <a:pt x="573" y="20317"/>
                    <a:pt x="775" y="20761"/>
                  </a:cubicBezTo>
                  <a:cubicBezTo>
                    <a:pt x="978" y="21205"/>
                    <a:pt x="1518" y="21501"/>
                    <a:pt x="3475" y="21452"/>
                  </a:cubicBezTo>
                  <a:cubicBezTo>
                    <a:pt x="5433" y="21402"/>
                    <a:pt x="8808" y="21008"/>
                    <a:pt x="12048" y="20367"/>
                  </a:cubicBezTo>
                  <a:cubicBezTo>
                    <a:pt x="15288" y="19726"/>
                    <a:pt x="18393" y="18838"/>
                    <a:pt x="21498" y="17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96497" y="353695"/>
              <a:ext cx="353408" cy="20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905" y="2763"/>
                  </a:moveTo>
                  <a:cubicBezTo>
                    <a:pt x="452" y="2179"/>
                    <a:pt x="0" y="1595"/>
                    <a:pt x="0" y="1012"/>
                  </a:cubicBezTo>
                  <a:cubicBezTo>
                    <a:pt x="0" y="428"/>
                    <a:pt x="452" y="-156"/>
                    <a:pt x="1583" y="39"/>
                  </a:cubicBezTo>
                  <a:cubicBezTo>
                    <a:pt x="2714" y="233"/>
                    <a:pt x="4524" y="1206"/>
                    <a:pt x="5824" y="3541"/>
                  </a:cubicBezTo>
                  <a:cubicBezTo>
                    <a:pt x="7125" y="5876"/>
                    <a:pt x="7916" y="9574"/>
                    <a:pt x="7973" y="12590"/>
                  </a:cubicBezTo>
                  <a:cubicBezTo>
                    <a:pt x="8029" y="15606"/>
                    <a:pt x="7351" y="17941"/>
                    <a:pt x="6729" y="19401"/>
                  </a:cubicBezTo>
                  <a:cubicBezTo>
                    <a:pt x="6107" y="20860"/>
                    <a:pt x="5541" y="21444"/>
                    <a:pt x="5259" y="21249"/>
                  </a:cubicBezTo>
                  <a:cubicBezTo>
                    <a:pt x="4976" y="21055"/>
                    <a:pt x="4976" y="20082"/>
                    <a:pt x="5711" y="17358"/>
                  </a:cubicBezTo>
                  <a:cubicBezTo>
                    <a:pt x="6446" y="14633"/>
                    <a:pt x="7916" y="10158"/>
                    <a:pt x="8991" y="7239"/>
                  </a:cubicBezTo>
                  <a:cubicBezTo>
                    <a:pt x="10065" y="4320"/>
                    <a:pt x="10743" y="2958"/>
                    <a:pt x="11365" y="1985"/>
                  </a:cubicBezTo>
                  <a:cubicBezTo>
                    <a:pt x="11987" y="1012"/>
                    <a:pt x="12553" y="428"/>
                    <a:pt x="12723" y="817"/>
                  </a:cubicBezTo>
                  <a:cubicBezTo>
                    <a:pt x="12892" y="1206"/>
                    <a:pt x="12666" y="2568"/>
                    <a:pt x="12383" y="5195"/>
                  </a:cubicBezTo>
                  <a:cubicBezTo>
                    <a:pt x="12101" y="7822"/>
                    <a:pt x="11761" y="11714"/>
                    <a:pt x="12270" y="14147"/>
                  </a:cubicBezTo>
                  <a:cubicBezTo>
                    <a:pt x="12779" y="16579"/>
                    <a:pt x="14136" y="17552"/>
                    <a:pt x="15832" y="17649"/>
                  </a:cubicBezTo>
                  <a:cubicBezTo>
                    <a:pt x="17529" y="17747"/>
                    <a:pt x="19564" y="16968"/>
                    <a:pt x="21600" y="16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874873" y="185681"/>
              <a:ext cx="13720" cy="33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200"/>
                    <a:pt x="-1582" y="8400"/>
                    <a:pt x="1118" y="12000"/>
                  </a:cubicBezTo>
                  <a:cubicBezTo>
                    <a:pt x="3818" y="15600"/>
                    <a:pt x="11918" y="186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68606" y="685261"/>
              <a:ext cx="720071" cy="8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40" fill="norm" stroke="1" extrusionOk="0">
                  <a:moveTo>
                    <a:pt x="451" y="17550"/>
                  </a:moveTo>
                  <a:cubicBezTo>
                    <a:pt x="175" y="18900"/>
                    <a:pt x="-101" y="20250"/>
                    <a:pt x="37" y="20925"/>
                  </a:cubicBezTo>
                  <a:cubicBezTo>
                    <a:pt x="175" y="21600"/>
                    <a:pt x="728" y="21600"/>
                    <a:pt x="1998" y="19800"/>
                  </a:cubicBezTo>
                  <a:cubicBezTo>
                    <a:pt x="3269" y="18000"/>
                    <a:pt x="5258" y="14400"/>
                    <a:pt x="7246" y="11250"/>
                  </a:cubicBezTo>
                  <a:cubicBezTo>
                    <a:pt x="9235" y="8100"/>
                    <a:pt x="11224" y="5400"/>
                    <a:pt x="13130" y="3375"/>
                  </a:cubicBezTo>
                  <a:cubicBezTo>
                    <a:pt x="15036" y="1350"/>
                    <a:pt x="16859" y="0"/>
                    <a:pt x="18240" y="0"/>
                  </a:cubicBezTo>
                  <a:cubicBezTo>
                    <a:pt x="19621" y="0"/>
                    <a:pt x="20560" y="1350"/>
                    <a:pt x="21499" y="2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79583" y="774075"/>
              <a:ext cx="397992" cy="7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941" fill="norm" stroke="1" extrusionOk="0">
                  <a:moveTo>
                    <a:pt x="2298" y="15805"/>
                  </a:moveTo>
                  <a:cubicBezTo>
                    <a:pt x="1303" y="17385"/>
                    <a:pt x="308" y="18966"/>
                    <a:pt x="59" y="20020"/>
                  </a:cubicBezTo>
                  <a:cubicBezTo>
                    <a:pt x="-190" y="21073"/>
                    <a:pt x="308" y="21600"/>
                    <a:pt x="2249" y="19493"/>
                  </a:cubicBezTo>
                  <a:cubicBezTo>
                    <a:pt x="4190" y="17385"/>
                    <a:pt x="7574" y="12644"/>
                    <a:pt x="11008" y="8956"/>
                  </a:cubicBezTo>
                  <a:cubicBezTo>
                    <a:pt x="14442" y="5268"/>
                    <a:pt x="17926" y="2634"/>
                    <a:pt x="214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166136" y="368860"/>
              <a:ext cx="33306" cy="2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0"/>
                    <a:pt x="9600" y="0"/>
                    <a:pt x="6000" y="3600"/>
                  </a:cubicBezTo>
                  <a:cubicBezTo>
                    <a:pt x="2400" y="7200"/>
                    <a:pt x="1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193891" y="540938"/>
              <a:ext cx="5551" cy="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793386" y="130172"/>
              <a:ext cx="310851" cy="46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486"/>
                    <a:pt x="6171" y="4971"/>
                    <a:pt x="9321" y="7371"/>
                  </a:cubicBezTo>
                  <a:cubicBezTo>
                    <a:pt x="12471" y="9771"/>
                    <a:pt x="15686" y="12086"/>
                    <a:pt x="17743" y="14443"/>
                  </a:cubicBezTo>
                  <a:cubicBezTo>
                    <a:pt x="19800" y="16800"/>
                    <a:pt x="207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804488" y="133873"/>
              <a:ext cx="338605" cy="56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84"/>
                  </a:moveTo>
                  <a:cubicBezTo>
                    <a:pt x="21010" y="142"/>
                    <a:pt x="20420" y="0"/>
                    <a:pt x="19830" y="0"/>
                  </a:cubicBezTo>
                  <a:cubicBezTo>
                    <a:pt x="19239" y="0"/>
                    <a:pt x="18649" y="142"/>
                    <a:pt x="17528" y="1101"/>
                  </a:cubicBezTo>
                  <a:cubicBezTo>
                    <a:pt x="16407" y="2061"/>
                    <a:pt x="14754" y="3837"/>
                    <a:pt x="13043" y="5897"/>
                  </a:cubicBezTo>
                  <a:cubicBezTo>
                    <a:pt x="11331" y="7958"/>
                    <a:pt x="9561" y="10303"/>
                    <a:pt x="7849" y="12363"/>
                  </a:cubicBezTo>
                  <a:cubicBezTo>
                    <a:pt x="6138" y="14424"/>
                    <a:pt x="4485" y="16200"/>
                    <a:pt x="3187" y="17692"/>
                  </a:cubicBezTo>
                  <a:cubicBezTo>
                    <a:pt x="1889" y="19184"/>
                    <a:pt x="944" y="203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278282" y="341106"/>
              <a:ext cx="292229" cy="14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980" fill="norm" stroke="1" extrusionOk="0">
                  <a:moveTo>
                    <a:pt x="2300" y="19518"/>
                  </a:moveTo>
                  <a:cubicBezTo>
                    <a:pt x="1485" y="17436"/>
                    <a:pt x="670" y="15354"/>
                    <a:pt x="263" y="13533"/>
                  </a:cubicBezTo>
                  <a:cubicBezTo>
                    <a:pt x="-145" y="11711"/>
                    <a:pt x="-145" y="10149"/>
                    <a:pt x="738" y="8458"/>
                  </a:cubicBezTo>
                  <a:cubicBezTo>
                    <a:pt x="1621" y="6766"/>
                    <a:pt x="3387" y="4945"/>
                    <a:pt x="4813" y="5465"/>
                  </a:cubicBezTo>
                  <a:cubicBezTo>
                    <a:pt x="6240" y="5986"/>
                    <a:pt x="7327" y="8848"/>
                    <a:pt x="8481" y="11971"/>
                  </a:cubicBezTo>
                  <a:cubicBezTo>
                    <a:pt x="9636" y="15094"/>
                    <a:pt x="10859" y="18477"/>
                    <a:pt x="12217" y="20039"/>
                  </a:cubicBezTo>
                  <a:cubicBezTo>
                    <a:pt x="13576" y="21600"/>
                    <a:pt x="15070" y="21340"/>
                    <a:pt x="16632" y="18347"/>
                  </a:cubicBezTo>
                  <a:cubicBezTo>
                    <a:pt x="18195" y="15354"/>
                    <a:pt x="19825" y="9629"/>
                    <a:pt x="20640" y="6116"/>
                  </a:cubicBezTo>
                  <a:cubicBezTo>
                    <a:pt x="21455" y="2602"/>
                    <a:pt x="21455" y="1301"/>
                    <a:pt x="214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872798" y="43208"/>
              <a:ext cx="201693" cy="50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51" fill="norm" stroke="1" extrusionOk="0">
                  <a:moveTo>
                    <a:pt x="3785" y="6991"/>
                  </a:moveTo>
                  <a:cubicBezTo>
                    <a:pt x="4171" y="9740"/>
                    <a:pt x="4557" y="12489"/>
                    <a:pt x="4942" y="14727"/>
                  </a:cubicBezTo>
                  <a:cubicBezTo>
                    <a:pt x="5328" y="16966"/>
                    <a:pt x="5714" y="18694"/>
                    <a:pt x="5810" y="19754"/>
                  </a:cubicBezTo>
                  <a:cubicBezTo>
                    <a:pt x="5907" y="20815"/>
                    <a:pt x="5714" y="21207"/>
                    <a:pt x="5328" y="21129"/>
                  </a:cubicBezTo>
                  <a:cubicBezTo>
                    <a:pt x="4942" y="21050"/>
                    <a:pt x="4364" y="20500"/>
                    <a:pt x="3592" y="18929"/>
                  </a:cubicBezTo>
                  <a:cubicBezTo>
                    <a:pt x="2821" y="17359"/>
                    <a:pt x="1857" y="14767"/>
                    <a:pt x="1182" y="12017"/>
                  </a:cubicBezTo>
                  <a:cubicBezTo>
                    <a:pt x="507" y="9268"/>
                    <a:pt x="121" y="6362"/>
                    <a:pt x="24" y="4438"/>
                  </a:cubicBezTo>
                  <a:cubicBezTo>
                    <a:pt x="-72" y="2513"/>
                    <a:pt x="121" y="1571"/>
                    <a:pt x="507" y="943"/>
                  </a:cubicBezTo>
                  <a:cubicBezTo>
                    <a:pt x="892" y="314"/>
                    <a:pt x="1471" y="0"/>
                    <a:pt x="3014" y="0"/>
                  </a:cubicBezTo>
                  <a:cubicBezTo>
                    <a:pt x="4557" y="0"/>
                    <a:pt x="7064" y="314"/>
                    <a:pt x="9089" y="1335"/>
                  </a:cubicBezTo>
                  <a:cubicBezTo>
                    <a:pt x="11114" y="2356"/>
                    <a:pt x="12657" y="4084"/>
                    <a:pt x="12657" y="5969"/>
                  </a:cubicBezTo>
                  <a:cubicBezTo>
                    <a:pt x="12657" y="7855"/>
                    <a:pt x="11114" y="9897"/>
                    <a:pt x="9957" y="11036"/>
                  </a:cubicBezTo>
                  <a:cubicBezTo>
                    <a:pt x="8799" y="12175"/>
                    <a:pt x="8028" y="12410"/>
                    <a:pt x="8221" y="12607"/>
                  </a:cubicBezTo>
                  <a:cubicBezTo>
                    <a:pt x="8414" y="12803"/>
                    <a:pt x="9571" y="12960"/>
                    <a:pt x="11885" y="13588"/>
                  </a:cubicBezTo>
                  <a:cubicBezTo>
                    <a:pt x="14199" y="14217"/>
                    <a:pt x="17671" y="15316"/>
                    <a:pt x="19503" y="16337"/>
                  </a:cubicBezTo>
                  <a:cubicBezTo>
                    <a:pt x="21335" y="17359"/>
                    <a:pt x="21528" y="18301"/>
                    <a:pt x="19985" y="19165"/>
                  </a:cubicBezTo>
                  <a:cubicBezTo>
                    <a:pt x="18442" y="20029"/>
                    <a:pt x="15164" y="20815"/>
                    <a:pt x="12174" y="21207"/>
                  </a:cubicBezTo>
                  <a:cubicBezTo>
                    <a:pt x="9185" y="21600"/>
                    <a:pt x="6485" y="21600"/>
                    <a:pt x="4653" y="21482"/>
                  </a:cubicBezTo>
                  <a:cubicBezTo>
                    <a:pt x="2821" y="21364"/>
                    <a:pt x="1857" y="21129"/>
                    <a:pt x="1664" y="20854"/>
                  </a:cubicBezTo>
                  <a:cubicBezTo>
                    <a:pt x="1471" y="20579"/>
                    <a:pt x="2049" y="20265"/>
                    <a:pt x="3689" y="19911"/>
                  </a:cubicBezTo>
                  <a:cubicBezTo>
                    <a:pt x="5328" y="19558"/>
                    <a:pt x="8028" y="19165"/>
                    <a:pt x="10728" y="18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163466" y="304100"/>
              <a:ext cx="161966" cy="19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26" fill="norm" stroke="1" extrusionOk="0">
                  <a:moveTo>
                    <a:pt x="2341" y="7462"/>
                  </a:moveTo>
                  <a:cubicBezTo>
                    <a:pt x="1113" y="7658"/>
                    <a:pt x="-114" y="7855"/>
                    <a:pt x="9" y="7953"/>
                  </a:cubicBezTo>
                  <a:cubicBezTo>
                    <a:pt x="131" y="8051"/>
                    <a:pt x="1604" y="8051"/>
                    <a:pt x="3691" y="7462"/>
                  </a:cubicBezTo>
                  <a:cubicBezTo>
                    <a:pt x="5777" y="6873"/>
                    <a:pt x="8477" y="5695"/>
                    <a:pt x="10318" y="4615"/>
                  </a:cubicBezTo>
                  <a:cubicBezTo>
                    <a:pt x="12159" y="3535"/>
                    <a:pt x="13141" y="2553"/>
                    <a:pt x="13263" y="1669"/>
                  </a:cubicBezTo>
                  <a:cubicBezTo>
                    <a:pt x="13386" y="785"/>
                    <a:pt x="12650" y="0"/>
                    <a:pt x="11300" y="0"/>
                  </a:cubicBezTo>
                  <a:cubicBezTo>
                    <a:pt x="9950" y="0"/>
                    <a:pt x="7986" y="785"/>
                    <a:pt x="5654" y="3338"/>
                  </a:cubicBezTo>
                  <a:cubicBezTo>
                    <a:pt x="3322" y="5891"/>
                    <a:pt x="622" y="10211"/>
                    <a:pt x="254" y="13844"/>
                  </a:cubicBezTo>
                  <a:cubicBezTo>
                    <a:pt x="-114" y="17476"/>
                    <a:pt x="1850" y="20422"/>
                    <a:pt x="5777" y="21011"/>
                  </a:cubicBezTo>
                  <a:cubicBezTo>
                    <a:pt x="9704" y="21600"/>
                    <a:pt x="15595" y="19833"/>
                    <a:pt x="21486" y="18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364287" y="245599"/>
              <a:ext cx="177629" cy="25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6719"/>
                  </a:moveTo>
                  <a:cubicBezTo>
                    <a:pt x="0" y="5773"/>
                    <a:pt x="0" y="4827"/>
                    <a:pt x="788" y="4275"/>
                  </a:cubicBezTo>
                  <a:cubicBezTo>
                    <a:pt x="1575" y="3724"/>
                    <a:pt x="3150" y="3566"/>
                    <a:pt x="5063" y="4039"/>
                  </a:cubicBezTo>
                  <a:cubicBezTo>
                    <a:pt x="6975" y="4512"/>
                    <a:pt x="9225" y="5616"/>
                    <a:pt x="10462" y="7981"/>
                  </a:cubicBezTo>
                  <a:cubicBezTo>
                    <a:pt x="11700" y="10346"/>
                    <a:pt x="11925" y="13972"/>
                    <a:pt x="11925" y="16179"/>
                  </a:cubicBezTo>
                  <a:cubicBezTo>
                    <a:pt x="11925" y="18386"/>
                    <a:pt x="11700" y="19175"/>
                    <a:pt x="11250" y="19884"/>
                  </a:cubicBezTo>
                  <a:cubicBezTo>
                    <a:pt x="10800" y="20594"/>
                    <a:pt x="10125" y="21224"/>
                    <a:pt x="9338" y="21303"/>
                  </a:cubicBezTo>
                  <a:cubicBezTo>
                    <a:pt x="8550" y="21382"/>
                    <a:pt x="7650" y="20909"/>
                    <a:pt x="7200" y="18781"/>
                  </a:cubicBezTo>
                  <a:cubicBezTo>
                    <a:pt x="6750" y="16652"/>
                    <a:pt x="6750" y="12868"/>
                    <a:pt x="8663" y="9400"/>
                  </a:cubicBezTo>
                  <a:cubicBezTo>
                    <a:pt x="10575" y="5931"/>
                    <a:pt x="14400" y="2778"/>
                    <a:pt x="16875" y="1280"/>
                  </a:cubicBezTo>
                  <a:cubicBezTo>
                    <a:pt x="19350" y="-218"/>
                    <a:pt x="20475" y="-60"/>
                    <a:pt x="21600" y="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585261" y="260267"/>
              <a:ext cx="150936" cy="24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90" fill="norm" stroke="1" extrusionOk="0">
                  <a:moveTo>
                    <a:pt x="4893" y="2190"/>
                  </a:moveTo>
                  <a:cubicBezTo>
                    <a:pt x="4629" y="6670"/>
                    <a:pt x="4366" y="11150"/>
                    <a:pt x="4234" y="13870"/>
                  </a:cubicBezTo>
                  <a:cubicBezTo>
                    <a:pt x="4103" y="16590"/>
                    <a:pt x="4103" y="17550"/>
                    <a:pt x="3708" y="18750"/>
                  </a:cubicBezTo>
                  <a:cubicBezTo>
                    <a:pt x="3312" y="19950"/>
                    <a:pt x="2522" y="21390"/>
                    <a:pt x="1732" y="21390"/>
                  </a:cubicBezTo>
                  <a:cubicBezTo>
                    <a:pt x="942" y="21390"/>
                    <a:pt x="151" y="19950"/>
                    <a:pt x="20" y="16990"/>
                  </a:cubicBezTo>
                  <a:cubicBezTo>
                    <a:pt x="-112" y="14030"/>
                    <a:pt x="415" y="9550"/>
                    <a:pt x="1995" y="6430"/>
                  </a:cubicBezTo>
                  <a:cubicBezTo>
                    <a:pt x="3576" y="3310"/>
                    <a:pt x="6210" y="1550"/>
                    <a:pt x="8317" y="670"/>
                  </a:cubicBezTo>
                  <a:cubicBezTo>
                    <a:pt x="10425" y="-210"/>
                    <a:pt x="12005" y="-210"/>
                    <a:pt x="13586" y="590"/>
                  </a:cubicBezTo>
                  <a:cubicBezTo>
                    <a:pt x="15166" y="1390"/>
                    <a:pt x="16747" y="2990"/>
                    <a:pt x="17669" y="5790"/>
                  </a:cubicBezTo>
                  <a:cubicBezTo>
                    <a:pt x="18590" y="8590"/>
                    <a:pt x="18854" y="12590"/>
                    <a:pt x="19381" y="15310"/>
                  </a:cubicBezTo>
                  <a:cubicBezTo>
                    <a:pt x="19908" y="18030"/>
                    <a:pt x="20698" y="19470"/>
                    <a:pt x="21488" y="20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812684" y="304650"/>
              <a:ext cx="108157" cy="19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0755" fill="norm" stroke="1" extrusionOk="0">
                  <a:moveTo>
                    <a:pt x="12773" y="4379"/>
                  </a:moveTo>
                  <a:cubicBezTo>
                    <a:pt x="12773" y="2836"/>
                    <a:pt x="12773" y="1293"/>
                    <a:pt x="11728" y="521"/>
                  </a:cubicBezTo>
                  <a:cubicBezTo>
                    <a:pt x="10682" y="-250"/>
                    <a:pt x="8592" y="-250"/>
                    <a:pt x="6328" y="1100"/>
                  </a:cubicBezTo>
                  <a:cubicBezTo>
                    <a:pt x="4063" y="2450"/>
                    <a:pt x="1624" y="5150"/>
                    <a:pt x="579" y="8429"/>
                  </a:cubicBezTo>
                  <a:cubicBezTo>
                    <a:pt x="-466" y="11707"/>
                    <a:pt x="-118" y="15564"/>
                    <a:pt x="1799" y="17975"/>
                  </a:cubicBezTo>
                  <a:cubicBezTo>
                    <a:pt x="3715" y="20386"/>
                    <a:pt x="7199" y="21350"/>
                    <a:pt x="10857" y="20386"/>
                  </a:cubicBezTo>
                  <a:cubicBezTo>
                    <a:pt x="14515" y="19421"/>
                    <a:pt x="18347" y="16529"/>
                    <a:pt x="19740" y="13636"/>
                  </a:cubicBezTo>
                  <a:cubicBezTo>
                    <a:pt x="21134" y="10743"/>
                    <a:pt x="20089" y="7850"/>
                    <a:pt x="17650" y="5921"/>
                  </a:cubicBezTo>
                  <a:cubicBezTo>
                    <a:pt x="15211" y="3993"/>
                    <a:pt x="11379" y="3029"/>
                    <a:pt x="7547" y="2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003126" y="32953"/>
              <a:ext cx="521297" cy="47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84" fill="norm" stroke="1" extrusionOk="0">
                  <a:moveTo>
                    <a:pt x="1589" y="12233"/>
                  </a:moveTo>
                  <a:cubicBezTo>
                    <a:pt x="1052" y="13494"/>
                    <a:pt x="516" y="14754"/>
                    <a:pt x="248" y="16099"/>
                  </a:cubicBezTo>
                  <a:cubicBezTo>
                    <a:pt x="-20" y="17444"/>
                    <a:pt x="-20" y="18873"/>
                    <a:pt x="18" y="19797"/>
                  </a:cubicBezTo>
                  <a:cubicBezTo>
                    <a:pt x="57" y="20722"/>
                    <a:pt x="133" y="21142"/>
                    <a:pt x="363" y="21352"/>
                  </a:cubicBezTo>
                  <a:cubicBezTo>
                    <a:pt x="593" y="21562"/>
                    <a:pt x="976" y="21562"/>
                    <a:pt x="1397" y="21058"/>
                  </a:cubicBezTo>
                  <a:cubicBezTo>
                    <a:pt x="1818" y="20553"/>
                    <a:pt x="2278" y="19545"/>
                    <a:pt x="2699" y="18410"/>
                  </a:cubicBezTo>
                  <a:cubicBezTo>
                    <a:pt x="3120" y="17276"/>
                    <a:pt x="3503" y="16015"/>
                    <a:pt x="3771" y="15174"/>
                  </a:cubicBezTo>
                  <a:cubicBezTo>
                    <a:pt x="4040" y="14334"/>
                    <a:pt x="4193" y="13914"/>
                    <a:pt x="4269" y="14124"/>
                  </a:cubicBezTo>
                  <a:cubicBezTo>
                    <a:pt x="4346" y="14334"/>
                    <a:pt x="4346" y="15174"/>
                    <a:pt x="4499" y="16141"/>
                  </a:cubicBezTo>
                  <a:cubicBezTo>
                    <a:pt x="4652" y="17108"/>
                    <a:pt x="4959" y="18200"/>
                    <a:pt x="5227" y="18957"/>
                  </a:cubicBezTo>
                  <a:cubicBezTo>
                    <a:pt x="5495" y="19713"/>
                    <a:pt x="5725" y="20133"/>
                    <a:pt x="6031" y="20427"/>
                  </a:cubicBezTo>
                  <a:cubicBezTo>
                    <a:pt x="6337" y="20722"/>
                    <a:pt x="6720" y="20890"/>
                    <a:pt x="7180" y="20680"/>
                  </a:cubicBezTo>
                  <a:cubicBezTo>
                    <a:pt x="7640" y="20469"/>
                    <a:pt x="8176" y="19881"/>
                    <a:pt x="8980" y="18242"/>
                  </a:cubicBezTo>
                  <a:cubicBezTo>
                    <a:pt x="9784" y="16603"/>
                    <a:pt x="10857" y="13914"/>
                    <a:pt x="11584" y="11308"/>
                  </a:cubicBezTo>
                  <a:cubicBezTo>
                    <a:pt x="12312" y="8703"/>
                    <a:pt x="12695" y="6181"/>
                    <a:pt x="12886" y="4585"/>
                  </a:cubicBezTo>
                  <a:cubicBezTo>
                    <a:pt x="13078" y="2988"/>
                    <a:pt x="13078" y="2315"/>
                    <a:pt x="12886" y="2189"/>
                  </a:cubicBezTo>
                  <a:cubicBezTo>
                    <a:pt x="12695" y="2063"/>
                    <a:pt x="12312" y="2483"/>
                    <a:pt x="11967" y="3744"/>
                  </a:cubicBezTo>
                  <a:cubicBezTo>
                    <a:pt x="11623" y="5005"/>
                    <a:pt x="11316" y="7106"/>
                    <a:pt x="11086" y="9753"/>
                  </a:cubicBezTo>
                  <a:cubicBezTo>
                    <a:pt x="10857" y="12401"/>
                    <a:pt x="10703" y="15595"/>
                    <a:pt x="10627" y="17444"/>
                  </a:cubicBezTo>
                  <a:cubicBezTo>
                    <a:pt x="10550" y="19293"/>
                    <a:pt x="10550" y="19797"/>
                    <a:pt x="10627" y="20259"/>
                  </a:cubicBezTo>
                  <a:cubicBezTo>
                    <a:pt x="10703" y="20722"/>
                    <a:pt x="10857" y="21142"/>
                    <a:pt x="11125" y="21352"/>
                  </a:cubicBezTo>
                  <a:cubicBezTo>
                    <a:pt x="11393" y="21562"/>
                    <a:pt x="11776" y="21562"/>
                    <a:pt x="12465" y="21016"/>
                  </a:cubicBezTo>
                  <a:cubicBezTo>
                    <a:pt x="13154" y="20469"/>
                    <a:pt x="14150" y="19377"/>
                    <a:pt x="15184" y="17696"/>
                  </a:cubicBezTo>
                  <a:cubicBezTo>
                    <a:pt x="16218" y="16015"/>
                    <a:pt x="17291" y="13746"/>
                    <a:pt x="17980" y="11014"/>
                  </a:cubicBezTo>
                  <a:cubicBezTo>
                    <a:pt x="18669" y="8283"/>
                    <a:pt x="18976" y="5089"/>
                    <a:pt x="19091" y="3282"/>
                  </a:cubicBezTo>
                  <a:cubicBezTo>
                    <a:pt x="19206" y="1475"/>
                    <a:pt x="19129" y="1055"/>
                    <a:pt x="18976" y="676"/>
                  </a:cubicBezTo>
                  <a:cubicBezTo>
                    <a:pt x="18823" y="298"/>
                    <a:pt x="18593" y="-38"/>
                    <a:pt x="18325" y="4"/>
                  </a:cubicBezTo>
                  <a:cubicBezTo>
                    <a:pt x="18057" y="46"/>
                    <a:pt x="17750" y="466"/>
                    <a:pt x="17406" y="2105"/>
                  </a:cubicBezTo>
                  <a:cubicBezTo>
                    <a:pt x="17061" y="3744"/>
                    <a:pt x="16678" y="6602"/>
                    <a:pt x="16563" y="9459"/>
                  </a:cubicBezTo>
                  <a:cubicBezTo>
                    <a:pt x="16448" y="12317"/>
                    <a:pt x="16601" y="15174"/>
                    <a:pt x="16869" y="17023"/>
                  </a:cubicBezTo>
                  <a:cubicBezTo>
                    <a:pt x="17137" y="18873"/>
                    <a:pt x="17520" y="19713"/>
                    <a:pt x="18171" y="20007"/>
                  </a:cubicBezTo>
                  <a:cubicBezTo>
                    <a:pt x="18823" y="20301"/>
                    <a:pt x="19742" y="20049"/>
                    <a:pt x="20354" y="19797"/>
                  </a:cubicBezTo>
                  <a:cubicBezTo>
                    <a:pt x="20967" y="19545"/>
                    <a:pt x="21274" y="19293"/>
                    <a:pt x="21580" y="19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563278" y="324453"/>
              <a:ext cx="11103" cy="11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596583" y="157926"/>
              <a:ext cx="27756" cy="5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800901" y="83247"/>
              <a:ext cx="112084" cy="34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34" fill="norm" stroke="1" extrusionOk="0">
                  <a:moveTo>
                    <a:pt x="17201" y="2556"/>
                  </a:moveTo>
                  <a:cubicBezTo>
                    <a:pt x="16847" y="1756"/>
                    <a:pt x="16493" y="956"/>
                    <a:pt x="15430" y="498"/>
                  </a:cubicBezTo>
                  <a:cubicBezTo>
                    <a:pt x="14368" y="41"/>
                    <a:pt x="12598" y="-73"/>
                    <a:pt x="11004" y="41"/>
                  </a:cubicBezTo>
                  <a:cubicBezTo>
                    <a:pt x="9411" y="156"/>
                    <a:pt x="7994" y="498"/>
                    <a:pt x="6401" y="1870"/>
                  </a:cubicBezTo>
                  <a:cubicBezTo>
                    <a:pt x="4807" y="3241"/>
                    <a:pt x="3037" y="5641"/>
                    <a:pt x="1798" y="8556"/>
                  </a:cubicBezTo>
                  <a:cubicBezTo>
                    <a:pt x="558" y="11470"/>
                    <a:pt x="-150" y="14898"/>
                    <a:pt x="27" y="17184"/>
                  </a:cubicBezTo>
                  <a:cubicBezTo>
                    <a:pt x="204" y="19470"/>
                    <a:pt x="1266" y="20613"/>
                    <a:pt x="4984" y="21070"/>
                  </a:cubicBezTo>
                  <a:cubicBezTo>
                    <a:pt x="8702" y="21527"/>
                    <a:pt x="15076" y="21298"/>
                    <a:pt x="21450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968493" y="177168"/>
              <a:ext cx="154279" cy="45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22" fill="norm" stroke="1" extrusionOk="0">
                  <a:moveTo>
                    <a:pt x="4521" y="6699"/>
                  </a:moveTo>
                  <a:cubicBezTo>
                    <a:pt x="4019" y="9672"/>
                    <a:pt x="3516" y="12645"/>
                    <a:pt x="3265" y="15618"/>
                  </a:cubicBezTo>
                  <a:cubicBezTo>
                    <a:pt x="3014" y="18592"/>
                    <a:pt x="3014" y="21565"/>
                    <a:pt x="2888" y="21521"/>
                  </a:cubicBezTo>
                  <a:cubicBezTo>
                    <a:pt x="2763" y="21478"/>
                    <a:pt x="2512" y="18417"/>
                    <a:pt x="2260" y="15269"/>
                  </a:cubicBezTo>
                  <a:cubicBezTo>
                    <a:pt x="2009" y="12120"/>
                    <a:pt x="1758" y="8885"/>
                    <a:pt x="2135" y="6393"/>
                  </a:cubicBezTo>
                  <a:cubicBezTo>
                    <a:pt x="2512" y="3900"/>
                    <a:pt x="3516" y="2151"/>
                    <a:pt x="4646" y="1189"/>
                  </a:cubicBezTo>
                  <a:cubicBezTo>
                    <a:pt x="5777" y="227"/>
                    <a:pt x="7033" y="52"/>
                    <a:pt x="8414" y="9"/>
                  </a:cubicBezTo>
                  <a:cubicBezTo>
                    <a:pt x="9795" y="-35"/>
                    <a:pt x="11302" y="52"/>
                    <a:pt x="13688" y="1014"/>
                  </a:cubicBezTo>
                  <a:cubicBezTo>
                    <a:pt x="16074" y="1976"/>
                    <a:pt x="19340" y="3813"/>
                    <a:pt x="20470" y="5605"/>
                  </a:cubicBezTo>
                  <a:cubicBezTo>
                    <a:pt x="21600" y="7398"/>
                    <a:pt x="20595" y="9147"/>
                    <a:pt x="18586" y="10328"/>
                  </a:cubicBezTo>
                  <a:cubicBezTo>
                    <a:pt x="16577" y="11508"/>
                    <a:pt x="13563" y="12120"/>
                    <a:pt x="10298" y="12077"/>
                  </a:cubicBezTo>
                  <a:cubicBezTo>
                    <a:pt x="7033" y="12033"/>
                    <a:pt x="3516" y="11333"/>
                    <a:pt x="1758" y="10546"/>
                  </a:cubicBezTo>
                  <a:cubicBezTo>
                    <a:pt x="0" y="9759"/>
                    <a:pt x="0" y="8885"/>
                    <a:pt x="0" y="8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135019" y="58142"/>
              <a:ext cx="103491" cy="49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515" fill="norm" stroke="1" extrusionOk="0">
                  <a:moveTo>
                    <a:pt x="5586" y="951"/>
                  </a:moveTo>
                  <a:cubicBezTo>
                    <a:pt x="5586" y="553"/>
                    <a:pt x="5586" y="154"/>
                    <a:pt x="6517" y="35"/>
                  </a:cubicBezTo>
                  <a:cubicBezTo>
                    <a:pt x="7448" y="-85"/>
                    <a:pt x="9310" y="74"/>
                    <a:pt x="12103" y="1071"/>
                  </a:cubicBezTo>
                  <a:cubicBezTo>
                    <a:pt x="14897" y="2067"/>
                    <a:pt x="18621" y="3900"/>
                    <a:pt x="20110" y="6132"/>
                  </a:cubicBezTo>
                  <a:cubicBezTo>
                    <a:pt x="21600" y="8364"/>
                    <a:pt x="20855" y="10994"/>
                    <a:pt x="17131" y="13624"/>
                  </a:cubicBezTo>
                  <a:cubicBezTo>
                    <a:pt x="13407" y="16254"/>
                    <a:pt x="6703" y="18885"/>
                    <a:pt x="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565800" y="1645564"/>
              <a:ext cx="344156" cy="39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6" y="1927"/>
                    <a:pt x="4413" y="3854"/>
                    <a:pt x="6910" y="6237"/>
                  </a:cubicBezTo>
                  <a:cubicBezTo>
                    <a:pt x="9406" y="8620"/>
                    <a:pt x="12194" y="11459"/>
                    <a:pt x="14690" y="14096"/>
                  </a:cubicBezTo>
                  <a:cubicBezTo>
                    <a:pt x="17187" y="16732"/>
                    <a:pt x="19394" y="191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643512" y="1673474"/>
              <a:ext cx="310851" cy="393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2403"/>
                  </a:moveTo>
                  <a:cubicBezTo>
                    <a:pt x="21600" y="1398"/>
                    <a:pt x="21600" y="394"/>
                    <a:pt x="21279" y="92"/>
                  </a:cubicBezTo>
                  <a:cubicBezTo>
                    <a:pt x="20957" y="-209"/>
                    <a:pt x="20314" y="193"/>
                    <a:pt x="18836" y="1851"/>
                  </a:cubicBezTo>
                  <a:cubicBezTo>
                    <a:pt x="17357" y="3508"/>
                    <a:pt x="15043" y="6422"/>
                    <a:pt x="12536" y="9335"/>
                  </a:cubicBezTo>
                  <a:cubicBezTo>
                    <a:pt x="10029" y="12249"/>
                    <a:pt x="7329" y="15162"/>
                    <a:pt x="5207" y="17171"/>
                  </a:cubicBezTo>
                  <a:cubicBezTo>
                    <a:pt x="3086" y="19181"/>
                    <a:pt x="1543" y="20286"/>
                    <a:pt x="0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320720" y="1754604"/>
              <a:ext cx="166528" cy="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4560" y="88"/>
                    <a:pt x="9120" y="-1183"/>
                    <a:pt x="12720" y="1993"/>
                  </a:cubicBezTo>
                  <a:cubicBezTo>
                    <a:pt x="16320" y="5170"/>
                    <a:pt x="18960" y="12793"/>
                    <a:pt x="21600" y="20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355876" y="1889803"/>
              <a:ext cx="192432" cy="1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2908" y="0"/>
                  </a:moveTo>
                  <a:cubicBezTo>
                    <a:pt x="1454" y="7200"/>
                    <a:pt x="0" y="14400"/>
                    <a:pt x="0" y="18000"/>
                  </a:cubicBezTo>
                  <a:cubicBezTo>
                    <a:pt x="0" y="21600"/>
                    <a:pt x="1454" y="21600"/>
                    <a:pt x="5296" y="19200"/>
                  </a:cubicBezTo>
                  <a:cubicBezTo>
                    <a:pt x="9138" y="16800"/>
                    <a:pt x="15369" y="120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953287" y="1348514"/>
              <a:ext cx="277780" cy="93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42" fill="norm" stroke="1" extrusionOk="0">
                  <a:moveTo>
                    <a:pt x="17184" y="1342"/>
                  </a:moveTo>
                  <a:cubicBezTo>
                    <a:pt x="17041" y="1001"/>
                    <a:pt x="16898" y="661"/>
                    <a:pt x="15825" y="406"/>
                  </a:cubicBezTo>
                  <a:cubicBezTo>
                    <a:pt x="14752" y="151"/>
                    <a:pt x="12749" y="-19"/>
                    <a:pt x="10532" y="2"/>
                  </a:cubicBezTo>
                  <a:cubicBezTo>
                    <a:pt x="8315" y="24"/>
                    <a:pt x="5883" y="236"/>
                    <a:pt x="3952" y="725"/>
                  </a:cubicBezTo>
                  <a:cubicBezTo>
                    <a:pt x="2021" y="1214"/>
                    <a:pt x="590" y="1979"/>
                    <a:pt x="233" y="2702"/>
                  </a:cubicBezTo>
                  <a:cubicBezTo>
                    <a:pt x="-125" y="3425"/>
                    <a:pt x="590" y="4105"/>
                    <a:pt x="2092" y="4913"/>
                  </a:cubicBezTo>
                  <a:cubicBezTo>
                    <a:pt x="3594" y="5721"/>
                    <a:pt x="5883" y="6657"/>
                    <a:pt x="7313" y="7464"/>
                  </a:cubicBezTo>
                  <a:cubicBezTo>
                    <a:pt x="8744" y="8272"/>
                    <a:pt x="9316" y="8953"/>
                    <a:pt x="8958" y="9654"/>
                  </a:cubicBezTo>
                  <a:cubicBezTo>
                    <a:pt x="8601" y="10356"/>
                    <a:pt x="7313" y="11079"/>
                    <a:pt x="5883" y="11546"/>
                  </a:cubicBezTo>
                  <a:cubicBezTo>
                    <a:pt x="4452" y="12014"/>
                    <a:pt x="2879" y="12227"/>
                    <a:pt x="1735" y="12290"/>
                  </a:cubicBezTo>
                  <a:cubicBezTo>
                    <a:pt x="590" y="12354"/>
                    <a:pt x="-125" y="12269"/>
                    <a:pt x="18" y="12163"/>
                  </a:cubicBezTo>
                  <a:cubicBezTo>
                    <a:pt x="161" y="12057"/>
                    <a:pt x="1162" y="11929"/>
                    <a:pt x="2021" y="11908"/>
                  </a:cubicBezTo>
                  <a:cubicBezTo>
                    <a:pt x="2879" y="11887"/>
                    <a:pt x="3594" y="11972"/>
                    <a:pt x="4309" y="12205"/>
                  </a:cubicBezTo>
                  <a:cubicBezTo>
                    <a:pt x="5025" y="12439"/>
                    <a:pt x="5740" y="12822"/>
                    <a:pt x="5954" y="13460"/>
                  </a:cubicBezTo>
                  <a:cubicBezTo>
                    <a:pt x="6169" y="14098"/>
                    <a:pt x="5883" y="14990"/>
                    <a:pt x="5382" y="16053"/>
                  </a:cubicBezTo>
                  <a:cubicBezTo>
                    <a:pt x="4882" y="17116"/>
                    <a:pt x="4166" y="18350"/>
                    <a:pt x="3809" y="19200"/>
                  </a:cubicBezTo>
                  <a:cubicBezTo>
                    <a:pt x="3451" y="20050"/>
                    <a:pt x="3451" y="20518"/>
                    <a:pt x="3737" y="20858"/>
                  </a:cubicBezTo>
                  <a:cubicBezTo>
                    <a:pt x="4023" y="21198"/>
                    <a:pt x="4596" y="21411"/>
                    <a:pt x="6026" y="21496"/>
                  </a:cubicBezTo>
                  <a:cubicBezTo>
                    <a:pt x="7456" y="21581"/>
                    <a:pt x="9745" y="21538"/>
                    <a:pt x="12463" y="21453"/>
                  </a:cubicBezTo>
                  <a:cubicBezTo>
                    <a:pt x="15181" y="21368"/>
                    <a:pt x="18328" y="21241"/>
                    <a:pt x="21475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486406" y="1245900"/>
              <a:ext cx="27756" cy="28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492"/>
                    <a:pt x="8640" y="4985"/>
                    <a:pt x="10800" y="8238"/>
                  </a:cubicBezTo>
                  <a:cubicBezTo>
                    <a:pt x="12960" y="11492"/>
                    <a:pt x="12960" y="15508"/>
                    <a:pt x="14400" y="17862"/>
                  </a:cubicBezTo>
                  <a:cubicBezTo>
                    <a:pt x="15840" y="20215"/>
                    <a:pt x="18720" y="209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4463829" y="1340265"/>
              <a:ext cx="182302" cy="18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68" fill="norm" stroke="1" extrusionOk="0">
                  <a:moveTo>
                    <a:pt x="3872" y="0"/>
                  </a:moveTo>
                  <a:cubicBezTo>
                    <a:pt x="2781" y="3273"/>
                    <a:pt x="1690" y="6545"/>
                    <a:pt x="1036" y="9382"/>
                  </a:cubicBezTo>
                  <a:cubicBezTo>
                    <a:pt x="381" y="12218"/>
                    <a:pt x="163" y="14618"/>
                    <a:pt x="54" y="16364"/>
                  </a:cubicBezTo>
                  <a:cubicBezTo>
                    <a:pt x="-55" y="18109"/>
                    <a:pt x="-55" y="19200"/>
                    <a:pt x="600" y="19527"/>
                  </a:cubicBezTo>
                  <a:cubicBezTo>
                    <a:pt x="1254" y="19855"/>
                    <a:pt x="2563" y="19418"/>
                    <a:pt x="3545" y="18764"/>
                  </a:cubicBezTo>
                  <a:cubicBezTo>
                    <a:pt x="4527" y="18109"/>
                    <a:pt x="5181" y="17236"/>
                    <a:pt x="6054" y="16800"/>
                  </a:cubicBezTo>
                  <a:cubicBezTo>
                    <a:pt x="6927" y="16364"/>
                    <a:pt x="8018" y="16364"/>
                    <a:pt x="8890" y="16800"/>
                  </a:cubicBezTo>
                  <a:cubicBezTo>
                    <a:pt x="9763" y="17236"/>
                    <a:pt x="10418" y="18109"/>
                    <a:pt x="11290" y="18982"/>
                  </a:cubicBezTo>
                  <a:cubicBezTo>
                    <a:pt x="12163" y="19855"/>
                    <a:pt x="13254" y="20727"/>
                    <a:pt x="14454" y="21164"/>
                  </a:cubicBezTo>
                  <a:cubicBezTo>
                    <a:pt x="15654" y="21600"/>
                    <a:pt x="16963" y="21600"/>
                    <a:pt x="18054" y="20945"/>
                  </a:cubicBezTo>
                  <a:cubicBezTo>
                    <a:pt x="19145" y="20291"/>
                    <a:pt x="20018" y="18982"/>
                    <a:pt x="20563" y="17455"/>
                  </a:cubicBezTo>
                  <a:cubicBezTo>
                    <a:pt x="21109" y="15927"/>
                    <a:pt x="21327" y="14182"/>
                    <a:pt x="21436" y="12545"/>
                  </a:cubicBezTo>
                  <a:cubicBezTo>
                    <a:pt x="21545" y="10909"/>
                    <a:pt x="21545" y="9382"/>
                    <a:pt x="21109" y="8291"/>
                  </a:cubicBezTo>
                  <a:cubicBezTo>
                    <a:pt x="20672" y="7200"/>
                    <a:pt x="19800" y="6545"/>
                    <a:pt x="18927" y="6545"/>
                  </a:cubicBezTo>
                  <a:cubicBezTo>
                    <a:pt x="18054" y="6545"/>
                    <a:pt x="17181" y="7200"/>
                    <a:pt x="16309" y="7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746457" y="1445732"/>
              <a:ext cx="11103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826718" y="1288611"/>
              <a:ext cx="107401" cy="45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505" fill="norm" stroke="1" extrusionOk="0">
                  <a:moveTo>
                    <a:pt x="6948" y="9262"/>
                  </a:moveTo>
                  <a:cubicBezTo>
                    <a:pt x="6240" y="11011"/>
                    <a:pt x="5532" y="12760"/>
                    <a:pt x="5709" y="14509"/>
                  </a:cubicBezTo>
                  <a:cubicBezTo>
                    <a:pt x="5886" y="16258"/>
                    <a:pt x="6948" y="18007"/>
                    <a:pt x="7479" y="19319"/>
                  </a:cubicBezTo>
                  <a:cubicBezTo>
                    <a:pt x="8010" y="20631"/>
                    <a:pt x="8010" y="21505"/>
                    <a:pt x="7656" y="21505"/>
                  </a:cubicBezTo>
                  <a:cubicBezTo>
                    <a:pt x="7302" y="21505"/>
                    <a:pt x="6594" y="20631"/>
                    <a:pt x="5532" y="18707"/>
                  </a:cubicBezTo>
                  <a:cubicBezTo>
                    <a:pt x="4469" y="16783"/>
                    <a:pt x="3053" y="13809"/>
                    <a:pt x="1991" y="10749"/>
                  </a:cubicBezTo>
                  <a:cubicBezTo>
                    <a:pt x="928" y="7688"/>
                    <a:pt x="220" y="4540"/>
                    <a:pt x="43" y="2747"/>
                  </a:cubicBezTo>
                  <a:cubicBezTo>
                    <a:pt x="-134" y="954"/>
                    <a:pt x="220" y="517"/>
                    <a:pt x="1282" y="255"/>
                  </a:cubicBezTo>
                  <a:cubicBezTo>
                    <a:pt x="2345" y="-8"/>
                    <a:pt x="4115" y="-95"/>
                    <a:pt x="6771" y="124"/>
                  </a:cubicBezTo>
                  <a:cubicBezTo>
                    <a:pt x="9427" y="342"/>
                    <a:pt x="12968" y="867"/>
                    <a:pt x="15977" y="1916"/>
                  </a:cubicBezTo>
                  <a:cubicBezTo>
                    <a:pt x="18987" y="2966"/>
                    <a:pt x="21466" y="4540"/>
                    <a:pt x="20227" y="5895"/>
                  </a:cubicBezTo>
                  <a:cubicBezTo>
                    <a:pt x="18987" y="7251"/>
                    <a:pt x="14030" y="8388"/>
                    <a:pt x="11020" y="9000"/>
                  </a:cubicBezTo>
                  <a:cubicBezTo>
                    <a:pt x="8010" y="9612"/>
                    <a:pt x="6948" y="9699"/>
                    <a:pt x="5886" y="9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5001798" y="1451283"/>
              <a:ext cx="11103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5435234" y="1376985"/>
              <a:ext cx="32840" cy="6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078" fill="norm" stroke="1" extrusionOk="0">
                  <a:moveTo>
                    <a:pt x="21297" y="712"/>
                  </a:moveTo>
                  <a:cubicBezTo>
                    <a:pt x="14097" y="95"/>
                    <a:pt x="6897" y="-522"/>
                    <a:pt x="3297" y="712"/>
                  </a:cubicBezTo>
                  <a:cubicBezTo>
                    <a:pt x="-303" y="1947"/>
                    <a:pt x="-303" y="5032"/>
                    <a:pt x="297" y="8735"/>
                  </a:cubicBezTo>
                  <a:cubicBezTo>
                    <a:pt x="897" y="12438"/>
                    <a:pt x="2097" y="16758"/>
                    <a:pt x="3297" y="21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411929" y="1390223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412563" y="1310078"/>
              <a:ext cx="180871" cy="46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103" fill="norm" stroke="1" extrusionOk="0">
                  <a:moveTo>
                    <a:pt x="3888" y="5385"/>
                  </a:moveTo>
                  <a:cubicBezTo>
                    <a:pt x="4752" y="7980"/>
                    <a:pt x="5616" y="10575"/>
                    <a:pt x="6264" y="13254"/>
                  </a:cubicBezTo>
                  <a:cubicBezTo>
                    <a:pt x="6912" y="15933"/>
                    <a:pt x="7344" y="18696"/>
                    <a:pt x="7668" y="20078"/>
                  </a:cubicBezTo>
                  <a:cubicBezTo>
                    <a:pt x="7992" y="21459"/>
                    <a:pt x="8208" y="21459"/>
                    <a:pt x="7560" y="19994"/>
                  </a:cubicBezTo>
                  <a:cubicBezTo>
                    <a:pt x="6912" y="18529"/>
                    <a:pt x="5400" y="15599"/>
                    <a:pt x="4212" y="12836"/>
                  </a:cubicBezTo>
                  <a:cubicBezTo>
                    <a:pt x="3024" y="10073"/>
                    <a:pt x="2160" y="7478"/>
                    <a:pt x="1836" y="5636"/>
                  </a:cubicBezTo>
                  <a:cubicBezTo>
                    <a:pt x="1512" y="3794"/>
                    <a:pt x="1728" y="2706"/>
                    <a:pt x="2916" y="1826"/>
                  </a:cubicBezTo>
                  <a:cubicBezTo>
                    <a:pt x="4104" y="947"/>
                    <a:pt x="6264" y="278"/>
                    <a:pt x="8532" y="68"/>
                  </a:cubicBezTo>
                  <a:cubicBezTo>
                    <a:pt x="10800" y="-141"/>
                    <a:pt x="13176" y="110"/>
                    <a:pt x="15444" y="1115"/>
                  </a:cubicBezTo>
                  <a:cubicBezTo>
                    <a:pt x="17712" y="2119"/>
                    <a:pt x="19872" y="3878"/>
                    <a:pt x="20736" y="5426"/>
                  </a:cubicBezTo>
                  <a:cubicBezTo>
                    <a:pt x="21600" y="6975"/>
                    <a:pt x="21168" y="8315"/>
                    <a:pt x="17496" y="9738"/>
                  </a:cubicBezTo>
                  <a:cubicBezTo>
                    <a:pt x="13824" y="11161"/>
                    <a:pt x="6912" y="12668"/>
                    <a:pt x="0" y="14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3475305" y="2061994"/>
              <a:ext cx="176023" cy="33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00" fill="norm" stroke="1" extrusionOk="0">
                  <a:moveTo>
                    <a:pt x="9353" y="4844"/>
                  </a:moveTo>
                  <a:cubicBezTo>
                    <a:pt x="9130" y="3689"/>
                    <a:pt x="8907" y="2534"/>
                    <a:pt x="8685" y="1667"/>
                  </a:cubicBezTo>
                  <a:cubicBezTo>
                    <a:pt x="8462" y="801"/>
                    <a:pt x="8239" y="224"/>
                    <a:pt x="7571" y="50"/>
                  </a:cubicBezTo>
                  <a:cubicBezTo>
                    <a:pt x="6903" y="-123"/>
                    <a:pt x="5790" y="108"/>
                    <a:pt x="4565" y="1379"/>
                  </a:cubicBezTo>
                  <a:cubicBezTo>
                    <a:pt x="3340" y="2649"/>
                    <a:pt x="2004" y="4959"/>
                    <a:pt x="1559" y="7905"/>
                  </a:cubicBezTo>
                  <a:cubicBezTo>
                    <a:pt x="1113" y="10850"/>
                    <a:pt x="1559" y="14431"/>
                    <a:pt x="2672" y="16857"/>
                  </a:cubicBezTo>
                  <a:cubicBezTo>
                    <a:pt x="3786" y="19282"/>
                    <a:pt x="5567" y="20553"/>
                    <a:pt x="7905" y="21015"/>
                  </a:cubicBezTo>
                  <a:cubicBezTo>
                    <a:pt x="10243" y="21477"/>
                    <a:pt x="13138" y="21130"/>
                    <a:pt x="15699" y="19282"/>
                  </a:cubicBezTo>
                  <a:cubicBezTo>
                    <a:pt x="18260" y="17434"/>
                    <a:pt x="20487" y="14084"/>
                    <a:pt x="21043" y="10908"/>
                  </a:cubicBezTo>
                  <a:cubicBezTo>
                    <a:pt x="21600" y="7732"/>
                    <a:pt x="20487" y="4728"/>
                    <a:pt x="18037" y="2938"/>
                  </a:cubicBezTo>
                  <a:cubicBezTo>
                    <a:pt x="15588" y="1148"/>
                    <a:pt x="11802" y="570"/>
                    <a:pt x="8573" y="917"/>
                  </a:cubicBezTo>
                  <a:cubicBezTo>
                    <a:pt x="5344" y="1263"/>
                    <a:pt x="2672" y="2534"/>
                    <a:pt x="0" y="3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541306" y="2201667"/>
              <a:ext cx="178917" cy="19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94" fill="norm" stroke="1" extrusionOk="0">
                  <a:moveTo>
                    <a:pt x="633" y="1690"/>
                  </a:moveTo>
                  <a:cubicBezTo>
                    <a:pt x="413" y="690"/>
                    <a:pt x="192" y="-310"/>
                    <a:pt x="82" y="90"/>
                  </a:cubicBezTo>
                  <a:cubicBezTo>
                    <a:pt x="-28" y="490"/>
                    <a:pt x="-28" y="2290"/>
                    <a:pt x="82" y="5390"/>
                  </a:cubicBezTo>
                  <a:cubicBezTo>
                    <a:pt x="192" y="8490"/>
                    <a:pt x="413" y="12890"/>
                    <a:pt x="743" y="15690"/>
                  </a:cubicBezTo>
                  <a:cubicBezTo>
                    <a:pt x="1074" y="18490"/>
                    <a:pt x="1515" y="19690"/>
                    <a:pt x="2727" y="20390"/>
                  </a:cubicBezTo>
                  <a:cubicBezTo>
                    <a:pt x="3939" y="21090"/>
                    <a:pt x="5923" y="21290"/>
                    <a:pt x="7135" y="20890"/>
                  </a:cubicBezTo>
                  <a:cubicBezTo>
                    <a:pt x="8348" y="20490"/>
                    <a:pt x="8788" y="19490"/>
                    <a:pt x="9009" y="18190"/>
                  </a:cubicBezTo>
                  <a:cubicBezTo>
                    <a:pt x="9229" y="16890"/>
                    <a:pt x="9229" y="15290"/>
                    <a:pt x="9560" y="14890"/>
                  </a:cubicBezTo>
                  <a:cubicBezTo>
                    <a:pt x="9890" y="14490"/>
                    <a:pt x="10552" y="15290"/>
                    <a:pt x="11433" y="15890"/>
                  </a:cubicBezTo>
                  <a:cubicBezTo>
                    <a:pt x="12315" y="16490"/>
                    <a:pt x="13417" y="16890"/>
                    <a:pt x="14519" y="17190"/>
                  </a:cubicBezTo>
                  <a:cubicBezTo>
                    <a:pt x="15621" y="17490"/>
                    <a:pt x="16723" y="17690"/>
                    <a:pt x="18045" y="16890"/>
                  </a:cubicBezTo>
                  <a:cubicBezTo>
                    <a:pt x="19368" y="16090"/>
                    <a:pt x="20911" y="14290"/>
                    <a:pt x="21241" y="12090"/>
                  </a:cubicBezTo>
                  <a:cubicBezTo>
                    <a:pt x="21572" y="9890"/>
                    <a:pt x="20690" y="7290"/>
                    <a:pt x="19699" y="5690"/>
                  </a:cubicBezTo>
                  <a:cubicBezTo>
                    <a:pt x="18707" y="4090"/>
                    <a:pt x="17605" y="3490"/>
                    <a:pt x="17494" y="3590"/>
                  </a:cubicBezTo>
                  <a:cubicBezTo>
                    <a:pt x="17384" y="3690"/>
                    <a:pt x="18266" y="4490"/>
                    <a:pt x="19148" y="5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846373" y="2278365"/>
              <a:ext cx="27756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885229" y="2106848"/>
              <a:ext cx="108491" cy="52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501" fill="norm" stroke="1" extrusionOk="0">
                  <a:moveTo>
                    <a:pt x="8640" y="6160"/>
                  </a:moveTo>
                  <a:cubicBezTo>
                    <a:pt x="7200" y="6999"/>
                    <a:pt x="5760" y="7839"/>
                    <a:pt x="5580" y="9327"/>
                  </a:cubicBezTo>
                  <a:cubicBezTo>
                    <a:pt x="5400" y="10815"/>
                    <a:pt x="6480" y="12953"/>
                    <a:pt x="7200" y="14937"/>
                  </a:cubicBezTo>
                  <a:cubicBezTo>
                    <a:pt x="7920" y="16921"/>
                    <a:pt x="8280" y="18753"/>
                    <a:pt x="8460" y="19898"/>
                  </a:cubicBezTo>
                  <a:cubicBezTo>
                    <a:pt x="8640" y="21043"/>
                    <a:pt x="8640" y="21501"/>
                    <a:pt x="8460" y="21501"/>
                  </a:cubicBezTo>
                  <a:cubicBezTo>
                    <a:pt x="8280" y="21501"/>
                    <a:pt x="7920" y="21043"/>
                    <a:pt x="7380" y="19440"/>
                  </a:cubicBezTo>
                  <a:cubicBezTo>
                    <a:pt x="6840" y="17837"/>
                    <a:pt x="6120" y="15090"/>
                    <a:pt x="5400" y="12266"/>
                  </a:cubicBezTo>
                  <a:cubicBezTo>
                    <a:pt x="4680" y="9442"/>
                    <a:pt x="3960" y="6541"/>
                    <a:pt x="3600" y="4671"/>
                  </a:cubicBezTo>
                  <a:cubicBezTo>
                    <a:pt x="3240" y="2801"/>
                    <a:pt x="3240" y="1962"/>
                    <a:pt x="3240" y="1313"/>
                  </a:cubicBezTo>
                  <a:cubicBezTo>
                    <a:pt x="3240" y="664"/>
                    <a:pt x="3240" y="206"/>
                    <a:pt x="4140" y="54"/>
                  </a:cubicBezTo>
                  <a:cubicBezTo>
                    <a:pt x="5040" y="-99"/>
                    <a:pt x="6840" y="54"/>
                    <a:pt x="9900" y="817"/>
                  </a:cubicBezTo>
                  <a:cubicBezTo>
                    <a:pt x="12960" y="1580"/>
                    <a:pt x="17280" y="2954"/>
                    <a:pt x="19440" y="4366"/>
                  </a:cubicBezTo>
                  <a:cubicBezTo>
                    <a:pt x="21600" y="5778"/>
                    <a:pt x="21600" y="7228"/>
                    <a:pt x="19800" y="8259"/>
                  </a:cubicBezTo>
                  <a:cubicBezTo>
                    <a:pt x="18000" y="9289"/>
                    <a:pt x="14400" y="9900"/>
                    <a:pt x="10800" y="10205"/>
                  </a:cubicBezTo>
                  <a:cubicBezTo>
                    <a:pt x="7200" y="10510"/>
                    <a:pt x="3600" y="10510"/>
                    <a:pt x="0" y="10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024002" y="2295018"/>
              <a:ext cx="44407" cy="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468072" y="2019061"/>
              <a:ext cx="138774" cy="31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19008" y="1766"/>
                  </a:moveTo>
                  <a:cubicBezTo>
                    <a:pt x="18432" y="1142"/>
                    <a:pt x="17856" y="517"/>
                    <a:pt x="16416" y="205"/>
                  </a:cubicBezTo>
                  <a:cubicBezTo>
                    <a:pt x="14976" y="-107"/>
                    <a:pt x="12672" y="-107"/>
                    <a:pt x="10368" y="517"/>
                  </a:cubicBezTo>
                  <a:cubicBezTo>
                    <a:pt x="8064" y="1142"/>
                    <a:pt x="5760" y="2390"/>
                    <a:pt x="3744" y="4825"/>
                  </a:cubicBezTo>
                  <a:cubicBezTo>
                    <a:pt x="1728" y="7259"/>
                    <a:pt x="0" y="10880"/>
                    <a:pt x="0" y="13814"/>
                  </a:cubicBezTo>
                  <a:cubicBezTo>
                    <a:pt x="0" y="16748"/>
                    <a:pt x="1728" y="18996"/>
                    <a:pt x="4896" y="20182"/>
                  </a:cubicBezTo>
                  <a:cubicBezTo>
                    <a:pt x="8064" y="21368"/>
                    <a:pt x="12672" y="21493"/>
                    <a:pt x="15696" y="21306"/>
                  </a:cubicBezTo>
                  <a:cubicBezTo>
                    <a:pt x="18720" y="21118"/>
                    <a:pt x="20160" y="20619"/>
                    <a:pt x="21600" y="20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690108" y="2087607"/>
              <a:ext cx="49959" cy="22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263"/>
                  </a:moveTo>
                  <a:cubicBezTo>
                    <a:pt x="800" y="1054"/>
                    <a:pt x="1600" y="-156"/>
                    <a:pt x="2000" y="17"/>
                  </a:cubicBezTo>
                  <a:cubicBezTo>
                    <a:pt x="2400" y="190"/>
                    <a:pt x="2400" y="1745"/>
                    <a:pt x="5600" y="5546"/>
                  </a:cubicBezTo>
                  <a:cubicBezTo>
                    <a:pt x="8800" y="9348"/>
                    <a:pt x="15200" y="15396"/>
                    <a:pt x="2160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806677" y="2189551"/>
              <a:ext cx="122120" cy="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012431" y="2020044"/>
              <a:ext cx="129434" cy="49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67" fill="norm" stroke="1" extrusionOk="0">
                  <a:moveTo>
                    <a:pt x="4502" y="6441"/>
                  </a:moveTo>
                  <a:cubicBezTo>
                    <a:pt x="4198" y="7978"/>
                    <a:pt x="3894" y="9515"/>
                    <a:pt x="3285" y="11902"/>
                  </a:cubicBezTo>
                  <a:cubicBezTo>
                    <a:pt x="2677" y="14288"/>
                    <a:pt x="1764" y="17524"/>
                    <a:pt x="1156" y="19344"/>
                  </a:cubicBezTo>
                  <a:cubicBezTo>
                    <a:pt x="547" y="21165"/>
                    <a:pt x="243" y="21569"/>
                    <a:pt x="91" y="21448"/>
                  </a:cubicBezTo>
                  <a:cubicBezTo>
                    <a:pt x="-61" y="21326"/>
                    <a:pt x="-61" y="20679"/>
                    <a:pt x="395" y="18859"/>
                  </a:cubicBezTo>
                  <a:cubicBezTo>
                    <a:pt x="852" y="17039"/>
                    <a:pt x="1764" y="14045"/>
                    <a:pt x="2373" y="11295"/>
                  </a:cubicBezTo>
                  <a:cubicBezTo>
                    <a:pt x="2981" y="8544"/>
                    <a:pt x="3285" y="6036"/>
                    <a:pt x="3894" y="4257"/>
                  </a:cubicBezTo>
                  <a:cubicBezTo>
                    <a:pt x="4502" y="2477"/>
                    <a:pt x="5415" y="1425"/>
                    <a:pt x="6784" y="818"/>
                  </a:cubicBezTo>
                  <a:cubicBezTo>
                    <a:pt x="8153" y="212"/>
                    <a:pt x="9978" y="50"/>
                    <a:pt x="11804" y="9"/>
                  </a:cubicBezTo>
                  <a:cubicBezTo>
                    <a:pt x="13629" y="-31"/>
                    <a:pt x="15454" y="50"/>
                    <a:pt x="17280" y="576"/>
                  </a:cubicBezTo>
                  <a:cubicBezTo>
                    <a:pt x="19105" y="1102"/>
                    <a:pt x="20931" y="2072"/>
                    <a:pt x="21235" y="3650"/>
                  </a:cubicBezTo>
                  <a:cubicBezTo>
                    <a:pt x="21539" y="5227"/>
                    <a:pt x="20322" y="7412"/>
                    <a:pt x="18497" y="8989"/>
                  </a:cubicBezTo>
                  <a:cubicBezTo>
                    <a:pt x="16671" y="10567"/>
                    <a:pt x="14238" y="11538"/>
                    <a:pt x="12260" y="12185"/>
                  </a:cubicBezTo>
                  <a:cubicBezTo>
                    <a:pt x="10283" y="12832"/>
                    <a:pt x="8762" y="13156"/>
                    <a:pt x="7545" y="12711"/>
                  </a:cubicBezTo>
                  <a:cubicBezTo>
                    <a:pt x="6328" y="12266"/>
                    <a:pt x="5415" y="11052"/>
                    <a:pt x="4502" y="9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6173035" y="1985655"/>
              <a:ext cx="67918" cy="38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516" fill="norm" stroke="1" extrusionOk="0">
                  <a:moveTo>
                    <a:pt x="0" y="542"/>
                  </a:moveTo>
                  <a:cubicBezTo>
                    <a:pt x="2274" y="229"/>
                    <a:pt x="4547" y="-84"/>
                    <a:pt x="6821" y="20"/>
                  </a:cubicBezTo>
                  <a:cubicBezTo>
                    <a:pt x="9095" y="125"/>
                    <a:pt x="11369" y="646"/>
                    <a:pt x="14495" y="2577"/>
                  </a:cubicBezTo>
                  <a:cubicBezTo>
                    <a:pt x="17621" y="4507"/>
                    <a:pt x="21600" y="7846"/>
                    <a:pt x="20747" y="11029"/>
                  </a:cubicBezTo>
                  <a:cubicBezTo>
                    <a:pt x="19895" y="14212"/>
                    <a:pt x="14211" y="17238"/>
                    <a:pt x="9947" y="18959"/>
                  </a:cubicBezTo>
                  <a:cubicBezTo>
                    <a:pt x="5684" y="20681"/>
                    <a:pt x="2842" y="21099"/>
                    <a:pt x="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6683717" y="42231"/>
              <a:ext cx="227587" cy="27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2051"/>
                  </a:moveTo>
                  <a:cubicBezTo>
                    <a:pt x="0" y="1062"/>
                    <a:pt x="0" y="74"/>
                    <a:pt x="263" y="4"/>
                  </a:cubicBezTo>
                  <a:cubicBezTo>
                    <a:pt x="527" y="-67"/>
                    <a:pt x="1054" y="780"/>
                    <a:pt x="1493" y="3957"/>
                  </a:cubicBezTo>
                  <a:cubicBezTo>
                    <a:pt x="1932" y="7133"/>
                    <a:pt x="2283" y="12639"/>
                    <a:pt x="2459" y="16239"/>
                  </a:cubicBezTo>
                  <a:cubicBezTo>
                    <a:pt x="2634" y="19839"/>
                    <a:pt x="2634" y="21533"/>
                    <a:pt x="2283" y="21180"/>
                  </a:cubicBezTo>
                  <a:cubicBezTo>
                    <a:pt x="1932" y="20827"/>
                    <a:pt x="1229" y="18427"/>
                    <a:pt x="790" y="16874"/>
                  </a:cubicBezTo>
                  <a:cubicBezTo>
                    <a:pt x="351" y="15321"/>
                    <a:pt x="176" y="14615"/>
                    <a:pt x="527" y="14404"/>
                  </a:cubicBezTo>
                  <a:cubicBezTo>
                    <a:pt x="878" y="14192"/>
                    <a:pt x="1756" y="14474"/>
                    <a:pt x="3512" y="14262"/>
                  </a:cubicBezTo>
                  <a:cubicBezTo>
                    <a:pt x="5268" y="14051"/>
                    <a:pt x="7902" y="13345"/>
                    <a:pt x="10098" y="11580"/>
                  </a:cubicBezTo>
                  <a:cubicBezTo>
                    <a:pt x="12293" y="9815"/>
                    <a:pt x="14049" y="6992"/>
                    <a:pt x="15102" y="5015"/>
                  </a:cubicBezTo>
                  <a:cubicBezTo>
                    <a:pt x="16156" y="3039"/>
                    <a:pt x="16507" y="1909"/>
                    <a:pt x="16683" y="1909"/>
                  </a:cubicBezTo>
                  <a:cubicBezTo>
                    <a:pt x="16859" y="1909"/>
                    <a:pt x="16859" y="3039"/>
                    <a:pt x="17034" y="5298"/>
                  </a:cubicBezTo>
                  <a:cubicBezTo>
                    <a:pt x="17210" y="7557"/>
                    <a:pt x="17561" y="10945"/>
                    <a:pt x="18351" y="13768"/>
                  </a:cubicBezTo>
                  <a:cubicBezTo>
                    <a:pt x="19141" y="16592"/>
                    <a:pt x="20371" y="18851"/>
                    <a:pt x="21600" y="2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7000117" y="124621"/>
              <a:ext cx="111019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7066728" y="169028"/>
              <a:ext cx="66612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7077830" y="246741"/>
              <a:ext cx="88815" cy="1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7465323" y="17034"/>
              <a:ext cx="34375" cy="21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45" fill="norm" stroke="1" extrusionOk="0">
                  <a:moveTo>
                    <a:pt x="4067" y="2386"/>
                  </a:moveTo>
                  <a:cubicBezTo>
                    <a:pt x="1794" y="1297"/>
                    <a:pt x="-480" y="208"/>
                    <a:pt x="88" y="27"/>
                  </a:cubicBezTo>
                  <a:cubicBezTo>
                    <a:pt x="657" y="-155"/>
                    <a:pt x="4067" y="571"/>
                    <a:pt x="7478" y="3021"/>
                  </a:cubicBezTo>
                  <a:cubicBezTo>
                    <a:pt x="10888" y="5472"/>
                    <a:pt x="14299" y="9647"/>
                    <a:pt x="16573" y="13005"/>
                  </a:cubicBezTo>
                  <a:cubicBezTo>
                    <a:pt x="18846" y="16363"/>
                    <a:pt x="19983" y="18904"/>
                    <a:pt x="2112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6839142" y="685261"/>
              <a:ext cx="49959" cy="23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56"/>
                    <a:pt x="9600" y="9712"/>
                    <a:pt x="13200" y="13312"/>
                  </a:cubicBezTo>
                  <a:cubicBezTo>
                    <a:pt x="16800" y="16912"/>
                    <a:pt x="19200" y="192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6704070" y="651955"/>
              <a:ext cx="296048" cy="7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80" y="21600"/>
                  </a:moveTo>
                  <a:cubicBezTo>
                    <a:pt x="2970" y="21086"/>
                    <a:pt x="2160" y="20571"/>
                    <a:pt x="1417" y="19543"/>
                  </a:cubicBezTo>
                  <a:cubicBezTo>
                    <a:pt x="675" y="18514"/>
                    <a:pt x="0" y="16971"/>
                    <a:pt x="0" y="15429"/>
                  </a:cubicBezTo>
                  <a:cubicBezTo>
                    <a:pt x="0" y="13886"/>
                    <a:pt x="675" y="12343"/>
                    <a:pt x="3240" y="10029"/>
                  </a:cubicBezTo>
                  <a:cubicBezTo>
                    <a:pt x="5805" y="7714"/>
                    <a:pt x="10260" y="4629"/>
                    <a:pt x="13635" y="2829"/>
                  </a:cubicBezTo>
                  <a:cubicBezTo>
                    <a:pt x="17010" y="1029"/>
                    <a:pt x="19305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144440" y="735219"/>
              <a:ext cx="99918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183297" y="812931"/>
              <a:ext cx="111018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7233255" y="873991"/>
              <a:ext cx="111018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7469500" y="663057"/>
              <a:ext cx="143066" cy="24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58" fill="norm" stroke="1" extrusionOk="0">
                  <a:moveTo>
                    <a:pt x="11997" y="8704"/>
                  </a:moveTo>
                  <a:cubicBezTo>
                    <a:pt x="13381" y="7254"/>
                    <a:pt x="14766" y="5803"/>
                    <a:pt x="15597" y="4594"/>
                  </a:cubicBezTo>
                  <a:cubicBezTo>
                    <a:pt x="16427" y="3385"/>
                    <a:pt x="16704" y="2418"/>
                    <a:pt x="16150" y="2015"/>
                  </a:cubicBezTo>
                  <a:cubicBezTo>
                    <a:pt x="15597" y="1612"/>
                    <a:pt x="14212" y="1773"/>
                    <a:pt x="11443" y="3627"/>
                  </a:cubicBezTo>
                  <a:cubicBezTo>
                    <a:pt x="8674" y="5481"/>
                    <a:pt x="4520" y="9027"/>
                    <a:pt x="2304" y="12090"/>
                  </a:cubicBezTo>
                  <a:cubicBezTo>
                    <a:pt x="89" y="15152"/>
                    <a:pt x="-188" y="17731"/>
                    <a:pt x="89" y="19343"/>
                  </a:cubicBezTo>
                  <a:cubicBezTo>
                    <a:pt x="366" y="20955"/>
                    <a:pt x="1197" y="21600"/>
                    <a:pt x="4104" y="21278"/>
                  </a:cubicBezTo>
                  <a:cubicBezTo>
                    <a:pt x="7012" y="20955"/>
                    <a:pt x="11997" y="19666"/>
                    <a:pt x="15597" y="17409"/>
                  </a:cubicBezTo>
                  <a:cubicBezTo>
                    <a:pt x="19197" y="15152"/>
                    <a:pt x="21412" y="11928"/>
                    <a:pt x="21412" y="8866"/>
                  </a:cubicBezTo>
                  <a:cubicBezTo>
                    <a:pt x="21412" y="5803"/>
                    <a:pt x="19197" y="2901"/>
                    <a:pt x="169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743936" y="52460"/>
              <a:ext cx="144324" cy="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777241" y="135723"/>
              <a:ext cx="94367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7200"/>
                  </a:moveTo>
                  <a:cubicBezTo>
                    <a:pt x="2541" y="14400"/>
                    <a:pt x="0" y="21600"/>
                    <a:pt x="0" y="21600"/>
                  </a:cubicBezTo>
                  <a:cubicBezTo>
                    <a:pt x="0" y="21600"/>
                    <a:pt x="2541" y="14400"/>
                    <a:pt x="6565" y="9600"/>
                  </a:cubicBezTo>
                  <a:cubicBezTo>
                    <a:pt x="10588" y="4800"/>
                    <a:pt x="1609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817585" y="174579"/>
              <a:ext cx="131735" cy="4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813" fill="norm" stroke="1" extrusionOk="0">
                  <a:moveTo>
                    <a:pt x="1559" y="11270"/>
                  </a:moveTo>
                  <a:cubicBezTo>
                    <a:pt x="659" y="15026"/>
                    <a:pt x="-241" y="18783"/>
                    <a:pt x="59" y="20191"/>
                  </a:cubicBezTo>
                  <a:cubicBezTo>
                    <a:pt x="359" y="21600"/>
                    <a:pt x="1859" y="20661"/>
                    <a:pt x="5609" y="16904"/>
                  </a:cubicBezTo>
                  <a:cubicBezTo>
                    <a:pt x="9359" y="13148"/>
                    <a:pt x="15359" y="6574"/>
                    <a:pt x="213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8215485" y="0"/>
              <a:ext cx="147584" cy="24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108" fill="norm" stroke="1" extrusionOk="0">
                  <a:moveTo>
                    <a:pt x="15653" y="5416"/>
                  </a:moveTo>
                  <a:cubicBezTo>
                    <a:pt x="15653" y="4628"/>
                    <a:pt x="15653" y="3839"/>
                    <a:pt x="15653" y="2814"/>
                  </a:cubicBezTo>
                  <a:cubicBezTo>
                    <a:pt x="15653" y="1790"/>
                    <a:pt x="15653" y="528"/>
                    <a:pt x="14091" y="134"/>
                  </a:cubicBezTo>
                  <a:cubicBezTo>
                    <a:pt x="12530" y="-260"/>
                    <a:pt x="9407" y="213"/>
                    <a:pt x="6675" y="1553"/>
                  </a:cubicBezTo>
                  <a:cubicBezTo>
                    <a:pt x="3942" y="2893"/>
                    <a:pt x="1600" y="5101"/>
                    <a:pt x="559" y="6598"/>
                  </a:cubicBezTo>
                  <a:cubicBezTo>
                    <a:pt x="-482" y="8096"/>
                    <a:pt x="-222" y="8885"/>
                    <a:pt x="2641" y="9988"/>
                  </a:cubicBezTo>
                  <a:cubicBezTo>
                    <a:pt x="5504" y="11092"/>
                    <a:pt x="10969" y="12511"/>
                    <a:pt x="14612" y="13851"/>
                  </a:cubicBezTo>
                  <a:cubicBezTo>
                    <a:pt x="18255" y="15191"/>
                    <a:pt x="20077" y="16452"/>
                    <a:pt x="20598" y="17477"/>
                  </a:cubicBezTo>
                  <a:cubicBezTo>
                    <a:pt x="21118" y="18502"/>
                    <a:pt x="20337" y="19290"/>
                    <a:pt x="18646" y="20000"/>
                  </a:cubicBezTo>
                  <a:cubicBezTo>
                    <a:pt x="16954" y="20709"/>
                    <a:pt x="14352" y="21340"/>
                    <a:pt x="12140" y="21025"/>
                  </a:cubicBezTo>
                  <a:cubicBezTo>
                    <a:pt x="9928" y="20709"/>
                    <a:pt x="8106" y="19448"/>
                    <a:pt x="7976" y="18187"/>
                  </a:cubicBezTo>
                  <a:cubicBezTo>
                    <a:pt x="7846" y="16925"/>
                    <a:pt x="9407" y="15664"/>
                    <a:pt x="10969" y="14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8376737" y="44086"/>
              <a:ext cx="199833" cy="13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7766"/>
                  </a:moveTo>
                  <a:cubicBezTo>
                    <a:pt x="600" y="6549"/>
                    <a:pt x="1200" y="5332"/>
                    <a:pt x="2200" y="3659"/>
                  </a:cubicBezTo>
                  <a:cubicBezTo>
                    <a:pt x="3200" y="1986"/>
                    <a:pt x="4600" y="-144"/>
                    <a:pt x="5100" y="8"/>
                  </a:cubicBezTo>
                  <a:cubicBezTo>
                    <a:pt x="5600" y="160"/>
                    <a:pt x="5200" y="2594"/>
                    <a:pt x="5000" y="5636"/>
                  </a:cubicBezTo>
                  <a:cubicBezTo>
                    <a:pt x="4800" y="8679"/>
                    <a:pt x="4800" y="12329"/>
                    <a:pt x="5000" y="14915"/>
                  </a:cubicBezTo>
                  <a:cubicBezTo>
                    <a:pt x="5200" y="17501"/>
                    <a:pt x="5600" y="19022"/>
                    <a:pt x="6400" y="19631"/>
                  </a:cubicBezTo>
                  <a:cubicBezTo>
                    <a:pt x="7200" y="20239"/>
                    <a:pt x="8400" y="19935"/>
                    <a:pt x="9900" y="17349"/>
                  </a:cubicBezTo>
                  <a:cubicBezTo>
                    <a:pt x="11400" y="14763"/>
                    <a:pt x="13200" y="9895"/>
                    <a:pt x="14300" y="6549"/>
                  </a:cubicBezTo>
                  <a:cubicBezTo>
                    <a:pt x="15400" y="3202"/>
                    <a:pt x="15800" y="1377"/>
                    <a:pt x="16000" y="1529"/>
                  </a:cubicBezTo>
                  <a:cubicBezTo>
                    <a:pt x="16200" y="1681"/>
                    <a:pt x="16200" y="3811"/>
                    <a:pt x="16400" y="6549"/>
                  </a:cubicBezTo>
                  <a:cubicBezTo>
                    <a:pt x="16600" y="9287"/>
                    <a:pt x="17000" y="12633"/>
                    <a:pt x="17900" y="15219"/>
                  </a:cubicBezTo>
                  <a:cubicBezTo>
                    <a:pt x="18800" y="17805"/>
                    <a:pt x="20200" y="19631"/>
                    <a:pt x="2160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8634353" y="38419"/>
              <a:ext cx="103192" cy="13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193" fill="norm" stroke="1" extrusionOk="0">
                  <a:moveTo>
                    <a:pt x="14313" y="4777"/>
                  </a:moveTo>
                  <a:cubicBezTo>
                    <a:pt x="13176" y="2761"/>
                    <a:pt x="12039" y="745"/>
                    <a:pt x="10713" y="169"/>
                  </a:cubicBezTo>
                  <a:cubicBezTo>
                    <a:pt x="9387" y="-407"/>
                    <a:pt x="7871" y="457"/>
                    <a:pt x="5976" y="3193"/>
                  </a:cubicBezTo>
                  <a:cubicBezTo>
                    <a:pt x="4081" y="5929"/>
                    <a:pt x="1808" y="10537"/>
                    <a:pt x="671" y="13561"/>
                  </a:cubicBezTo>
                  <a:cubicBezTo>
                    <a:pt x="-466" y="16585"/>
                    <a:pt x="-466" y="18025"/>
                    <a:pt x="3134" y="19033"/>
                  </a:cubicBezTo>
                  <a:cubicBezTo>
                    <a:pt x="6734" y="20041"/>
                    <a:pt x="13934" y="20617"/>
                    <a:pt x="21134" y="21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791321" y="52460"/>
              <a:ext cx="107200" cy="12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93" fill="norm" stroke="1" extrusionOk="0">
                  <a:moveTo>
                    <a:pt x="13523" y="1851"/>
                  </a:moveTo>
                  <a:cubicBezTo>
                    <a:pt x="12058" y="926"/>
                    <a:pt x="10594" y="0"/>
                    <a:pt x="9130" y="0"/>
                  </a:cubicBezTo>
                  <a:cubicBezTo>
                    <a:pt x="7665" y="0"/>
                    <a:pt x="6201" y="926"/>
                    <a:pt x="4553" y="3703"/>
                  </a:cubicBezTo>
                  <a:cubicBezTo>
                    <a:pt x="2906" y="6480"/>
                    <a:pt x="1075" y="11109"/>
                    <a:pt x="343" y="14194"/>
                  </a:cubicBezTo>
                  <a:cubicBezTo>
                    <a:pt x="-389" y="17280"/>
                    <a:pt x="-23" y="18823"/>
                    <a:pt x="2174" y="19903"/>
                  </a:cubicBezTo>
                  <a:cubicBezTo>
                    <a:pt x="4370" y="20983"/>
                    <a:pt x="8397" y="21600"/>
                    <a:pt x="11875" y="21137"/>
                  </a:cubicBezTo>
                  <a:cubicBezTo>
                    <a:pt x="15353" y="20674"/>
                    <a:pt x="18282" y="19131"/>
                    <a:pt x="21211" y="17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8924425" y="32284"/>
              <a:ext cx="151725" cy="16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1054" y="9817"/>
                  </a:moveTo>
                  <a:cubicBezTo>
                    <a:pt x="2371" y="10297"/>
                    <a:pt x="3688" y="10777"/>
                    <a:pt x="5663" y="9817"/>
                  </a:cubicBezTo>
                  <a:cubicBezTo>
                    <a:pt x="7639" y="8857"/>
                    <a:pt x="10273" y="6457"/>
                    <a:pt x="11722" y="4537"/>
                  </a:cubicBezTo>
                  <a:cubicBezTo>
                    <a:pt x="13171" y="2617"/>
                    <a:pt x="13434" y="1177"/>
                    <a:pt x="12776" y="457"/>
                  </a:cubicBezTo>
                  <a:cubicBezTo>
                    <a:pt x="12117" y="-263"/>
                    <a:pt x="10537" y="-263"/>
                    <a:pt x="8429" y="1417"/>
                  </a:cubicBezTo>
                  <a:cubicBezTo>
                    <a:pt x="6322" y="3097"/>
                    <a:pt x="3688" y="6457"/>
                    <a:pt x="2107" y="9457"/>
                  </a:cubicBezTo>
                  <a:cubicBezTo>
                    <a:pt x="527" y="12457"/>
                    <a:pt x="0" y="15097"/>
                    <a:pt x="0" y="17017"/>
                  </a:cubicBezTo>
                  <a:cubicBezTo>
                    <a:pt x="0" y="18937"/>
                    <a:pt x="527" y="20137"/>
                    <a:pt x="1449" y="20737"/>
                  </a:cubicBezTo>
                  <a:cubicBezTo>
                    <a:pt x="2371" y="21337"/>
                    <a:pt x="3688" y="21337"/>
                    <a:pt x="7112" y="20137"/>
                  </a:cubicBezTo>
                  <a:cubicBezTo>
                    <a:pt x="10537" y="18937"/>
                    <a:pt x="16068" y="16537"/>
                    <a:pt x="21600" y="14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132539" y="11907"/>
              <a:ext cx="153057" cy="20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87" fill="norm" stroke="1" extrusionOk="0">
                  <a:moveTo>
                    <a:pt x="4507" y="4303"/>
                  </a:moveTo>
                  <a:cubicBezTo>
                    <a:pt x="4249" y="3322"/>
                    <a:pt x="3992" y="2340"/>
                    <a:pt x="3221" y="1554"/>
                  </a:cubicBezTo>
                  <a:cubicBezTo>
                    <a:pt x="2449" y="769"/>
                    <a:pt x="1164" y="180"/>
                    <a:pt x="521" y="572"/>
                  </a:cubicBezTo>
                  <a:cubicBezTo>
                    <a:pt x="-122" y="965"/>
                    <a:pt x="-122" y="2340"/>
                    <a:pt x="264" y="4009"/>
                  </a:cubicBezTo>
                  <a:cubicBezTo>
                    <a:pt x="649" y="5678"/>
                    <a:pt x="1421" y="7642"/>
                    <a:pt x="2578" y="9507"/>
                  </a:cubicBezTo>
                  <a:cubicBezTo>
                    <a:pt x="3735" y="11372"/>
                    <a:pt x="5278" y="13140"/>
                    <a:pt x="6049" y="14612"/>
                  </a:cubicBezTo>
                  <a:cubicBezTo>
                    <a:pt x="6821" y="16085"/>
                    <a:pt x="6821" y="17263"/>
                    <a:pt x="6178" y="18245"/>
                  </a:cubicBezTo>
                  <a:cubicBezTo>
                    <a:pt x="5535" y="19227"/>
                    <a:pt x="4249" y="20012"/>
                    <a:pt x="3092" y="20111"/>
                  </a:cubicBezTo>
                  <a:cubicBezTo>
                    <a:pt x="1935" y="20209"/>
                    <a:pt x="907" y="19620"/>
                    <a:pt x="1549" y="18049"/>
                  </a:cubicBezTo>
                  <a:cubicBezTo>
                    <a:pt x="2192" y="16478"/>
                    <a:pt x="4507" y="13925"/>
                    <a:pt x="7464" y="11667"/>
                  </a:cubicBezTo>
                  <a:cubicBezTo>
                    <a:pt x="10421" y="9409"/>
                    <a:pt x="14021" y="7445"/>
                    <a:pt x="16207" y="6071"/>
                  </a:cubicBezTo>
                  <a:cubicBezTo>
                    <a:pt x="18392" y="4696"/>
                    <a:pt x="19164" y="3911"/>
                    <a:pt x="19935" y="2929"/>
                  </a:cubicBezTo>
                  <a:cubicBezTo>
                    <a:pt x="20707" y="1947"/>
                    <a:pt x="21478" y="769"/>
                    <a:pt x="21221" y="278"/>
                  </a:cubicBezTo>
                  <a:cubicBezTo>
                    <a:pt x="20964" y="-213"/>
                    <a:pt x="19678" y="-17"/>
                    <a:pt x="18649" y="572"/>
                  </a:cubicBezTo>
                  <a:cubicBezTo>
                    <a:pt x="17621" y="1162"/>
                    <a:pt x="16849" y="2143"/>
                    <a:pt x="16849" y="4696"/>
                  </a:cubicBezTo>
                  <a:cubicBezTo>
                    <a:pt x="16849" y="7249"/>
                    <a:pt x="17621" y="11372"/>
                    <a:pt x="18007" y="14122"/>
                  </a:cubicBezTo>
                  <a:cubicBezTo>
                    <a:pt x="18392" y="16871"/>
                    <a:pt x="18392" y="18245"/>
                    <a:pt x="16592" y="19227"/>
                  </a:cubicBezTo>
                  <a:cubicBezTo>
                    <a:pt x="14792" y="20209"/>
                    <a:pt x="11192" y="20798"/>
                    <a:pt x="7592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7860505" y="766183"/>
              <a:ext cx="149875" cy="1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00" y="12302"/>
                    <a:pt x="11200" y="4448"/>
                    <a:pt x="14800" y="1502"/>
                  </a:cubicBezTo>
                  <a:cubicBezTo>
                    <a:pt x="18400" y="-1443"/>
                    <a:pt x="200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7954870" y="829584"/>
              <a:ext cx="66612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7948330" y="896194"/>
              <a:ext cx="123110" cy="2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798" fill="norm" stroke="1" extrusionOk="0">
                  <a:moveTo>
                    <a:pt x="3074" y="4320"/>
                  </a:moveTo>
                  <a:cubicBezTo>
                    <a:pt x="1462" y="10080"/>
                    <a:pt x="-150" y="15840"/>
                    <a:pt x="11" y="18720"/>
                  </a:cubicBezTo>
                  <a:cubicBezTo>
                    <a:pt x="172" y="21600"/>
                    <a:pt x="2107" y="21600"/>
                    <a:pt x="5975" y="18000"/>
                  </a:cubicBezTo>
                  <a:cubicBezTo>
                    <a:pt x="9844" y="14400"/>
                    <a:pt x="15647" y="7200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8354949" y="575399"/>
              <a:ext cx="182764" cy="412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96" fill="norm" stroke="1" extrusionOk="0">
                  <a:moveTo>
                    <a:pt x="18743" y="4279"/>
                  </a:moveTo>
                  <a:cubicBezTo>
                    <a:pt x="18743" y="3315"/>
                    <a:pt x="18743" y="2351"/>
                    <a:pt x="18527" y="1628"/>
                  </a:cubicBezTo>
                  <a:cubicBezTo>
                    <a:pt x="18311" y="904"/>
                    <a:pt x="17879" y="422"/>
                    <a:pt x="17123" y="181"/>
                  </a:cubicBezTo>
                  <a:cubicBezTo>
                    <a:pt x="16367" y="-60"/>
                    <a:pt x="15287" y="-60"/>
                    <a:pt x="14423" y="181"/>
                  </a:cubicBezTo>
                  <a:cubicBezTo>
                    <a:pt x="13559" y="422"/>
                    <a:pt x="12911" y="904"/>
                    <a:pt x="12263" y="2495"/>
                  </a:cubicBezTo>
                  <a:cubicBezTo>
                    <a:pt x="11615" y="4086"/>
                    <a:pt x="10967" y="6786"/>
                    <a:pt x="10427" y="9728"/>
                  </a:cubicBezTo>
                  <a:cubicBezTo>
                    <a:pt x="9887" y="12669"/>
                    <a:pt x="9455" y="15851"/>
                    <a:pt x="9131" y="17683"/>
                  </a:cubicBezTo>
                  <a:cubicBezTo>
                    <a:pt x="8807" y="19515"/>
                    <a:pt x="8591" y="19997"/>
                    <a:pt x="8375" y="20479"/>
                  </a:cubicBezTo>
                  <a:cubicBezTo>
                    <a:pt x="8159" y="20961"/>
                    <a:pt x="7943" y="21444"/>
                    <a:pt x="7403" y="21492"/>
                  </a:cubicBezTo>
                  <a:cubicBezTo>
                    <a:pt x="6863" y="21540"/>
                    <a:pt x="5999" y="21154"/>
                    <a:pt x="4811" y="20142"/>
                  </a:cubicBezTo>
                  <a:cubicBezTo>
                    <a:pt x="3623" y="19129"/>
                    <a:pt x="2111" y="17490"/>
                    <a:pt x="1139" y="16429"/>
                  </a:cubicBezTo>
                  <a:cubicBezTo>
                    <a:pt x="167" y="15369"/>
                    <a:pt x="-265" y="14886"/>
                    <a:pt x="167" y="14694"/>
                  </a:cubicBezTo>
                  <a:cubicBezTo>
                    <a:pt x="599" y="14501"/>
                    <a:pt x="1895" y="14597"/>
                    <a:pt x="5567" y="14694"/>
                  </a:cubicBezTo>
                  <a:cubicBezTo>
                    <a:pt x="9239" y="14790"/>
                    <a:pt x="15287" y="14886"/>
                    <a:pt x="21335" y="14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8529631" y="804526"/>
              <a:ext cx="102448" cy="18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02" fill="norm" stroke="1" extrusionOk="0">
                  <a:moveTo>
                    <a:pt x="21356" y="4179"/>
                  </a:moveTo>
                  <a:cubicBezTo>
                    <a:pt x="20199" y="3324"/>
                    <a:pt x="19042" y="2468"/>
                    <a:pt x="17692" y="1613"/>
                  </a:cubicBezTo>
                  <a:cubicBezTo>
                    <a:pt x="16342" y="757"/>
                    <a:pt x="14799" y="-98"/>
                    <a:pt x="13063" y="9"/>
                  </a:cubicBezTo>
                  <a:cubicBezTo>
                    <a:pt x="11327" y="116"/>
                    <a:pt x="9399" y="1185"/>
                    <a:pt x="7277" y="3003"/>
                  </a:cubicBezTo>
                  <a:cubicBezTo>
                    <a:pt x="5156" y="4821"/>
                    <a:pt x="2842" y="7387"/>
                    <a:pt x="1492" y="9419"/>
                  </a:cubicBezTo>
                  <a:cubicBezTo>
                    <a:pt x="142" y="11451"/>
                    <a:pt x="-244" y="12948"/>
                    <a:pt x="142" y="14124"/>
                  </a:cubicBezTo>
                  <a:cubicBezTo>
                    <a:pt x="527" y="15300"/>
                    <a:pt x="1685" y="16155"/>
                    <a:pt x="2842" y="16155"/>
                  </a:cubicBezTo>
                  <a:cubicBezTo>
                    <a:pt x="3999" y="16155"/>
                    <a:pt x="5156" y="15300"/>
                    <a:pt x="6506" y="14231"/>
                  </a:cubicBezTo>
                  <a:cubicBezTo>
                    <a:pt x="7856" y="13161"/>
                    <a:pt x="9399" y="11878"/>
                    <a:pt x="10942" y="10916"/>
                  </a:cubicBezTo>
                  <a:cubicBezTo>
                    <a:pt x="12485" y="9953"/>
                    <a:pt x="14027" y="9312"/>
                    <a:pt x="14992" y="9526"/>
                  </a:cubicBezTo>
                  <a:cubicBezTo>
                    <a:pt x="15956" y="9740"/>
                    <a:pt x="16342" y="10809"/>
                    <a:pt x="17113" y="12948"/>
                  </a:cubicBezTo>
                  <a:cubicBezTo>
                    <a:pt x="17885" y="15086"/>
                    <a:pt x="19042" y="18294"/>
                    <a:pt x="20199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8704240" y="829584"/>
              <a:ext cx="5551" cy="13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8731994" y="707464"/>
              <a:ext cx="11102" cy="3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8787503" y="590896"/>
              <a:ext cx="66611" cy="39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042"/>
                    <a:pt x="16800" y="6085"/>
                    <a:pt x="13200" y="9685"/>
                  </a:cubicBezTo>
                  <a:cubicBezTo>
                    <a:pt x="9600" y="13285"/>
                    <a:pt x="4800" y="174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8871647" y="801829"/>
              <a:ext cx="137892" cy="11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06" fill="norm" stroke="1" extrusionOk="0">
                  <a:moveTo>
                    <a:pt x="2455" y="0"/>
                  </a:moveTo>
                  <a:cubicBezTo>
                    <a:pt x="1591" y="3484"/>
                    <a:pt x="727" y="6968"/>
                    <a:pt x="295" y="10452"/>
                  </a:cubicBezTo>
                  <a:cubicBezTo>
                    <a:pt x="-137" y="13935"/>
                    <a:pt x="-137" y="17419"/>
                    <a:pt x="583" y="18639"/>
                  </a:cubicBezTo>
                  <a:cubicBezTo>
                    <a:pt x="1303" y="19858"/>
                    <a:pt x="2743" y="18813"/>
                    <a:pt x="4039" y="17419"/>
                  </a:cubicBezTo>
                  <a:cubicBezTo>
                    <a:pt x="5335" y="16026"/>
                    <a:pt x="6487" y="14284"/>
                    <a:pt x="7927" y="11497"/>
                  </a:cubicBezTo>
                  <a:cubicBezTo>
                    <a:pt x="9367" y="8710"/>
                    <a:pt x="11095" y="4877"/>
                    <a:pt x="11815" y="3832"/>
                  </a:cubicBezTo>
                  <a:cubicBezTo>
                    <a:pt x="12535" y="2787"/>
                    <a:pt x="12247" y="4529"/>
                    <a:pt x="12103" y="7142"/>
                  </a:cubicBezTo>
                  <a:cubicBezTo>
                    <a:pt x="11959" y="9755"/>
                    <a:pt x="11959" y="13239"/>
                    <a:pt x="12247" y="16026"/>
                  </a:cubicBezTo>
                  <a:cubicBezTo>
                    <a:pt x="12535" y="18813"/>
                    <a:pt x="13111" y="20903"/>
                    <a:pt x="14695" y="21252"/>
                  </a:cubicBezTo>
                  <a:cubicBezTo>
                    <a:pt x="16279" y="21600"/>
                    <a:pt x="18871" y="20206"/>
                    <a:pt x="21463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9053945" y="779626"/>
              <a:ext cx="138774" cy="16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4320" y="2455"/>
                  </a:cubicBezTo>
                  <a:cubicBezTo>
                    <a:pt x="5760" y="4909"/>
                    <a:pt x="7200" y="9818"/>
                    <a:pt x="7632" y="12886"/>
                  </a:cubicBezTo>
                  <a:cubicBezTo>
                    <a:pt x="8064" y="15955"/>
                    <a:pt x="7488" y="17182"/>
                    <a:pt x="6768" y="18532"/>
                  </a:cubicBezTo>
                  <a:cubicBezTo>
                    <a:pt x="6048" y="19882"/>
                    <a:pt x="5184" y="21355"/>
                    <a:pt x="4752" y="21477"/>
                  </a:cubicBezTo>
                  <a:cubicBezTo>
                    <a:pt x="4320" y="21600"/>
                    <a:pt x="4320" y="20373"/>
                    <a:pt x="5472" y="17427"/>
                  </a:cubicBezTo>
                  <a:cubicBezTo>
                    <a:pt x="6624" y="14482"/>
                    <a:pt x="8928" y="9818"/>
                    <a:pt x="11808" y="6995"/>
                  </a:cubicBezTo>
                  <a:cubicBezTo>
                    <a:pt x="14688" y="4173"/>
                    <a:pt x="18144" y="3191"/>
                    <a:pt x="21600" y="2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9203819" y="786885"/>
              <a:ext cx="149875" cy="15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7389"/>
                  </a:moveTo>
                  <a:cubicBezTo>
                    <a:pt x="4000" y="6118"/>
                    <a:pt x="8000" y="4847"/>
                    <a:pt x="10400" y="3577"/>
                  </a:cubicBezTo>
                  <a:cubicBezTo>
                    <a:pt x="12800" y="2306"/>
                    <a:pt x="13600" y="1036"/>
                    <a:pt x="13333" y="400"/>
                  </a:cubicBezTo>
                  <a:cubicBezTo>
                    <a:pt x="13067" y="-235"/>
                    <a:pt x="11733" y="-235"/>
                    <a:pt x="9600" y="1290"/>
                  </a:cubicBezTo>
                  <a:cubicBezTo>
                    <a:pt x="7467" y="2814"/>
                    <a:pt x="4533" y="5864"/>
                    <a:pt x="2667" y="8532"/>
                  </a:cubicBezTo>
                  <a:cubicBezTo>
                    <a:pt x="800" y="11200"/>
                    <a:pt x="0" y="13487"/>
                    <a:pt x="533" y="15647"/>
                  </a:cubicBezTo>
                  <a:cubicBezTo>
                    <a:pt x="1067" y="17807"/>
                    <a:pt x="2933" y="19840"/>
                    <a:pt x="6667" y="20603"/>
                  </a:cubicBezTo>
                  <a:cubicBezTo>
                    <a:pt x="10400" y="21365"/>
                    <a:pt x="16000" y="20857"/>
                    <a:pt x="21600" y="20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721225" y="3489858"/>
              <a:ext cx="261329" cy="74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11" fill="norm" stroke="1" extrusionOk="0">
                  <a:moveTo>
                    <a:pt x="4531" y="7374"/>
                  </a:moveTo>
                  <a:cubicBezTo>
                    <a:pt x="4380" y="8771"/>
                    <a:pt x="4229" y="10168"/>
                    <a:pt x="4229" y="11807"/>
                  </a:cubicBezTo>
                  <a:cubicBezTo>
                    <a:pt x="4229" y="13446"/>
                    <a:pt x="4380" y="15326"/>
                    <a:pt x="4380" y="16884"/>
                  </a:cubicBezTo>
                  <a:cubicBezTo>
                    <a:pt x="4380" y="18443"/>
                    <a:pt x="4229" y="19678"/>
                    <a:pt x="4003" y="20458"/>
                  </a:cubicBezTo>
                  <a:cubicBezTo>
                    <a:pt x="3776" y="21237"/>
                    <a:pt x="3474" y="21559"/>
                    <a:pt x="3172" y="21505"/>
                  </a:cubicBezTo>
                  <a:cubicBezTo>
                    <a:pt x="2870" y="21452"/>
                    <a:pt x="2568" y="21022"/>
                    <a:pt x="2341" y="19786"/>
                  </a:cubicBezTo>
                  <a:cubicBezTo>
                    <a:pt x="2115" y="18550"/>
                    <a:pt x="1964" y="16508"/>
                    <a:pt x="1964" y="14574"/>
                  </a:cubicBezTo>
                  <a:cubicBezTo>
                    <a:pt x="1964" y="12640"/>
                    <a:pt x="2115" y="10813"/>
                    <a:pt x="2719" y="8959"/>
                  </a:cubicBezTo>
                  <a:cubicBezTo>
                    <a:pt x="3323" y="7105"/>
                    <a:pt x="4380" y="5225"/>
                    <a:pt x="5740" y="3801"/>
                  </a:cubicBezTo>
                  <a:cubicBezTo>
                    <a:pt x="7099" y="2377"/>
                    <a:pt x="8761" y="1410"/>
                    <a:pt x="9894" y="846"/>
                  </a:cubicBezTo>
                  <a:cubicBezTo>
                    <a:pt x="11027" y="281"/>
                    <a:pt x="11631" y="120"/>
                    <a:pt x="12310" y="40"/>
                  </a:cubicBezTo>
                  <a:cubicBezTo>
                    <a:pt x="12990" y="-41"/>
                    <a:pt x="13745" y="-41"/>
                    <a:pt x="15105" y="443"/>
                  </a:cubicBezTo>
                  <a:cubicBezTo>
                    <a:pt x="16464" y="926"/>
                    <a:pt x="18428" y="1893"/>
                    <a:pt x="19712" y="2914"/>
                  </a:cubicBezTo>
                  <a:cubicBezTo>
                    <a:pt x="20996" y="3935"/>
                    <a:pt x="21600" y="5010"/>
                    <a:pt x="21222" y="5950"/>
                  </a:cubicBezTo>
                  <a:cubicBezTo>
                    <a:pt x="20845" y="6890"/>
                    <a:pt x="19485" y="7696"/>
                    <a:pt x="16615" y="8234"/>
                  </a:cubicBezTo>
                  <a:cubicBezTo>
                    <a:pt x="13745" y="8771"/>
                    <a:pt x="9365" y="9040"/>
                    <a:pt x="6722" y="9174"/>
                  </a:cubicBezTo>
                  <a:cubicBezTo>
                    <a:pt x="4078" y="9308"/>
                    <a:pt x="3172" y="9308"/>
                    <a:pt x="2341" y="9362"/>
                  </a:cubicBezTo>
                  <a:cubicBezTo>
                    <a:pt x="1510" y="9416"/>
                    <a:pt x="755" y="9523"/>
                    <a:pt x="378" y="9711"/>
                  </a:cubicBezTo>
                  <a:cubicBezTo>
                    <a:pt x="0" y="9899"/>
                    <a:pt x="0" y="10168"/>
                    <a:pt x="0" y="10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007734" y="3835712"/>
              <a:ext cx="152012" cy="20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83" fill="norm" stroke="1" extrusionOk="0">
                  <a:moveTo>
                    <a:pt x="300" y="3662"/>
                  </a:moveTo>
                  <a:cubicBezTo>
                    <a:pt x="40" y="2146"/>
                    <a:pt x="-220" y="630"/>
                    <a:pt x="300" y="157"/>
                  </a:cubicBezTo>
                  <a:cubicBezTo>
                    <a:pt x="821" y="-317"/>
                    <a:pt x="2122" y="251"/>
                    <a:pt x="5115" y="2336"/>
                  </a:cubicBezTo>
                  <a:cubicBezTo>
                    <a:pt x="8108" y="4420"/>
                    <a:pt x="12792" y="8020"/>
                    <a:pt x="15785" y="11430"/>
                  </a:cubicBezTo>
                  <a:cubicBezTo>
                    <a:pt x="18778" y="14841"/>
                    <a:pt x="20079" y="18062"/>
                    <a:pt x="21380" y="2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032074" y="3850136"/>
              <a:ext cx="183180" cy="20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1600" y="487"/>
                  </a:moveTo>
                  <a:cubicBezTo>
                    <a:pt x="20509" y="102"/>
                    <a:pt x="19418" y="-284"/>
                    <a:pt x="17564" y="295"/>
                  </a:cubicBezTo>
                  <a:cubicBezTo>
                    <a:pt x="15709" y="873"/>
                    <a:pt x="13091" y="2416"/>
                    <a:pt x="10473" y="4827"/>
                  </a:cubicBezTo>
                  <a:cubicBezTo>
                    <a:pt x="7855" y="7237"/>
                    <a:pt x="5236" y="10516"/>
                    <a:pt x="3491" y="13409"/>
                  </a:cubicBezTo>
                  <a:cubicBezTo>
                    <a:pt x="1745" y="16302"/>
                    <a:pt x="873" y="18809"/>
                    <a:pt x="0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302562" y="3540078"/>
              <a:ext cx="162482" cy="39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11" fill="norm" stroke="1" extrusionOk="0">
                  <a:moveTo>
                    <a:pt x="16035" y="1702"/>
                  </a:moveTo>
                  <a:cubicBezTo>
                    <a:pt x="15795" y="1205"/>
                    <a:pt x="15555" y="707"/>
                    <a:pt x="14835" y="358"/>
                  </a:cubicBezTo>
                  <a:cubicBezTo>
                    <a:pt x="14115" y="10"/>
                    <a:pt x="12915" y="-189"/>
                    <a:pt x="11355" y="259"/>
                  </a:cubicBezTo>
                  <a:cubicBezTo>
                    <a:pt x="9795" y="707"/>
                    <a:pt x="7875" y="1802"/>
                    <a:pt x="5715" y="3643"/>
                  </a:cubicBezTo>
                  <a:cubicBezTo>
                    <a:pt x="3555" y="5485"/>
                    <a:pt x="1155" y="8073"/>
                    <a:pt x="315" y="10711"/>
                  </a:cubicBezTo>
                  <a:cubicBezTo>
                    <a:pt x="-525" y="13348"/>
                    <a:pt x="195" y="16036"/>
                    <a:pt x="3915" y="17828"/>
                  </a:cubicBezTo>
                  <a:cubicBezTo>
                    <a:pt x="7635" y="19619"/>
                    <a:pt x="14355" y="20515"/>
                    <a:pt x="21075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2554664" y="3644577"/>
              <a:ext cx="426613" cy="23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88" fill="norm" stroke="1" extrusionOk="0">
                  <a:moveTo>
                    <a:pt x="1635" y="1946"/>
                  </a:moveTo>
                  <a:cubicBezTo>
                    <a:pt x="983" y="3621"/>
                    <a:pt x="332" y="5295"/>
                    <a:pt x="99" y="7974"/>
                  </a:cubicBezTo>
                  <a:cubicBezTo>
                    <a:pt x="-134" y="10653"/>
                    <a:pt x="52" y="14337"/>
                    <a:pt x="564" y="16597"/>
                  </a:cubicBezTo>
                  <a:cubicBezTo>
                    <a:pt x="1076" y="18858"/>
                    <a:pt x="1914" y="19695"/>
                    <a:pt x="2752" y="19360"/>
                  </a:cubicBezTo>
                  <a:cubicBezTo>
                    <a:pt x="3590" y="19025"/>
                    <a:pt x="4428" y="17518"/>
                    <a:pt x="4987" y="16346"/>
                  </a:cubicBezTo>
                  <a:cubicBezTo>
                    <a:pt x="5545" y="15174"/>
                    <a:pt x="5825" y="14337"/>
                    <a:pt x="5871" y="14337"/>
                  </a:cubicBezTo>
                  <a:cubicBezTo>
                    <a:pt x="5918" y="14337"/>
                    <a:pt x="5732" y="15174"/>
                    <a:pt x="5638" y="16095"/>
                  </a:cubicBezTo>
                  <a:cubicBezTo>
                    <a:pt x="5545" y="17016"/>
                    <a:pt x="5545" y="18021"/>
                    <a:pt x="5825" y="18942"/>
                  </a:cubicBezTo>
                  <a:cubicBezTo>
                    <a:pt x="6104" y="19863"/>
                    <a:pt x="6663" y="20700"/>
                    <a:pt x="7454" y="21118"/>
                  </a:cubicBezTo>
                  <a:cubicBezTo>
                    <a:pt x="8245" y="21537"/>
                    <a:pt x="9269" y="21537"/>
                    <a:pt x="10387" y="20616"/>
                  </a:cubicBezTo>
                  <a:cubicBezTo>
                    <a:pt x="11504" y="19695"/>
                    <a:pt x="12714" y="17853"/>
                    <a:pt x="13599" y="15174"/>
                  </a:cubicBezTo>
                  <a:cubicBezTo>
                    <a:pt x="14483" y="12495"/>
                    <a:pt x="15042" y="8979"/>
                    <a:pt x="15321" y="6551"/>
                  </a:cubicBezTo>
                  <a:cubicBezTo>
                    <a:pt x="15600" y="4123"/>
                    <a:pt x="15600" y="2783"/>
                    <a:pt x="15414" y="1863"/>
                  </a:cubicBezTo>
                  <a:cubicBezTo>
                    <a:pt x="15228" y="942"/>
                    <a:pt x="14856" y="439"/>
                    <a:pt x="14390" y="188"/>
                  </a:cubicBezTo>
                  <a:cubicBezTo>
                    <a:pt x="13925" y="-63"/>
                    <a:pt x="13366" y="-63"/>
                    <a:pt x="12854" y="188"/>
                  </a:cubicBezTo>
                  <a:cubicBezTo>
                    <a:pt x="12342" y="439"/>
                    <a:pt x="11876" y="942"/>
                    <a:pt x="11597" y="1611"/>
                  </a:cubicBezTo>
                  <a:cubicBezTo>
                    <a:pt x="11318" y="2281"/>
                    <a:pt x="11225" y="3118"/>
                    <a:pt x="11178" y="3956"/>
                  </a:cubicBezTo>
                  <a:cubicBezTo>
                    <a:pt x="11132" y="4793"/>
                    <a:pt x="11132" y="5630"/>
                    <a:pt x="12295" y="6551"/>
                  </a:cubicBezTo>
                  <a:cubicBezTo>
                    <a:pt x="13459" y="7472"/>
                    <a:pt x="15787" y="8477"/>
                    <a:pt x="17509" y="8811"/>
                  </a:cubicBezTo>
                  <a:cubicBezTo>
                    <a:pt x="19232" y="9146"/>
                    <a:pt x="20349" y="8811"/>
                    <a:pt x="21466" y="8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2990856" y="3512683"/>
              <a:ext cx="161610" cy="469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07" fill="norm" stroke="1" extrusionOk="0">
                  <a:moveTo>
                    <a:pt x="1656" y="1178"/>
                  </a:moveTo>
                  <a:cubicBezTo>
                    <a:pt x="685" y="754"/>
                    <a:pt x="-286" y="331"/>
                    <a:pt x="78" y="119"/>
                  </a:cubicBezTo>
                  <a:cubicBezTo>
                    <a:pt x="442" y="-93"/>
                    <a:pt x="2141" y="-93"/>
                    <a:pt x="5053" y="712"/>
                  </a:cubicBezTo>
                  <a:cubicBezTo>
                    <a:pt x="7966" y="1516"/>
                    <a:pt x="12092" y="3126"/>
                    <a:pt x="15368" y="5159"/>
                  </a:cubicBezTo>
                  <a:cubicBezTo>
                    <a:pt x="18644" y="7192"/>
                    <a:pt x="21071" y="9648"/>
                    <a:pt x="21193" y="11978"/>
                  </a:cubicBezTo>
                  <a:cubicBezTo>
                    <a:pt x="21314" y="14307"/>
                    <a:pt x="19130" y="16509"/>
                    <a:pt x="16217" y="18076"/>
                  </a:cubicBezTo>
                  <a:cubicBezTo>
                    <a:pt x="13305" y="19643"/>
                    <a:pt x="9665" y="20575"/>
                    <a:pt x="6024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591873" y="3751387"/>
              <a:ext cx="205384" cy="2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70" y="11375"/>
                    <a:pt x="9341" y="2735"/>
                    <a:pt x="12941" y="575"/>
                  </a:cubicBezTo>
                  <a:cubicBezTo>
                    <a:pt x="16541" y="-1585"/>
                    <a:pt x="1907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590023" y="3882571"/>
              <a:ext cx="251641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8" y="21600"/>
                  </a:moveTo>
                  <a:cubicBezTo>
                    <a:pt x="794" y="16800"/>
                    <a:pt x="0" y="12000"/>
                    <a:pt x="0" y="9600"/>
                  </a:cubicBezTo>
                  <a:cubicBezTo>
                    <a:pt x="0" y="7200"/>
                    <a:pt x="794" y="7200"/>
                    <a:pt x="4526" y="6000"/>
                  </a:cubicBezTo>
                  <a:cubicBezTo>
                    <a:pt x="8259" y="4800"/>
                    <a:pt x="1492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355905" y="3238252"/>
              <a:ext cx="451613" cy="147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52" fill="norm" stroke="1" extrusionOk="0">
                  <a:moveTo>
                    <a:pt x="18270" y="1464"/>
                  </a:moveTo>
                  <a:cubicBezTo>
                    <a:pt x="16953" y="1032"/>
                    <a:pt x="15636" y="600"/>
                    <a:pt x="13616" y="330"/>
                  </a:cubicBezTo>
                  <a:cubicBezTo>
                    <a:pt x="11597" y="60"/>
                    <a:pt x="8875" y="-48"/>
                    <a:pt x="6548" y="20"/>
                  </a:cubicBezTo>
                  <a:cubicBezTo>
                    <a:pt x="4221" y="87"/>
                    <a:pt x="2290" y="330"/>
                    <a:pt x="1192" y="587"/>
                  </a:cubicBezTo>
                  <a:cubicBezTo>
                    <a:pt x="94" y="843"/>
                    <a:pt x="-169" y="1113"/>
                    <a:pt x="94" y="1505"/>
                  </a:cubicBezTo>
                  <a:cubicBezTo>
                    <a:pt x="358" y="1896"/>
                    <a:pt x="1148" y="2409"/>
                    <a:pt x="2597" y="3084"/>
                  </a:cubicBezTo>
                  <a:cubicBezTo>
                    <a:pt x="4046" y="3759"/>
                    <a:pt x="6153" y="4596"/>
                    <a:pt x="7821" y="5379"/>
                  </a:cubicBezTo>
                  <a:cubicBezTo>
                    <a:pt x="9490" y="6162"/>
                    <a:pt x="10719" y="6891"/>
                    <a:pt x="11114" y="7634"/>
                  </a:cubicBezTo>
                  <a:cubicBezTo>
                    <a:pt x="11509" y="8376"/>
                    <a:pt x="11070" y="9132"/>
                    <a:pt x="10104" y="9672"/>
                  </a:cubicBezTo>
                  <a:cubicBezTo>
                    <a:pt x="9138" y="10212"/>
                    <a:pt x="7646" y="10536"/>
                    <a:pt x="6548" y="10711"/>
                  </a:cubicBezTo>
                  <a:cubicBezTo>
                    <a:pt x="5451" y="10887"/>
                    <a:pt x="4748" y="10914"/>
                    <a:pt x="4265" y="10873"/>
                  </a:cubicBezTo>
                  <a:cubicBezTo>
                    <a:pt x="3782" y="10833"/>
                    <a:pt x="3519" y="10725"/>
                    <a:pt x="3651" y="10644"/>
                  </a:cubicBezTo>
                  <a:cubicBezTo>
                    <a:pt x="3782" y="10563"/>
                    <a:pt x="4309" y="10509"/>
                    <a:pt x="5407" y="10563"/>
                  </a:cubicBezTo>
                  <a:cubicBezTo>
                    <a:pt x="6504" y="10617"/>
                    <a:pt x="8172" y="10779"/>
                    <a:pt x="9402" y="11103"/>
                  </a:cubicBezTo>
                  <a:cubicBezTo>
                    <a:pt x="10631" y="11427"/>
                    <a:pt x="11421" y="11913"/>
                    <a:pt x="11377" y="12561"/>
                  </a:cubicBezTo>
                  <a:cubicBezTo>
                    <a:pt x="11333" y="13209"/>
                    <a:pt x="10455" y="14019"/>
                    <a:pt x="9051" y="14883"/>
                  </a:cubicBezTo>
                  <a:cubicBezTo>
                    <a:pt x="7646" y="15747"/>
                    <a:pt x="5714" y="16665"/>
                    <a:pt x="4221" y="17489"/>
                  </a:cubicBezTo>
                  <a:cubicBezTo>
                    <a:pt x="2729" y="18312"/>
                    <a:pt x="1675" y="19041"/>
                    <a:pt x="1411" y="19568"/>
                  </a:cubicBezTo>
                  <a:cubicBezTo>
                    <a:pt x="1148" y="20094"/>
                    <a:pt x="1675" y="20418"/>
                    <a:pt x="3255" y="20661"/>
                  </a:cubicBezTo>
                  <a:cubicBezTo>
                    <a:pt x="4836" y="20904"/>
                    <a:pt x="7470" y="21066"/>
                    <a:pt x="10148" y="21174"/>
                  </a:cubicBezTo>
                  <a:cubicBezTo>
                    <a:pt x="12826" y="21282"/>
                    <a:pt x="15548" y="21336"/>
                    <a:pt x="17436" y="21390"/>
                  </a:cubicBezTo>
                  <a:cubicBezTo>
                    <a:pt x="19324" y="21444"/>
                    <a:pt x="20377" y="21498"/>
                    <a:pt x="21431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098222" y="3151186"/>
              <a:ext cx="120062" cy="29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04" fill="norm" stroke="1" extrusionOk="0">
                  <a:moveTo>
                    <a:pt x="19272" y="3504"/>
                  </a:moveTo>
                  <a:cubicBezTo>
                    <a:pt x="19272" y="2837"/>
                    <a:pt x="19272" y="2171"/>
                    <a:pt x="18291" y="1571"/>
                  </a:cubicBezTo>
                  <a:cubicBezTo>
                    <a:pt x="17309" y="971"/>
                    <a:pt x="15345" y="437"/>
                    <a:pt x="13545" y="171"/>
                  </a:cubicBezTo>
                  <a:cubicBezTo>
                    <a:pt x="11745" y="-96"/>
                    <a:pt x="10109" y="-96"/>
                    <a:pt x="8145" y="504"/>
                  </a:cubicBezTo>
                  <a:cubicBezTo>
                    <a:pt x="6181" y="1104"/>
                    <a:pt x="3891" y="2304"/>
                    <a:pt x="2254" y="4704"/>
                  </a:cubicBezTo>
                  <a:cubicBezTo>
                    <a:pt x="618" y="7104"/>
                    <a:pt x="-364" y="10704"/>
                    <a:pt x="127" y="13504"/>
                  </a:cubicBezTo>
                  <a:cubicBezTo>
                    <a:pt x="618" y="16304"/>
                    <a:pt x="2581" y="18304"/>
                    <a:pt x="6345" y="19504"/>
                  </a:cubicBezTo>
                  <a:cubicBezTo>
                    <a:pt x="10109" y="20704"/>
                    <a:pt x="15672" y="21104"/>
                    <a:pt x="21236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5323749" y="3238668"/>
              <a:ext cx="38858" cy="19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114"/>
                    <a:pt x="2057" y="8229"/>
                    <a:pt x="5657" y="11829"/>
                  </a:cubicBezTo>
                  <a:cubicBezTo>
                    <a:pt x="9257" y="15429"/>
                    <a:pt x="15429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5423665" y="3310830"/>
              <a:ext cx="160977" cy="4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6200"/>
                    <a:pt x="10924" y="10800"/>
                    <a:pt x="14524" y="7200"/>
                  </a:cubicBezTo>
                  <a:cubicBezTo>
                    <a:pt x="18124" y="3600"/>
                    <a:pt x="1986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612768" y="3205475"/>
              <a:ext cx="120598" cy="26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0845" fill="norm" stroke="1" extrusionOk="0">
                  <a:moveTo>
                    <a:pt x="2836" y="6039"/>
                  </a:moveTo>
                  <a:cubicBezTo>
                    <a:pt x="1869" y="7623"/>
                    <a:pt x="902" y="9207"/>
                    <a:pt x="419" y="12375"/>
                  </a:cubicBezTo>
                  <a:cubicBezTo>
                    <a:pt x="-65" y="15543"/>
                    <a:pt x="-65" y="20295"/>
                    <a:pt x="96" y="20799"/>
                  </a:cubicBezTo>
                  <a:cubicBezTo>
                    <a:pt x="257" y="21303"/>
                    <a:pt x="580" y="17559"/>
                    <a:pt x="1063" y="14247"/>
                  </a:cubicBezTo>
                  <a:cubicBezTo>
                    <a:pt x="1547" y="10935"/>
                    <a:pt x="2192" y="8055"/>
                    <a:pt x="2998" y="5679"/>
                  </a:cubicBezTo>
                  <a:cubicBezTo>
                    <a:pt x="3804" y="3303"/>
                    <a:pt x="4771" y="1431"/>
                    <a:pt x="6060" y="567"/>
                  </a:cubicBezTo>
                  <a:cubicBezTo>
                    <a:pt x="7350" y="-297"/>
                    <a:pt x="8962" y="-153"/>
                    <a:pt x="11380" y="855"/>
                  </a:cubicBezTo>
                  <a:cubicBezTo>
                    <a:pt x="13798" y="1863"/>
                    <a:pt x="17022" y="3735"/>
                    <a:pt x="18956" y="5679"/>
                  </a:cubicBezTo>
                  <a:cubicBezTo>
                    <a:pt x="20890" y="7623"/>
                    <a:pt x="21535" y="9639"/>
                    <a:pt x="20568" y="11295"/>
                  </a:cubicBezTo>
                  <a:cubicBezTo>
                    <a:pt x="19601" y="12951"/>
                    <a:pt x="17022" y="14247"/>
                    <a:pt x="13798" y="14967"/>
                  </a:cubicBezTo>
                  <a:cubicBezTo>
                    <a:pt x="10574" y="15687"/>
                    <a:pt x="6705" y="15831"/>
                    <a:pt x="4932" y="14751"/>
                  </a:cubicBezTo>
                  <a:cubicBezTo>
                    <a:pt x="3159" y="13671"/>
                    <a:pt x="3481" y="11367"/>
                    <a:pt x="3804" y="9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728964" y="3098434"/>
              <a:ext cx="145618" cy="37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73" fill="norm" stroke="1" extrusionOk="0">
                  <a:moveTo>
                    <a:pt x="11340" y="1656"/>
                  </a:moveTo>
                  <a:cubicBezTo>
                    <a:pt x="11070" y="922"/>
                    <a:pt x="10800" y="188"/>
                    <a:pt x="11475" y="30"/>
                  </a:cubicBezTo>
                  <a:cubicBezTo>
                    <a:pt x="12150" y="-127"/>
                    <a:pt x="13770" y="292"/>
                    <a:pt x="15930" y="2075"/>
                  </a:cubicBezTo>
                  <a:cubicBezTo>
                    <a:pt x="18090" y="3857"/>
                    <a:pt x="20790" y="7003"/>
                    <a:pt x="21195" y="9834"/>
                  </a:cubicBezTo>
                  <a:cubicBezTo>
                    <a:pt x="21600" y="12665"/>
                    <a:pt x="19710" y="15182"/>
                    <a:pt x="15795" y="17069"/>
                  </a:cubicBezTo>
                  <a:cubicBezTo>
                    <a:pt x="11880" y="18956"/>
                    <a:pt x="5940" y="20215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528292" y="3294177"/>
              <a:ext cx="16654" cy="14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541896" y="3194261"/>
              <a:ext cx="30804" cy="4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21600"/>
                  </a:moveTo>
                  <a:cubicBezTo>
                    <a:pt x="1977" y="16000"/>
                    <a:pt x="-1623" y="10400"/>
                    <a:pt x="777" y="6800"/>
                  </a:cubicBezTo>
                  <a:cubicBezTo>
                    <a:pt x="3177" y="3200"/>
                    <a:pt x="11577" y="1600"/>
                    <a:pt x="199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619803" y="3060593"/>
              <a:ext cx="91669" cy="42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9" fill="norm" stroke="1" extrusionOk="0">
                  <a:moveTo>
                    <a:pt x="21402" y="3653"/>
                  </a:moveTo>
                  <a:cubicBezTo>
                    <a:pt x="18810" y="2536"/>
                    <a:pt x="16218" y="1419"/>
                    <a:pt x="13842" y="767"/>
                  </a:cubicBezTo>
                  <a:cubicBezTo>
                    <a:pt x="11466" y="115"/>
                    <a:pt x="9306" y="-71"/>
                    <a:pt x="7578" y="22"/>
                  </a:cubicBezTo>
                  <a:cubicBezTo>
                    <a:pt x="5850" y="115"/>
                    <a:pt x="4554" y="488"/>
                    <a:pt x="3042" y="1931"/>
                  </a:cubicBezTo>
                  <a:cubicBezTo>
                    <a:pt x="1530" y="3374"/>
                    <a:pt x="-198" y="5888"/>
                    <a:pt x="18" y="8820"/>
                  </a:cubicBezTo>
                  <a:cubicBezTo>
                    <a:pt x="234" y="11753"/>
                    <a:pt x="2394" y="15105"/>
                    <a:pt x="3690" y="17293"/>
                  </a:cubicBezTo>
                  <a:cubicBezTo>
                    <a:pt x="4986" y="19481"/>
                    <a:pt x="5418" y="20505"/>
                    <a:pt x="585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563089" y="3355237"/>
              <a:ext cx="181688" cy="7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4406" y="21600"/>
                  </a:moveTo>
                  <a:cubicBezTo>
                    <a:pt x="3315" y="18000"/>
                    <a:pt x="2224" y="14400"/>
                    <a:pt x="1351" y="11314"/>
                  </a:cubicBezTo>
                  <a:cubicBezTo>
                    <a:pt x="479" y="8229"/>
                    <a:pt x="-176" y="5657"/>
                    <a:pt x="42" y="3857"/>
                  </a:cubicBezTo>
                  <a:cubicBezTo>
                    <a:pt x="260" y="2057"/>
                    <a:pt x="1351" y="1029"/>
                    <a:pt x="5060" y="514"/>
                  </a:cubicBezTo>
                  <a:cubicBezTo>
                    <a:pt x="8769" y="0"/>
                    <a:pt x="15097" y="0"/>
                    <a:pt x="214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7111135" y="3231192"/>
              <a:ext cx="360809" cy="21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332" y="2986"/>
                  </a:moveTo>
                  <a:cubicBezTo>
                    <a:pt x="222" y="2055"/>
                    <a:pt x="111" y="1124"/>
                    <a:pt x="55" y="1124"/>
                  </a:cubicBezTo>
                  <a:cubicBezTo>
                    <a:pt x="0" y="1124"/>
                    <a:pt x="0" y="2055"/>
                    <a:pt x="0" y="4755"/>
                  </a:cubicBezTo>
                  <a:cubicBezTo>
                    <a:pt x="0" y="7455"/>
                    <a:pt x="0" y="11924"/>
                    <a:pt x="222" y="14997"/>
                  </a:cubicBezTo>
                  <a:cubicBezTo>
                    <a:pt x="443" y="18069"/>
                    <a:pt x="886" y="19745"/>
                    <a:pt x="1385" y="20583"/>
                  </a:cubicBezTo>
                  <a:cubicBezTo>
                    <a:pt x="1883" y="21421"/>
                    <a:pt x="2437" y="21421"/>
                    <a:pt x="2991" y="20955"/>
                  </a:cubicBezTo>
                  <a:cubicBezTo>
                    <a:pt x="3545" y="20490"/>
                    <a:pt x="4098" y="19559"/>
                    <a:pt x="4542" y="18721"/>
                  </a:cubicBezTo>
                  <a:cubicBezTo>
                    <a:pt x="4985" y="17883"/>
                    <a:pt x="5317" y="17138"/>
                    <a:pt x="5760" y="16859"/>
                  </a:cubicBezTo>
                  <a:cubicBezTo>
                    <a:pt x="6203" y="16580"/>
                    <a:pt x="6757" y="16766"/>
                    <a:pt x="7643" y="16487"/>
                  </a:cubicBezTo>
                  <a:cubicBezTo>
                    <a:pt x="8529" y="16207"/>
                    <a:pt x="9748" y="15462"/>
                    <a:pt x="10855" y="13693"/>
                  </a:cubicBezTo>
                  <a:cubicBezTo>
                    <a:pt x="11963" y="11924"/>
                    <a:pt x="12960" y="9131"/>
                    <a:pt x="13458" y="7083"/>
                  </a:cubicBezTo>
                  <a:cubicBezTo>
                    <a:pt x="13957" y="5035"/>
                    <a:pt x="13957" y="3731"/>
                    <a:pt x="13846" y="2614"/>
                  </a:cubicBezTo>
                  <a:cubicBezTo>
                    <a:pt x="13735" y="1497"/>
                    <a:pt x="13514" y="566"/>
                    <a:pt x="13126" y="193"/>
                  </a:cubicBezTo>
                  <a:cubicBezTo>
                    <a:pt x="12738" y="-179"/>
                    <a:pt x="12185" y="7"/>
                    <a:pt x="11742" y="566"/>
                  </a:cubicBezTo>
                  <a:cubicBezTo>
                    <a:pt x="11298" y="1124"/>
                    <a:pt x="10966" y="2055"/>
                    <a:pt x="10855" y="3266"/>
                  </a:cubicBezTo>
                  <a:cubicBezTo>
                    <a:pt x="10745" y="4476"/>
                    <a:pt x="10855" y="5966"/>
                    <a:pt x="11465" y="6990"/>
                  </a:cubicBezTo>
                  <a:cubicBezTo>
                    <a:pt x="12074" y="8014"/>
                    <a:pt x="13182" y="8573"/>
                    <a:pt x="14954" y="8666"/>
                  </a:cubicBezTo>
                  <a:cubicBezTo>
                    <a:pt x="16726" y="8759"/>
                    <a:pt x="19163" y="8387"/>
                    <a:pt x="21600" y="8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7616266" y="3311653"/>
              <a:ext cx="133222" cy="1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700" y="6132"/>
                    <a:pt x="5400" y="-1068"/>
                    <a:pt x="9000" y="132"/>
                  </a:cubicBezTo>
                  <a:cubicBezTo>
                    <a:pt x="12600" y="1332"/>
                    <a:pt x="1710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7632918" y="3432949"/>
              <a:ext cx="18873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991259" y="3277114"/>
              <a:ext cx="180096" cy="25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73" fill="norm" stroke="1" extrusionOk="0">
                  <a:moveTo>
                    <a:pt x="21236" y="4696"/>
                  </a:moveTo>
                  <a:cubicBezTo>
                    <a:pt x="21018" y="3608"/>
                    <a:pt x="20799" y="2521"/>
                    <a:pt x="20254" y="1666"/>
                  </a:cubicBezTo>
                  <a:cubicBezTo>
                    <a:pt x="19709" y="811"/>
                    <a:pt x="18836" y="190"/>
                    <a:pt x="17090" y="34"/>
                  </a:cubicBezTo>
                  <a:cubicBezTo>
                    <a:pt x="15345" y="-121"/>
                    <a:pt x="12727" y="190"/>
                    <a:pt x="10000" y="2210"/>
                  </a:cubicBezTo>
                  <a:cubicBezTo>
                    <a:pt x="7272" y="4230"/>
                    <a:pt x="4436" y="7960"/>
                    <a:pt x="2690" y="10834"/>
                  </a:cubicBezTo>
                  <a:cubicBezTo>
                    <a:pt x="945" y="13709"/>
                    <a:pt x="290" y="15729"/>
                    <a:pt x="72" y="17206"/>
                  </a:cubicBezTo>
                  <a:cubicBezTo>
                    <a:pt x="-146" y="18682"/>
                    <a:pt x="72" y="19614"/>
                    <a:pt x="1490" y="20314"/>
                  </a:cubicBezTo>
                  <a:cubicBezTo>
                    <a:pt x="2909" y="21013"/>
                    <a:pt x="5527" y="21479"/>
                    <a:pt x="8690" y="20935"/>
                  </a:cubicBezTo>
                  <a:cubicBezTo>
                    <a:pt x="11854" y="20391"/>
                    <a:pt x="15563" y="18837"/>
                    <a:pt x="17963" y="16584"/>
                  </a:cubicBezTo>
                  <a:cubicBezTo>
                    <a:pt x="20363" y="14331"/>
                    <a:pt x="21454" y="11378"/>
                    <a:pt x="20254" y="9203"/>
                  </a:cubicBezTo>
                  <a:cubicBezTo>
                    <a:pt x="19054" y="7027"/>
                    <a:pt x="15563" y="5629"/>
                    <a:pt x="12072" y="4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384809" y="4067655"/>
              <a:ext cx="159425" cy="48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441" fill="norm" stroke="1" extrusionOk="0">
                  <a:moveTo>
                    <a:pt x="0" y="11495"/>
                  </a:moveTo>
                  <a:cubicBezTo>
                    <a:pt x="243" y="11085"/>
                    <a:pt x="485" y="10674"/>
                    <a:pt x="607" y="10674"/>
                  </a:cubicBezTo>
                  <a:cubicBezTo>
                    <a:pt x="728" y="10674"/>
                    <a:pt x="728" y="11085"/>
                    <a:pt x="1092" y="12481"/>
                  </a:cubicBezTo>
                  <a:cubicBezTo>
                    <a:pt x="1456" y="13877"/>
                    <a:pt x="2184" y="16259"/>
                    <a:pt x="2548" y="17655"/>
                  </a:cubicBezTo>
                  <a:cubicBezTo>
                    <a:pt x="2912" y="19051"/>
                    <a:pt x="2912" y="19462"/>
                    <a:pt x="3155" y="20037"/>
                  </a:cubicBezTo>
                  <a:cubicBezTo>
                    <a:pt x="3398" y="20612"/>
                    <a:pt x="3883" y="21351"/>
                    <a:pt x="4126" y="21433"/>
                  </a:cubicBezTo>
                  <a:cubicBezTo>
                    <a:pt x="4368" y="21515"/>
                    <a:pt x="4368" y="20940"/>
                    <a:pt x="4490" y="19174"/>
                  </a:cubicBezTo>
                  <a:cubicBezTo>
                    <a:pt x="4611" y="17409"/>
                    <a:pt x="4854" y="14452"/>
                    <a:pt x="5097" y="11495"/>
                  </a:cubicBezTo>
                  <a:cubicBezTo>
                    <a:pt x="5339" y="8539"/>
                    <a:pt x="5582" y="5582"/>
                    <a:pt x="5703" y="3898"/>
                  </a:cubicBezTo>
                  <a:cubicBezTo>
                    <a:pt x="5825" y="2215"/>
                    <a:pt x="5825" y="1804"/>
                    <a:pt x="5946" y="1352"/>
                  </a:cubicBezTo>
                  <a:cubicBezTo>
                    <a:pt x="6067" y="901"/>
                    <a:pt x="6310" y="408"/>
                    <a:pt x="7402" y="161"/>
                  </a:cubicBezTo>
                  <a:cubicBezTo>
                    <a:pt x="8494" y="-85"/>
                    <a:pt x="10436" y="-85"/>
                    <a:pt x="12863" y="408"/>
                  </a:cubicBezTo>
                  <a:cubicBezTo>
                    <a:pt x="15290" y="901"/>
                    <a:pt x="18202" y="1886"/>
                    <a:pt x="19780" y="2913"/>
                  </a:cubicBezTo>
                  <a:cubicBezTo>
                    <a:pt x="21357" y="3939"/>
                    <a:pt x="21600" y="5007"/>
                    <a:pt x="18445" y="6239"/>
                  </a:cubicBezTo>
                  <a:cubicBezTo>
                    <a:pt x="15290" y="7471"/>
                    <a:pt x="8737" y="8867"/>
                    <a:pt x="2184" y="10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6378418" y="4171217"/>
              <a:ext cx="11102" cy="14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400622" y="4049098"/>
              <a:ext cx="44407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6467232" y="3906457"/>
              <a:ext cx="116569" cy="47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4243"/>
                  </a:moveTo>
                  <a:cubicBezTo>
                    <a:pt x="20914" y="3311"/>
                    <a:pt x="20229" y="2379"/>
                    <a:pt x="19029" y="1659"/>
                  </a:cubicBezTo>
                  <a:cubicBezTo>
                    <a:pt x="17829" y="939"/>
                    <a:pt x="16114" y="431"/>
                    <a:pt x="14057" y="177"/>
                  </a:cubicBezTo>
                  <a:cubicBezTo>
                    <a:pt x="12000" y="-77"/>
                    <a:pt x="9600" y="-77"/>
                    <a:pt x="7543" y="304"/>
                  </a:cubicBezTo>
                  <a:cubicBezTo>
                    <a:pt x="5486" y="685"/>
                    <a:pt x="3772" y="1448"/>
                    <a:pt x="2572" y="3481"/>
                  </a:cubicBezTo>
                  <a:cubicBezTo>
                    <a:pt x="1372" y="5514"/>
                    <a:pt x="686" y="8817"/>
                    <a:pt x="343" y="12036"/>
                  </a:cubicBezTo>
                  <a:cubicBezTo>
                    <a:pt x="0" y="15255"/>
                    <a:pt x="0" y="18389"/>
                    <a:pt x="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433068" y="4198972"/>
              <a:ext cx="206243" cy="8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657" y="21600"/>
                  </a:moveTo>
                  <a:cubicBezTo>
                    <a:pt x="88" y="17100"/>
                    <a:pt x="-480" y="12600"/>
                    <a:pt x="657" y="9225"/>
                  </a:cubicBezTo>
                  <a:cubicBezTo>
                    <a:pt x="1794" y="5850"/>
                    <a:pt x="4636" y="3600"/>
                    <a:pt x="8331" y="2250"/>
                  </a:cubicBezTo>
                  <a:cubicBezTo>
                    <a:pt x="12025" y="900"/>
                    <a:pt x="16573" y="450"/>
                    <a:pt x="211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7066728" y="4210073"/>
              <a:ext cx="5552" cy="3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7128105" y="4137912"/>
              <a:ext cx="427101" cy="25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72" fill="norm" stroke="1" extrusionOk="0">
                  <a:moveTo>
                    <a:pt x="545" y="0"/>
                  </a:moveTo>
                  <a:cubicBezTo>
                    <a:pt x="358" y="5361"/>
                    <a:pt x="171" y="10721"/>
                    <a:pt x="78" y="13874"/>
                  </a:cubicBezTo>
                  <a:cubicBezTo>
                    <a:pt x="-16" y="17028"/>
                    <a:pt x="-16" y="17974"/>
                    <a:pt x="31" y="18841"/>
                  </a:cubicBezTo>
                  <a:cubicBezTo>
                    <a:pt x="78" y="19708"/>
                    <a:pt x="171" y="20496"/>
                    <a:pt x="452" y="20969"/>
                  </a:cubicBezTo>
                  <a:cubicBezTo>
                    <a:pt x="732" y="21442"/>
                    <a:pt x="1200" y="21600"/>
                    <a:pt x="1574" y="21364"/>
                  </a:cubicBezTo>
                  <a:cubicBezTo>
                    <a:pt x="1948" y="21127"/>
                    <a:pt x="2228" y="20496"/>
                    <a:pt x="2696" y="19393"/>
                  </a:cubicBezTo>
                  <a:cubicBezTo>
                    <a:pt x="3163" y="18289"/>
                    <a:pt x="3818" y="16712"/>
                    <a:pt x="4285" y="15293"/>
                  </a:cubicBezTo>
                  <a:cubicBezTo>
                    <a:pt x="4753" y="13874"/>
                    <a:pt x="5033" y="12613"/>
                    <a:pt x="5174" y="12455"/>
                  </a:cubicBezTo>
                  <a:cubicBezTo>
                    <a:pt x="5314" y="12298"/>
                    <a:pt x="5314" y="13244"/>
                    <a:pt x="5501" y="14426"/>
                  </a:cubicBezTo>
                  <a:cubicBezTo>
                    <a:pt x="5688" y="15609"/>
                    <a:pt x="6062" y="17028"/>
                    <a:pt x="6436" y="17974"/>
                  </a:cubicBezTo>
                  <a:cubicBezTo>
                    <a:pt x="6810" y="18920"/>
                    <a:pt x="7184" y="19393"/>
                    <a:pt x="7652" y="19629"/>
                  </a:cubicBezTo>
                  <a:cubicBezTo>
                    <a:pt x="8119" y="19866"/>
                    <a:pt x="8680" y="19866"/>
                    <a:pt x="9288" y="19314"/>
                  </a:cubicBezTo>
                  <a:cubicBezTo>
                    <a:pt x="9896" y="18762"/>
                    <a:pt x="10550" y="17658"/>
                    <a:pt x="11158" y="16239"/>
                  </a:cubicBezTo>
                  <a:cubicBezTo>
                    <a:pt x="11766" y="14820"/>
                    <a:pt x="12327" y="13086"/>
                    <a:pt x="12654" y="10879"/>
                  </a:cubicBezTo>
                  <a:cubicBezTo>
                    <a:pt x="12981" y="8672"/>
                    <a:pt x="13075" y="5991"/>
                    <a:pt x="12981" y="4336"/>
                  </a:cubicBezTo>
                  <a:cubicBezTo>
                    <a:pt x="12888" y="2680"/>
                    <a:pt x="12607" y="2050"/>
                    <a:pt x="12187" y="1734"/>
                  </a:cubicBezTo>
                  <a:cubicBezTo>
                    <a:pt x="11766" y="1419"/>
                    <a:pt x="11205" y="1419"/>
                    <a:pt x="10878" y="2050"/>
                  </a:cubicBezTo>
                  <a:cubicBezTo>
                    <a:pt x="10550" y="2680"/>
                    <a:pt x="10457" y="3942"/>
                    <a:pt x="10644" y="4888"/>
                  </a:cubicBezTo>
                  <a:cubicBezTo>
                    <a:pt x="10831" y="5834"/>
                    <a:pt x="11298" y="6464"/>
                    <a:pt x="13168" y="6780"/>
                  </a:cubicBezTo>
                  <a:cubicBezTo>
                    <a:pt x="15039" y="7095"/>
                    <a:pt x="18311" y="7095"/>
                    <a:pt x="21584" y="7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710631" y="4254480"/>
              <a:ext cx="127671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4400"/>
                    <a:pt x="7513" y="7200"/>
                    <a:pt x="11113" y="3600"/>
                  </a:cubicBezTo>
                  <a:cubicBezTo>
                    <a:pt x="14713" y="0"/>
                    <a:pt x="181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727284" y="4382151"/>
              <a:ext cx="188730" cy="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8000"/>
                    <a:pt x="8894" y="14400"/>
                    <a:pt x="12494" y="10800"/>
                  </a:cubicBezTo>
                  <a:cubicBezTo>
                    <a:pt x="16094" y="7200"/>
                    <a:pt x="1884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8121396" y="4198972"/>
              <a:ext cx="5552" cy="24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60"/>
                    <a:pt x="0" y="8320"/>
                    <a:pt x="3600" y="11920"/>
                  </a:cubicBezTo>
                  <a:cubicBezTo>
                    <a:pt x="7200" y="15520"/>
                    <a:pt x="14400" y="185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360583" y="4786928"/>
              <a:ext cx="237852" cy="25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881" fill="norm" stroke="1" extrusionOk="0">
                  <a:moveTo>
                    <a:pt x="14526" y="6738"/>
                  </a:moveTo>
                  <a:cubicBezTo>
                    <a:pt x="13866" y="4802"/>
                    <a:pt x="13207" y="2865"/>
                    <a:pt x="12053" y="1599"/>
                  </a:cubicBezTo>
                  <a:cubicBezTo>
                    <a:pt x="10898" y="333"/>
                    <a:pt x="9250" y="-263"/>
                    <a:pt x="7683" y="109"/>
                  </a:cubicBezTo>
                  <a:cubicBezTo>
                    <a:pt x="6117" y="482"/>
                    <a:pt x="4633" y="1823"/>
                    <a:pt x="3149" y="4504"/>
                  </a:cubicBezTo>
                  <a:cubicBezTo>
                    <a:pt x="1665" y="7185"/>
                    <a:pt x="181" y="11207"/>
                    <a:pt x="16" y="14336"/>
                  </a:cubicBezTo>
                  <a:cubicBezTo>
                    <a:pt x="-149" y="17464"/>
                    <a:pt x="1005" y="19698"/>
                    <a:pt x="3643" y="20518"/>
                  </a:cubicBezTo>
                  <a:cubicBezTo>
                    <a:pt x="6282" y="21337"/>
                    <a:pt x="10404" y="20741"/>
                    <a:pt x="13619" y="19028"/>
                  </a:cubicBezTo>
                  <a:cubicBezTo>
                    <a:pt x="16834" y="17315"/>
                    <a:pt x="19143" y="14485"/>
                    <a:pt x="20297" y="12176"/>
                  </a:cubicBezTo>
                  <a:cubicBezTo>
                    <a:pt x="21451" y="9867"/>
                    <a:pt x="21451" y="8079"/>
                    <a:pt x="20544" y="6589"/>
                  </a:cubicBezTo>
                  <a:cubicBezTo>
                    <a:pt x="19637" y="5100"/>
                    <a:pt x="17824" y="3908"/>
                    <a:pt x="16504" y="3536"/>
                  </a:cubicBezTo>
                  <a:cubicBezTo>
                    <a:pt x="15185" y="3163"/>
                    <a:pt x="14361" y="3610"/>
                    <a:pt x="13537" y="4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490177" y="4911453"/>
              <a:ext cx="140001" cy="20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0782" fill="norm" stroke="1" extrusionOk="0">
                  <a:moveTo>
                    <a:pt x="12852" y="3209"/>
                  </a:moveTo>
                  <a:cubicBezTo>
                    <a:pt x="12852" y="2072"/>
                    <a:pt x="12852" y="935"/>
                    <a:pt x="12177" y="366"/>
                  </a:cubicBezTo>
                  <a:cubicBezTo>
                    <a:pt x="11502" y="-202"/>
                    <a:pt x="10152" y="-202"/>
                    <a:pt x="8262" y="1030"/>
                  </a:cubicBezTo>
                  <a:cubicBezTo>
                    <a:pt x="6372" y="2261"/>
                    <a:pt x="3942" y="4724"/>
                    <a:pt x="2187" y="7945"/>
                  </a:cubicBezTo>
                  <a:cubicBezTo>
                    <a:pt x="432" y="11166"/>
                    <a:pt x="-648" y="15145"/>
                    <a:pt x="432" y="17703"/>
                  </a:cubicBezTo>
                  <a:cubicBezTo>
                    <a:pt x="1512" y="20261"/>
                    <a:pt x="4752" y="21398"/>
                    <a:pt x="8532" y="20451"/>
                  </a:cubicBezTo>
                  <a:cubicBezTo>
                    <a:pt x="12312" y="19503"/>
                    <a:pt x="16632" y="16472"/>
                    <a:pt x="18792" y="13630"/>
                  </a:cubicBezTo>
                  <a:cubicBezTo>
                    <a:pt x="20952" y="10787"/>
                    <a:pt x="20952" y="8135"/>
                    <a:pt x="18927" y="6335"/>
                  </a:cubicBezTo>
                  <a:cubicBezTo>
                    <a:pt x="16902" y="4535"/>
                    <a:pt x="12852" y="3587"/>
                    <a:pt x="10017" y="3303"/>
                  </a:cubicBezTo>
                  <a:cubicBezTo>
                    <a:pt x="7182" y="3019"/>
                    <a:pt x="5562" y="3398"/>
                    <a:pt x="4752" y="4345"/>
                  </a:cubicBezTo>
                  <a:cubicBezTo>
                    <a:pt x="3942" y="5293"/>
                    <a:pt x="3942" y="6809"/>
                    <a:pt x="3942" y="8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6728441" y="5090528"/>
              <a:ext cx="27438" cy="2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6" fill="norm" stroke="1" extrusionOk="0">
                  <a:moveTo>
                    <a:pt x="3818" y="20296"/>
                  </a:moveTo>
                  <a:cubicBezTo>
                    <a:pt x="1118" y="12582"/>
                    <a:pt x="-1582" y="4867"/>
                    <a:pt x="1118" y="1782"/>
                  </a:cubicBezTo>
                  <a:cubicBezTo>
                    <a:pt x="3818" y="-1304"/>
                    <a:pt x="11918" y="239"/>
                    <a:pt x="20018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853177" y="4964994"/>
              <a:ext cx="191348" cy="15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15" fill="norm" stroke="1" extrusionOk="0">
                  <a:moveTo>
                    <a:pt x="293" y="0"/>
                  </a:moveTo>
                  <a:cubicBezTo>
                    <a:pt x="86" y="4966"/>
                    <a:pt x="-122" y="9931"/>
                    <a:pt x="86" y="13034"/>
                  </a:cubicBezTo>
                  <a:cubicBezTo>
                    <a:pt x="293" y="16138"/>
                    <a:pt x="916" y="17379"/>
                    <a:pt x="1851" y="18000"/>
                  </a:cubicBezTo>
                  <a:cubicBezTo>
                    <a:pt x="2786" y="18621"/>
                    <a:pt x="4032" y="18621"/>
                    <a:pt x="4966" y="18000"/>
                  </a:cubicBezTo>
                  <a:cubicBezTo>
                    <a:pt x="5901" y="17379"/>
                    <a:pt x="6524" y="16138"/>
                    <a:pt x="6524" y="16014"/>
                  </a:cubicBezTo>
                  <a:cubicBezTo>
                    <a:pt x="6524" y="15890"/>
                    <a:pt x="5901" y="16883"/>
                    <a:pt x="5901" y="18000"/>
                  </a:cubicBezTo>
                  <a:cubicBezTo>
                    <a:pt x="5901" y="19117"/>
                    <a:pt x="6524" y="20359"/>
                    <a:pt x="7563" y="20979"/>
                  </a:cubicBezTo>
                  <a:cubicBezTo>
                    <a:pt x="8601" y="21600"/>
                    <a:pt x="10055" y="21600"/>
                    <a:pt x="12443" y="18869"/>
                  </a:cubicBezTo>
                  <a:cubicBezTo>
                    <a:pt x="14832" y="16138"/>
                    <a:pt x="18155" y="10676"/>
                    <a:pt x="19816" y="7200"/>
                  </a:cubicBezTo>
                  <a:cubicBezTo>
                    <a:pt x="21478" y="3724"/>
                    <a:pt x="21478" y="2234"/>
                    <a:pt x="21478" y="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094483" y="5098215"/>
              <a:ext cx="11103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05917" y="5658855"/>
              <a:ext cx="22204" cy="16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00"/>
                    <a:pt x="10800" y="12000"/>
                    <a:pt x="14400" y="15600"/>
                  </a:cubicBezTo>
                  <a:cubicBezTo>
                    <a:pt x="18000" y="19200"/>
                    <a:pt x="198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05917" y="5558938"/>
              <a:ext cx="5552" cy="1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5581" y="5568115"/>
              <a:ext cx="118091" cy="26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55" fill="norm" stroke="1" extrusionOk="0">
                  <a:moveTo>
                    <a:pt x="15227" y="2423"/>
                  </a:moveTo>
                  <a:cubicBezTo>
                    <a:pt x="13898" y="1668"/>
                    <a:pt x="12569" y="912"/>
                    <a:pt x="11074" y="459"/>
                  </a:cubicBezTo>
                  <a:cubicBezTo>
                    <a:pt x="9578" y="6"/>
                    <a:pt x="7917" y="-145"/>
                    <a:pt x="6421" y="157"/>
                  </a:cubicBezTo>
                  <a:cubicBezTo>
                    <a:pt x="4926" y="459"/>
                    <a:pt x="3597" y="1214"/>
                    <a:pt x="2267" y="3480"/>
                  </a:cubicBezTo>
                  <a:cubicBezTo>
                    <a:pt x="938" y="5746"/>
                    <a:pt x="-391" y="9522"/>
                    <a:pt x="107" y="12543"/>
                  </a:cubicBezTo>
                  <a:cubicBezTo>
                    <a:pt x="606" y="15564"/>
                    <a:pt x="2932" y="17830"/>
                    <a:pt x="6754" y="19189"/>
                  </a:cubicBezTo>
                  <a:cubicBezTo>
                    <a:pt x="10575" y="20549"/>
                    <a:pt x="15892" y="21002"/>
                    <a:pt x="21209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92307" y="5587809"/>
              <a:ext cx="74469" cy="29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520" fill="norm" stroke="1" extrusionOk="0">
                  <a:moveTo>
                    <a:pt x="651" y="3520"/>
                  </a:moveTo>
                  <a:cubicBezTo>
                    <a:pt x="136" y="2720"/>
                    <a:pt x="-378" y="1920"/>
                    <a:pt x="393" y="1320"/>
                  </a:cubicBezTo>
                  <a:cubicBezTo>
                    <a:pt x="1165" y="720"/>
                    <a:pt x="3222" y="320"/>
                    <a:pt x="5793" y="120"/>
                  </a:cubicBezTo>
                  <a:cubicBezTo>
                    <a:pt x="8365" y="-80"/>
                    <a:pt x="11451" y="-80"/>
                    <a:pt x="14279" y="520"/>
                  </a:cubicBezTo>
                  <a:cubicBezTo>
                    <a:pt x="17108" y="1120"/>
                    <a:pt x="19679" y="2320"/>
                    <a:pt x="20451" y="4987"/>
                  </a:cubicBezTo>
                  <a:cubicBezTo>
                    <a:pt x="21222" y="7653"/>
                    <a:pt x="20193" y="11787"/>
                    <a:pt x="17365" y="14787"/>
                  </a:cubicBezTo>
                  <a:cubicBezTo>
                    <a:pt x="14536" y="17787"/>
                    <a:pt x="9908" y="19653"/>
                    <a:pt x="5279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680592" y="5516179"/>
              <a:ext cx="185797" cy="35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06" fill="norm" stroke="1" extrusionOk="0">
                  <a:moveTo>
                    <a:pt x="944" y="3909"/>
                  </a:moveTo>
                  <a:cubicBezTo>
                    <a:pt x="730" y="3353"/>
                    <a:pt x="517" y="2796"/>
                    <a:pt x="303" y="2183"/>
                  </a:cubicBezTo>
                  <a:cubicBezTo>
                    <a:pt x="89" y="1571"/>
                    <a:pt x="-125" y="903"/>
                    <a:pt x="89" y="1014"/>
                  </a:cubicBezTo>
                  <a:cubicBezTo>
                    <a:pt x="303" y="1126"/>
                    <a:pt x="944" y="2016"/>
                    <a:pt x="2227" y="4355"/>
                  </a:cubicBezTo>
                  <a:cubicBezTo>
                    <a:pt x="3511" y="6693"/>
                    <a:pt x="5435" y="10478"/>
                    <a:pt x="6932" y="13429"/>
                  </a:cubicBezTo>
                  <a:cubicBezTo>
                    <a:pt x="8429" y="16379"/>
                    <a:pt x="9499" y="18495"/>
                    <a:pt x="10354" y="19775"/>
                  </a:cubicBezTo>
                  <a:cubicBezTo>
                    <a:pt x="11210" y="21056"/>
                    <a:pt x="11851" y="21501"/>
                    <a:pt x="12386" y="21390"/>
                  </a:cubicBezTo>
                  <a:cubicBezTo>
                    <a:pt x="12921" y="21278"/>
                    <a:pt x="13348" y="20610"/>
                    <a:pt x="14097" y="18328"/>
                  </a:cubicBezTo>
                  <a:cubicBezTo>
                    <a:pt x="14845" y="16045"/>
                    <a:pt x="15915" y="12148"/>
                    <a:pt x="16556" y="9142"/>
                  </a:cubicBezTo>
                  <a:cubicBezTo>
                    <a:pt x="17198" y="6136"/>
                    <a:pt x="17412" y="4021"/>
                    <a:pt x="17732" y="2517"/>
                  </a:cubicBezTo>
                  <a:cubicBezTo>
                    <a:pt x="18053" y="1014"/>
                    <a:pt x="18481" y="124"/>
                    <a:pt x="19123" y="12"/>
                  </a:cubicBezTo>
                  <a:cubicBezTo>
                    <a:pt x="19764" y="-99"/>
                    <a:pt x="20620" y="569"/>
                    <a:pt x="21475" y="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889950" y="5658986"/>
              <a:ext cx="165169" cy="16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12" fill="norm" stroke="1" extrusionOk="0">
                  <a:moveTo>
                    <a:pt x="12064" y="6463"/>
                  </a:moveTo>
                  <a:cubicBezTo>
                    <a:pt x="11584" y="5263"/>
                    <a:pt x="11104" y="4063"/>
                    <a:pt x="10504" y="2863"/>
                  </a:cubicBezTo>
                  <a:cubicBezTo>
                    <a:pt x="9904" y="1663"/>
                    <a:pt x="9184" y="463"/>
                    <a:pt x="8224" y="103"/>
                  </a:cubicBezTo>
                  <a:cubicBezTo>
                    <a:pt x="7264" y="-257"/>
                    <a:pt x="6064" y="223"/>
                    <a:pt x="4624" y="3223"/>
                  </a:cubicBezTo>
                  <a:cubicBezTo>
                    <a:pt x="3184" y="6223"/>
                    <a:pt x="1504" y="11743"/>
                    <a:pt x="664" y="15103"/>
                  </a:cubicBezTo>
                  <a:cubicBezTo>
                    <a:pt x="-176" y="18463"/>
                    <a:pt x="-176" y="19663"/>
                    <a:pt x="424" y="20383"/>
                  </a:cubicBezTo>
                  <a:cubicBezTo>
                    <a:pt x="1024" y="21103"/>
                    <a:pt x="2224" y="21343"/>
                    <a:pt x="4024" y="19423"/>
                  </a:cubicBezTo>
                  <a:cubicBezTo>
                    <a:pt x="5824" y="17503"/>
                    <a:pt x="8224" y="13423"/>
                    <a:pt x="9784" y="10903"/>
                  </a:cubicBezTo>
                  <a:cubicBezTo>
                    <a:pt x="11344" y="8383"/>
                    <a:pt x="12064" y="7423"/>
                    <a:pt x="12424" y="7543"/>
                  </a:cubicBezTo>
                  <a:cubicBezTo>
                    <a:pt x="12784" y="7663"/>
                    <a:pt x="12784" y="8863"/>
                    <a:pt x="13624" y="10903"/>
                  </a:cubicBezTo>
                  <a:cubicBezTo>
                    <a:pt x="14464" y="12943"/>
                    <a:pt x="16144" y="15823"/>
                    <a:pt x="17584" y="17503"/>
                  </a:cubicBezTo>
                  <a:cubicBezTo>
                    <a:pt x="19024" y="19183"/>
                    <a:pt x="20224" y="19663"/>
                    <a:pt x="21424" y="20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106927" y="5465446"/>
              <a:ext cx="64761" cy="34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234" y="1687"/>
                  </a:moveTo>
                  <a:cubicBezTo>
                    <a:pt x="617" y="874"/>
                    <a:pt x="0" y="61"/>
                    <a:pt x="0" y="3"/>
                  </a:cubicBezTo>
                  <a:cubicBezTo>
                    <a:pt x="0" y="-55"/>
                    <a:pt x="617" y="642"/>
                    <a:pt x="1543" y="2906"/>
                  </a:cubicBezTo>
                  <a:cubicBezTo>
                    <a:pt x="2469" y="5171"/>
                    <a:pt x="3703" y="9003"/>
                    <a:pt x="5554" y="12313"/>
                  </a:cubicBezTo>
                  <a:cubicBezTo>
                    <a:pt x="7406" y="15622"/>
                    <a:pt x="9874" y="18410"/>
                    <a:pt x="12651" y="19861"/>
                  </a:cubicBezTo>
                  <a:cubicBezTo>
                    <a:pt x="15429" y="21313"/>
                    <a:pt x="18514" y="21429"/>
                    <a:pt x="2160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193891" y="5703261"/>
              <a:ext cx="11102" cy="9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204992" y="5592244"/>
              <a:ext cx="16654" cy="5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289698" y="5381076"/>
              <a:ext cx="113768" cy="39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00" fill="norm" stroke="1" extrusionOk="0">
                  <a:moveTo>
                    <a:pt x="20304" y="16667"/>
                  </a:moveTo>
                  <a:cubicBezTo>
                    <a:pt x="20304" y="15759"/>
                    <a:pt x="20304" y="14850"/>
                    <a:pt x="19276" y="14043"/>
                  </a:cubicBezTo>
                  <a:cubicBezTo>
                    <a:pt x="18247" y="13235"/>
                    <a:pt x="16190" y="12529"/>
                    <a:pt x="14133" y="12226"/>
                  </a:cubicBezTo>
                  <a:cubicBezTo>
                    <a:pt x="12076" y="11923"/>
                    <a:pt x="10019" y="12024"/>
                    <a:pt x="7619" y="13387"/>
                  </a:cubicBezTo>
                  <a:cubicBezTo>
                    <a:pt x="5219" y="14749"/>
                    <a:pt x="2476" y="17374"/>
                    <a:pt x="1104" y="18938"/>
                  </a:cubicBezTo>
                  <a:cubicBezTo>
                    <a:pt x="-267" y="20503"/>
                    <a:pt x="-267" y="21007"/>
                    <a:pt x="590" y="21260"/>
                  </a:cubicBezTo>
                  <a:cubicBezTo>
                    <a:pt x="1447" y="21512"/>
                    <a:pt x="3162" y="21512"/>
                    <a:pt x="5562" y="20503"/>
                  </a:cubicBezTo>
                  <a:cubicBezTo>
                    <a:pt x="7962" y="19493"/>
                    <a:pt x="11047" y="17475"/>
                    <a:pt x="13790" y="14648"/>
                  </a:cubicBezTo>
                  <a:cubicBezTo>
                    <a:pt x="16533" y="11822"/>
                    <a:pt x="18933" y="8189"/>
                    <a:pt x="20133" y="5766"/>
                  </a:cubicBezTo>
                  <a:cubicBezTo>
                    <a:pt x="21333" y="3344"/>
                    <a:pt x="21333" y="2133"/>
                    <a:pt x="20476" y="1275"/>
                  </a:cubicBezTo>
                  <a:cubicBezTo>
                    <a:pt x="19619" y="417"/>
                    <a:pt x="17904" y="-88"/>
                    <a:pt x="16533" y="13"/>
                  </a:cubicBezTo>
                  <a:cubicBezTo>
                    <a:pt x="15162" y="114"/>
                    <a:pt x="14133" y="820"/>
                    <a:pt x="13276" y="2789"/>
                  </a:cubicBezTo>
                  <a:cubicBezTo>
                    <a:pt x="12419" y="4757"/>
                    <a:pt x="11733" y="7987"/>
                    <a:pt x="12419" y="11015"/>
                  </a:cubicBezTo>
                  <a:cubicBezTo>
                    <a:pt x="13104" y="14043"/>
                    <a:pt x="15162" y="16869"/>
                    <a:pt x="16704" y="18534"/>
                  </a:cubicBezTo>
                  <a:cubicBezTo>
                    <a:pt x="18247" y="20200"/>
                    <a:pt x="19276" y="20704"/>
                    <a:pt x="20304" y="21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482536" y="5653304"/>
              <a:ext cx="5552" cy="8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504740" y="5481226"/>
              <a:ext cx="22205" cy="2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599986" y="5362241"/>
              <a:ext cx="65731" cy="42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72" fill="norm" stroke="1" extrusionOk="0">
                  <a:moveTo>
                    <a:pt x="19514" y="3194"/>
                  </a:moveTo>
                  <a:cubicBezTo>
                    <a:pt x="20114" y="2728"/>
                    <a:pt x="20714" y="2263"/>
                    <a:pt x="21014" y="1658"/>
                  </a:cubicBezTo>
                  <a:cubicBezTo>
                    <a:pt x="21314" y="1052"/>
                    <a:pt x="21314" y="308"/>
                    <a:pt x="20114" y="75"/>
                  </a:cubicBezTo>
                  <a:cubicBezTo>
                    <a:pt x="18914" y="-158"/>
                    <a:pt x="16514" y="121"/>
                    <a:pt x="14414" y="1332"/>
                  </a:cubicBezTo>
                  <a:cubicBezTo>
                    <a:pt x="12314" y="2542"/>
                    <a:pt x="10514" y="4683"/>
                    <a:pt x="8114" y="7476"/>
                  </a:cubicBezTo>
                  <a:cubicBezTo>
                    <a:pt x="5714" y="10270"/>
                    <a:pt x="2714" y="13714"/>
                    <a:pt x="1214" y="15995"/>
                  </a:cubicBezTo>
                  <a:cubicBezTo>
                    <a:pt x="-286" y="18276"/>
                    <a:pt x="-286" y="19394"/>
                    <a:pt x="614" y="20139"/>
                  </a:cubicBezTo>
                  <a:cubicBezTo>
                    <a:pt x="1514" y="20883"/>
                    <a:pt x="3314" y="21256"/>
                    <a:pt x="5714" y="21349"/>
                  </a:cubicBezTo>
                  <a:cubicBezTo>
                    <a:pt x="8114" y="21442"/>
                    <a:pt x="11114" y="21256"/>
                    <a:pt x="13814" y="20651"/>
                  </a:cubicBezTo>
                  <a:cubicBezTo>
                    <a:pt x="16514" y="20045"/>
                    <a:pt x="18914" y="19021"/>
                    <a:pt x="21314" y="17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576902" y="5555733"/>
              <a:ext cx="266401" cy="46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97" fill="norm" stroke="1" extrusionOk="0">
                  <a:moveTo>
                    <a:pt x="0" y="2434"/>
                  </a:moveTo>
                  <a:cubicBezTo>
                    <a:pt x="1639" y="2519"/>
                    <a:pt x="3277" y="2604"/>
                    <a:pt x="5214" y="2349"/>
                  </a:cubicBezTo>
                  <a:cubicBezTo>
                    <a:pt x="7150" y="2095"/>
                    <a:pt x="9385" y="1502"/>
                    <a:pt x="10874" y="952"/>
                  </a:cubicBezTo>
                  <a:cubicBezTo>
                    <a:pt x="12364" y="401"/>
                    <a:pt x="13109" y="-107"/>
                    <a:pt x="13183" y="20"/>
                  </a:cubicBezTo>
                  <a:cubicBezTo>
                    <a:pt x="13258" y="147"/>
                    <a:pt x="12662" y="909"/>
                    <a:pt x="12364" y="1502"/>
                  </a:cubicBezTo>
                  <a:cubicBezTo>
                    <a:pt x="12066" y="2095"/>
                    <a:pt x="12066" y="2519"/>
                    <a:pt x="12141" y="2942"/>
                  </a:cubicBezTo>
                  <a:cubicBezTo>
                    <a:pt x="12215" y="3366"/>
                    <a:pt x="12364" y="3789"/>
                    <a:pt x="13034" y="4086"/>
                  </a:cubicBezTo>
                  <a:cubicBezTo>
                    <a:pt x="13705" y="4382"/>
                    <a:pt x="14897" y="4552"/>
                    <a:pt x="15939" y="4382"/>
                  </a:cubicBezTo>
                  <a:cubicBezTo>
                    <a:pt x="16982" y="4213"/>
                    <a:pt x="17876" y="3705"/>
                    <a:pt x="18472" y="3662"/>
                  </a:cubicBezTo>
                  <a:cubicBezTo>
                    <a:pt x="19068" y="3620"/>
                    <a:pt x="19366" y="4044"/>
                    <a:pt x="19887" y="5611"/>
                  </a:cubicBezTo>
                  <a:cubicBezTo>
                    <a:pt x="20408" y="7178"/>
                    <a:pt x="21153" y="9888"/>
                    <a:pt x="21377" y="12345"/>
                  </a:cubicBezTo>
                  <a:cubicBezTo>
                    <a:pt x="21600" y="14801"/>
                    <a:pt x="21302" y="17004"/>
                    <a:pt x="20408" y="18486"/>
                  </a:cubicBezTo>
                  <a:cubicBezTo>
                    <a:pt x="19514" y="19968"/>
                    <a:pt x="18025" y="20731"/>
                    <a:pt x="16535" y="21112"/>
                  </a:cubicBezTo>
                  <a:cubicBezTo>
                    <a:pt x="15046" y="21493"/>
                    <a:pt x="13556" y="21493"/>
                    <a:pt x="12588" y="21112"/>
                  </a:cubicBezTo>
                  <a:cubicBezTo>
                    <a:pt x="11619" y="20731"/>
                    <a:pt x="11172" y="19968"/>
                    <a:pt x="10726" y="19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098685" y="5628246"/>
              <a:ext cx="366360" cy="1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836" y="10884"/>
                    <a:pt x="5673" y="1066"/>
                    <a:pt x="9273" y="84"/>
                  </a:cubicBezTo>
                  <a:cubicBezTo>
                    <a:pt x="12873" y="-898"/>
                    <a:pt x="17236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174370" y="5686609"/>
              <a:ext cx="301776" cy="6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09" fill="norm" stroke="1" extrusionOk="0">
                  <a:moveTo>
                    <a:pt x="1725" y="17673"/>
                  </a:moveTo>
                  <a:cubicBezTo>
                    <a:pt x="803" y="18982"/>
                    <a:pt x="-119" y="20291"/>
                    <a:pt x="13" y="20945"/>
                  </a:cubicBezTo>
                  <a:cubicBezTo>
                    <a:pt x="144" y="21600"/>
                    <a:pt x="1330" y="21600"/>
                    <a:pt x="4425" y="18982"/>
                  </a:cubicBezTo>
                  <a:cubicBezTo>
                    <a:pt x="7520" y="16364"/>
                    <a:pt x="12525" y="11127"/>
                    <a:pt x="15686" y="7527"/>
                  </a:cubicBezTo>
                  <a:cubicBezTo>
                    <a:pt x="18847" y="3927"/>
                    <a:pt x="20164" y="1964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391894" y="5513463"/>
              <a:ext cx="135951" cy="29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543" fill="norm" stroke="1" extrusionOk="0">
                  <a:moveTo>
                    <a:pt x="3516" y="483"/>
                  </a:moveTo>
                  <a:cubicBezTo>
                    <a:pt x="1833" y="213"/>
                    <a:pt x="150" y="-57"/>
                    <a:pt x="9" y="10"/>
                  </a:cubicBezTo>
                  <a:cubicBezTo>
                    <a:pt x="-131" y="78"/>
                    <a:pt x="1272" y="483"/>
                    <a:pt x="4918" y="1698"/>
                  </a:cubicBezTo>
                  <a:cubicBezTo>
                    <a:pt x="8565" y="2913"/>
                    <a:pt x="14456" y="4938"/>
                    <a:pt x="17682" y="6895"/>
                  </a:cubicBezTo>
                  <a:cubicBezTo>
                    <a:pt x="20908" y="8853"/>
                    <a:pt x="21469" y="10743"/>
                    <a:pt x="19365" y="13173"/>
                  </a:cubicBezTo>
                  <a:cubicBezTo>
                    <a:pt x="17261" y="15603"/>
                    <a:pt x="12492" y="18573"/>
                    <a:pt x="7724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024696" y="5303598"/>
              <a:ext cx="511669" cy="39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01" fill="norm" stroke="1" extrusionOk="0">
                  <a:moveTo>
                    <a:pt x="14078" y="0"/>
                  </a:moveTo>
                  <a:cubicBezTo>
                    <a:pt x="12129" y="1206"/>
                    <a:pt x="10179" y="2411"/>
                    <a:pt x="8464" y="3617"/>
                  </a:cubicBezTo>
                  <a:cubicBezTo>
                    <a:pt x="6748" y="4822"/>
                    <a:pt x="5267" y="6028"/>
                    <a:pt x="4292" y="6882"/>
                  </a:cubicBezTo>
                  <a:cubicBezTo>
                    <a:pt x="3317" y="7736"/>
                    <a:pt x="2849" y="8238"/>
                    <a:pt x="2537" y="8740"/>
                  </a:cubicBezTo>
                  <a:cubicBezTo>
                    <a:pt x="2225" y="9243"/>
                    <a:pt x="2069" y="9745"/>
                    <a:pt x="2342" y="10147"/>
                  </a:cubicBezTo>
                  <a:cubicBezTo>
                    <a:pt x="2615" y="10549"/>
                    <a:pt x="3317" y="10850"/>
                    <a:pt x="4877" y="11001"/>
                  </a:cubicBezTo>
                  <a:cubicBezTo>
                    <a:pt x="6436" y="11152"/>
                    <a:pt x="8854" y="11152"/>
                    <a:pt x="10257" y="11252"/>
                  </a:cubicBezTo>
                  <a:cubicBezTo>
                    <a:pt x="11661" y="11353"/>
                    <a:pt x="12051" y="11554"/>
                    <a:pt x="12051" y="11905"/>
                  </a:cubicBezTo>
                  <a:cubicBezTo>
                    <a:pt x="12051" y="12257"/>
                    <a:pt x="11661" y="12759"/>
                    <a:pt x="10179" y="13764"/>
                  </a:cubicBezTo>
                  <a:cubicBezTo>
                    <a:pt x="8698" y="14768"/>
                    <a:pt x="6124" y="16275"/>
                    <a:pt x="4409" y="17330"/>
                  </a:cubicBezTo>
                  <a:cubicBezTo>
                    <a:pt x="2693" y="18385"/>
                    <a:pt x="1835" y="18988"/>
                    <a:pt x="1173" y="19591"/>
                  </a:cubicBezTo>
                  <a:cubicBezTo>
                    <a:pt x="510" y="20194"/>
                    <a:pt x="42" y="20796"/>
                    <a:pt x="3" y="21148"/>
                  </a:cubicBezTo>
                  <a:cubicBezTo>
                    <a:pt x="-36" y="21500"/>
                    <a:pt x="354" y="21600"/>
                    <a:pt x="1913" y="21399"/>
                  </a:cubicBezTo>
                  <a:cubicBezTo>
                    <a:pt x="3473" y="21198"/>
                    <a:pt x="6202" y="20696"/>
                    <a:pt x="9009" y="20244"/>
                  </a:cubicBezTo>
                  <a:cubicBezTo>
                    <a:pt x="11817" y="19792"/>
                    <a:pt x="14702" y="19390"/>
                    <a:pt x="16807" y="19289"/>
                  </a:cubicBezTo>
                  <a:cubicBezTo>
                    <a:pt x="18913" y="19189"/>
                    <a:pt x="20238" y="19390"/>
                    <a:pt x="21564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992378" y="5807456"/>
              <a:ext cx="299748" cy="18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5807"/>
                  </a:moveTo>
                  <a:cubicBezTo>
                    <a:pt x="0" y="4758"/>
                    <a:pt x="0" y="3709"/>
                    <a:pt x="0" y="3709"/>
                  </a:cubicBezTo>
                  <a:cubicBezTo>
                    <a:pt x="0" y="3709"/>
                    <a:pt x="0" y="4758"/>
                    <a:pt x="0" y="7275"/>
                  </a:cubicBezTo>
                  <a:cubicBezTo>
                    <a:pt x="0" y="9791"/>
                    <a:pt x="0" y="13775"/>
                    <a:pt x="67" y="16397"/>
                  </a:cubicBezTo>
                  <a:cubicBezTo>
                    <a:pt x="133" y="19018"/>
                    <a:pt x="267" y="20276"/>
                    <a:pt x="667" y="20801"/>
                  </a:cubicBezTo>
                  <a:cubicBezTo>
                    <a:pt x="1067" y="21325"/>
                    <a:pt x="1733" y="21115"/>
                    <a:pt x="2467" y="19962"/>
                  </a:cubicBezTo>
                  <a:cubicBezTo>
                    <a:pt x="3200" y="18808"/>
                    <a:pt x="4000" y="16711"/>
                    <a:pt x="4467" y="14929"/>
                  </a:cubicBezTo>
                  <a:cubicBezTo>
                    <a:pt x="4933" y="13146"/>
                    <a:pt x="5067" y="11678"/>
                    <a:pt x="5200" y="11469"/>
                  </a:cubicBezTo>
                  <a:cubicBezTo>
                    <a:pt x="5333" y="11259"/>
                    <a:pt x="5467" y="12308"/>
                    <a:pt x="6000" y="13671"/>
                  </a:cubicBezTo>
                  <a:cubicBezTo>
                    <a:pt x="6533" y="15034"/>
                    <a:pt x="7467" y="16711"/>
                    <a:pt x="8333" y="17550"/>
                  </a:cubicBezTo>
                  <a:cubicBezTo>
                    <a:pt x="9200" y="18389"/>
                    <a:pt x="10000" y="18389"/>
                    <a:pt x="11067" y="16292"/>
                  </a:cubicBezTo>
                  <a:cubicBezTo>
                    <a:pt x="12133" y="14195"/>
                    <a:pt x="13467" y="10001"/>
                    <a:pt x="13867" y="6960"/>
                  </a:cubicBezTo>
                  <a:cubicBezTo>
                    <a:pt x="14267" y="3919"/>
                    <a:pt x="13733" y="2032"/>
                    <a:pt x="13000" y="983"/>
                  </a:cubicBezTo>
                  <a:cubicBezTo>
                    <a:pt x="12267" y="-65"/>
                    <a:pt x="11333" y="-275"/>
                    <a:pt x="10733" y="354"/>
                  </a:cubicBezTo>
                  <a:cubicBezTo>
                    <a:pt x="10133" y="983"/>
                    <a:pt x="9867" y="2451"/>
                    <a:pt x="10067" y="3605"/>
                  </a:cubicBezTo>
                  <a:cubicBezTo>
                    <a:pt x="10267" y="4758"/>
                    <a:pt x="10933" y="5597"/>
                    <a:pt x="12933" y="6121"/>
                  </a:cubicBezTo>
                  <a:cubicBezTo>
                    <a:pt x="14933" y="6645"/>
                    <a:pt x="18267" y="6855"/>
                    <a:pt x="21600" y="7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712924" y="5384446"/>
              <a:ext cx="159004" cy="59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98" fill="norm" stroke="1" extrusionOk="0">
                  <a:moveTo>
                    <a:pt x="878" y="6427"/>
                  </a:moveTo>
                  <a:cubicBezTo>
                    <a:pt x="387" y="8541"/>
                    <a:pt x="-104" y="10655"/>
                    <a:pt x="19" y="12901"/>
                  </a:cubicBezTo>
                  <a:cubicBezTo>
                    <a:pt x="141" y="15147"/>
                    <a:pt x="878" y="17525"/>
                    <a:pt x="1369" y="18879"/>
                  </a:cubicBezTo>
                  <a:cubicBezTo>
                    <a:pt x="1860" y="20233"/>
                    <a:pt x="2105" y="20563"/>
                    <a:pt x="2228" y="20893"/>
                  </a:cubicBezTo>
                  <a:cubicBezTo>
                    <a:pt x="2351" y="21224"/>
                    <a:pt x="2351" y="21554"/>
                    <a:pt x="2351" y="20332"/>
                  </a:cubicBezTo>
                  <a:cubicBezTo>
                    <a:pt x="2351" y="19110"/>
                    <a:pt x="2351" y="16336"/>
                    <a:pt x="2596" y="13759"/>
                  </a:cubicBezTo>
                  <a:cubicBezTo>
                    <a:pt x="2841" y="11183"/>
                    <a:pt x="3332" y="8805"/>
                    <a:pt x="3823" y="6824"/>
                  </a:cubicBezTo>
                  <a:cubicBezTo>
                    <a:pt x="4314" y="4842"/>
                    <a:pt x="4805" y="3257"/>
                    <a:pt x="5296" y="2266"/>
                  </a:cubicBezTo>
                  <a:cubicBezTo>
                    <a:pt x="5787" y="1275"/>
                    <a:pt x="6278" y="879"/>
                    <a:pt x="7014" y="582"/>
                  </a:cubicBezTo>
                  <a:cubicBezTo>
                    <a:pt x="7751" y="284"/>
                    <a:pt x="8732" y="86"/>
                    <a:pt x="9837" y="20"/>
                  </a:cubicBezTo>
                  <a:cubicBezTo>
                    <a:pt x="10941" y="-46"/>
                    <a:pt x="12169" y="20"/>
                    <a:pt x="14132" y="681"/>
                  </a:cubicBezTo>
                  <a:cubicBezTo>
                    <a:pt x="16096" y="1341"/>
                    <a:pt x="18796" y="2596"/>
                    <a:pt x="20146" y="3818"/>
                  </a:cubicBezTo>
                  <a:cubicBezTo>
                    <a:pt x="21496" y="5040"/>
                    <a:pt x="21496" y="6229"/>
                    <a:pt x="19532" y="7055"/>
                  </a:cubicBezTo>
                  <a:cubicBezTo>
                    <a:pt x="17569" y="7881"/>
                    <a:pt x="13641" y="8343"/>
                    <a:pt x="9714" y="8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3908273" y="5675507"/>
              <a:ext cx="155427" cy="14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4267"/>
                    <a:pt x="8743" y="8533"/>
                    <a:pt x="12343" y="12133"/>
                  </a:cubicBezTo>
                  <a:cubicBezTo>
                    <a:pt x="15943" y="15733"/>
                    <a:pt x="18771" y="18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952680" y="5664406"/>
              <a:ext cx="144325" cy="19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3154" y="1646"/>
                  </a:cubicBezTo>
                  <a:cubicBezTo>
                    <a:pt x="10246" y="3291"/>
                    <a:pt x="7200" y="6583"/>
                    <a:pt x="4985" y="10183"/>
                  </a:cubicBezTo>
                  <a:cubicBezTo>
                    <a:pt x="2769" y="13783"/>
                    <a:pt x="1385" y="176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163570" y="5424477"/>
              <a:ext cx="122165" cy="35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450" fill="norm" stroke="1" extrusionOk="0">
                  <a:moveTo>
                    <a:pt x="17851" y="3469"/>
                  </a:moveTo>
                  <a:cubicBezTo>
                    <a:pt x="18164" y="2903"/>
                    <a:pt x="18477" y="2338"/>
                    <a:pt x="18790" y="1716"/>
                  </a:cubicBezTo>
                  <a:cubicBezTo>
                    <a:pt x="19103" y="1094"/>
                    <a:pt x="19416" y="415"/>
                    <a:pt x="18790" y="133"/>
                  </a:cubicBezTo>
                  <a:cubicBezTo>
                    <a:pt x="18164" y="-150"/>
                    <a:pt x="16598" y="-37"/>
                    <a:pt x="13781" y="1037"/>
                  </a:cubicBezTo>
                  <a:cubicBezTo>
                    <a:pt x="10964" y="2112"/>
                    <a:pt x="6894" y="4147"/>
                    <a:pt x="3920" y="6522"/>
                  </a:cubicBezTo>
                  <a:cubicBezTo>
                    <a:pt x="946" y="8897"/>
                    <a:pt x="-932" y="11611"/>
                    <a:pt x="477" y="14156"/>
                  </a:cubicBezTo>
                  <a:cubicBezTo>
                    <a:pt x="1885" y="16700"/>
                    <a:pt x="6581" y="19075"/>
                    <a:pt x="10494" y="20263"/>
                  </a:cubicBezTo>
                  <a:cubicBezTo>
                    <a:pt x="14407" y="21450"/>
                    <a:pt x="17538" y="21450"/>
                    <a:pt x="20668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383725" y="5543110"/>
              <a:ext cx="323877" cy="19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47" fill="norm" stroke="1" extrusionOk="0">
                  <a:moveTo>
                    <a:pt x="3441" y="525"/>
                  </a:moveTo>
                  <a:cubicBezTo>
                    <a:pt x="2827" y="937"/>
                    <a:pt x="2214" y="1348"/>
                    <a:pt x="1600" y="3919"/>
                  </a:cubicBezTo>
                  <a:cubicBezTo>
                    <a:pt x="987" y="6491"/>
                    <a:pt x="373" y="11222"/>
                    <a:pt x="127" y="14102"/>
                  </a:cubicBezTo>
                  <a:cubicBezTo>
                    <a:pt x="-118" y="16982"/>
                    <a:pt x="5" y="18011"/>
                    <a:pt x="373" y="18731"/>
                  </a:cubicBezTo>
                  <a:cubicBezTo>
                    <a:pt x="741" y="19451"/>
                    <a:pt x="1355" y="19862"/>
                    <a:pt x="2091" y="19348"/>
                  </a:cubicBezTo>
                  <a:cubicBezTo>
                    <a:pt x="2827" y="18834"/>
                    <a:pt x="3687" y="17394"/>
                    <a:pt x="4300" y="16159"/>
                  </a:cubicBezTo>
                  <a:cubicBezTo>
                    <a:pt x="4914" y="14925"/>
                    <a:pt x="5282" y="13897"/>
                    <a:pt x="5466" y="14102"/>
                  </a:cubicBezTo>
                  <a:cubicBezTo>
                    <a:pt x="5650" y="14308"/>
                    <a:pt x="5650" y="15748"/>
                    <a:pt x="6325" y="17394"/>
                  </a:cubicBezTo>
                  <a:cubicBezTo>
                    <a:pt x="7000" y="19039"/>
                    <a:pt x="8350" y="20891"/>
                    <a:pt x="9700" y="21199"/>
                  </a:cubicBezTo>
                  <a:cubicBezTo>
                    <a:pt x="11050" y="21508"/>
                    <a:pt x="12400" y="20274"/>
                    <a:pt x="13689" y="18422"/>
                  </a:cubicBezTo>
                  <a:cubicBezTo>
                    <a:pt x="14977" y="16571"/>
                    <a:pt x="16205" y="14102"/>
                    <a:pt x="17002" y="11634"/>
                  </a:cubicBezTo>
                  <a:cubicBezTo>
                    <a:pt x="17800" y="9165"/>
                    <a:pt x="18168" y="6697"/>
                    <a:pt x="18352" y="4948"/>
                  </a:cubicBezTo>
                  <a:cubicBezTo>
                    <a:pt x="18537" y="3199"/>
                    <a:pt x="18537" y="2171"/>
                    <a:pt x="18230" y="1348"/>
                  </a:cubicBezTo>
                  <a:cubicBezTo>
                    <a:pt x="17923" y="525"/>
                    <a:pt x="17309" y="-92"/>
                    <a:pt x="16696" y="11"/>
                  </a:cubicBezTo>
                  <a:cubicBezTo>
                    <a:pt x="16082" y="114"/>
                    <a:pt x="15468" y="937"/>
                    <a:pt x="14977" y="2377"/>
                  </a:cubicBezTo>
                  <a:cubicBezTo>
                    <a:pt x="14487" y="3817"/>
                    <a:pt x="14118" y="5874"/>
                    <a:pt x="13996" y="7519"/>
                  </a:cubicBezTo>
                  <a:cubicBezTo>
                    <a:pt x="13873" y="9165"/>
                    <a:pt x="13996" y="10399"/>
                    <a:pt x="14487" y="11119"/>
                  </a:cubicBezTo>
                  <a:cubicBezTo>
                    <a:pt x="14977" y="11839"/>
                    <a:pt x="15837" y="12045"/>
                    <a:pt x="17064" y="11942"/>
                  </a:cubicBezTo>
                  <a:cubicBezTo>
                    <a:pt x="18291" y="11839"/>
                    <a:pt x="19887" y="11428"/>
                    <a:pt x="21482" y="11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724254" y="5447921"/>
              <a:ext cx="115191" cy="394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6978" y="0"/>
                  </a:moveTo>
                  <a:cubicBezTo>
                    <a:pt x="11631" y="2028"/>
                    <a:pt x="16283" y="4056"/>
                    <a:pt x="18775" y="6541"/>
                  </a:cubicBezTo>
                  <a:cubicBezTo>
                    <a:pt x="21268" y="9025"/>
                    <a:pt x="21600" y="11966"/>
                    <a:pt x="18111" y="14552"/>
                  </a:cubicBezTo>
                  <a:cubicBezTo>
                    <a:pt x="14622" y="17138"/>
                    <a:pt x="7311" y="193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157223" y="5695370"/>
              <a:ext cx="216486" cy="1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954" y="12302"/>
                    <a:pt x="5908" y="4448"/>
                    <a:pt x="9508" y="1502"/>
                  </a:cubicBezTo>
                  <a:cubicBezTo>
                    <a:pt x="13108" y="-1443"/>
                    <a:pt x="17354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229385" y="5793926"/>
              <a:ext cx="255341" cy="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0800"/>
                    <a:pt x="11270" y="0"/>
                    <a:pt x="14870" y="0"/>
                  </a:cubicBezTo>
                  <a:cubicBezTo>
                    <a:pt x="18470" y="0"/>
                    <a:pt x="2003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804967" y="5548668"/>
              <a:ext cx="151584" cy="31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281" fill="norm" stroke="1" extrusionOk="0">
                  <a:moveTo>
                    <a:pt x="18531" y="2581"/>
                  </a:moveTo>
                  <a:cubicBezTo>
                    <a:pt x="17769" y="2079"/>
                    <a:pt x="17006" y="1577"/>
                    <a:pt x="16244" y="1074"/>
                  </a:cubicBezTo>
                  <a:cubicBezTo>
                    <a:pt x="15482" y="572"/>
                    <a:pt x="14719" y="70"/>
                    <a:pt x="13830" y="7"/>
                  </a:cubicBezTo>
                  <a:cubicBezTo>
                    <a:pt x="12940" y="-56"/>
                    <a:pt x="11924" y="321"/>
                    <a:pt x="9637" y="2330"/>
                  </a:cubicBezTo>
                  <a:cubicBezTo>
                    <a:pt x="7350" y="4339"/>
                    <a:pt x="3792" y="7981"/>
                    <a:pt x="1759" y="10870"/>
                  </a:cubicBezTo>
                  <a:cubicBezTo>
                    <a:pt x="-274" y="13758"/>
                    <a:pt x="-782" y="15893"/>
                    <a:pt x="1505" y="17651"/>
                  </a:cubicBezTo>
                  <a:cubicBezTo>
                    <a:pt x="3792" y="19409"/>
                    <a:pt x="8874" y="20791"/>
                    <a:pt x="12559" y="21167"/>
                  </a:cubicBezTo>
                  <a:cubicBezTo>
                    <a:pt x="16244" y="21544"/>
                    <a:pt x="18531" y="20916"/>
                    <a:pt x="20818" y="20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6033808" y="5631100"/>
              <a:ext cx="61516" cy="20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0"/>
                  </a:moveTo>
                  <a:cubicBezTo>
                    <a:pt x="3333" y="778"/>
                    <a:pt x="792" y="1557"/>
                    <a:pt x="156" y="3697"/>
                  </a:cubicBezTo>
                  <a:cubicBezTo>
                    <a:pt x="-479" y="5838"/>
                    <a:pt x="792" y="9341"/>
                    <a:pt x="4603" y="12551"/>
                  </a:cubicBezTo>
                  <a:cubicBezTo>
                    <a:pt x="8415" y="15762"/>
                    <a:pt x="14768" y="18681"/>
                    <a:pt x="211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6139730" y="5736567"/>
              <a:ext cx="133222" cy="3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486"/>
                    <a:pt x="1800" y="13371"/>
                    <a:pt x="5400" y="9771"/>
                  </a:cubicBezTo>
                  <a:cubicBezTo>
                    <a:pt x="9000" y="6171"/>
                    <a:pt x="153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6426679" y="5602398"/>
              <a:ext cx="168588" cy="42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20" fill="norm" stroke="1" extrusionOk="0">
                  <a:moveTo>
                    <a:pt x="3657" y="4755"/>
                  </a:moveTo>
                  <a:cubicBezTo>
                    <a:pt x="2508" y="4663"/>
                    <a:pt x="1359" y="4571"/>
                    <a:pt x="670" y="4801"/>
                  </a:cubicBezTo>
                  <a:cubicBezTo>
                    <a:pt x="-19" y="5032"/>
                    <a:pt x="-249" y="5586"/>
                    <a:pt x="325" y="7063"/>
                  </a:cubicBezTo>
                  <a:cubicBezTo>
                    <a:pt x="900" y="8540"/>
                    <a:pt x="2279" y="10940"/>
                    <a:pt x="3083" y="13294"/>
                  </a:cubicBezTo>
                  <a:cubicBezTo>
                    <a:pt x="3887" y="15648"/>
                    <a:pt x="4117" y="17955"/>
                    <a:pt x="4232" y="19386"/>
                  </a:cubicBezTo>
                  <a:cubicBezTo>
                    <a:pt x="4347" y="20817"/>
                    <a:pt x="4347" y="21371"/>
                    <a:pt x="4232" y="21417"/>
                  </a:cubicBezTo>
                  <a:cubicBezTo>
                    <a:pt x="4117" y="21463"/>
                    <a:pt x="3887" y="21001"/>
                    <a:pt x="3887" y="19248"/>
                  </a:cubicBezTo>
                  <a:cubicBezTo>
                    <a:pt x="3887" y="17494"/>
                    <a:pt x="4117" y="14448"/>
                    <a:pt x="4806" y="11725"/>
                  </a:cubicBezTo>
                  <a:cubicBezTo>
                    <a:pt x="5496" y="9001"/>
                    <a:pt x="6645" y="6601"/>
                    <a:pt x="7449" y="4894"/>
                  </a:cubicBezTo>
                  <a:cubicBezTo>
                    <a:pt x="8253" y="3186"/>
                    <a:pt x="8713" y="2171"/>
                    <a:pt x="9287" y="1478"/>
                  </a:cubicBezTo>
                  <a:cubicBezTo>
                    <a:pt x="9862" y="786"/>
                    <a:pt x="10551" y="417"/>
                    <a:pt x="11470" y="186"/>
                  </a:cubicBezTo>
                  <a:cubicBezTo>
                    <a:pt x="12389" y="-45"/>
                    <a:pt x="13538" y="-137"/>
                    <a:pt x="15262" y="371"/>
                  </a:cubicBezTo>
                  <a:cubicBezTo>
                    <a:pt x="16985" y="878"/>
                    <a:pt x="19283" y="1986"/>
                    <a:pt x="20317" y="3278"/>
                  </a:cubicBezTo>
                  <a:cubicBezTo>
                    <a:pt x="21351" y="4571"/>
                    <a:pt x="21121" y="6048"/>
                    <a:pt x="19398" y="7201"/>
                  </a:cubicBezTo>
                  <a:cubicBezTo>
                    <a:pt x="17674" y="8355"/>
                    <a:pt x="14457" y="9186"/>
                    <a:pt x="11355" y="9463"/>
                  </a:cubicBezTo>
                  <a:cubicBezTo>
                    <a:pt x="8253" y="9740"/>
                    <a:pt x="5266" y="9463"/>
                    <a:pt x="2279" y="9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6650412" y="5573741"/>
              <a:ext cx="56691" cy="25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4050" y="1588"/>
                  </a:moveTo>
                  <a:cubicBezTo>
                    <a:pt x="7425" y="794"/>
                    <a:pt x="10800" y="0"/>
                    <a:pt x="13500" y="0"/>
                  </a:cubicBezTo>
                  <a:cubicBezTo>
                    <a:pt x="16200" y="0"/>
                    <a:pt x="18225" y="794"/>
                    <a:pt x="19575" y="3176"/>
                  </a:cubicBezTo>
                  <a:cubicBezTo>
                    <a:pt x="20925" y="5559"/>
                    <a:pt x="21600" y="9529"/>
                    <a:pt x="18225" y="12865"/>
                  </a:cubicBezTo>
                  <a:cubicBezTo>
                    <a:pt x="14850" y="16200"/>
                    <a:pt x="7425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877910" y="5701032"/>
              <a:ext cx="155514" cy="2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373" fill="norm" stroke="1" extrusionOk="0">
                  <a:moveTo>
                    <a:pt x="1519" y="20373"/>
                  </a:moveTo>
                  <a:cubicBezTo>
                    <a:pt x="515" y="14202"/>
                    <a:pt x="-490" y="8030"/>
                    <a:pt x="263" y="4173"/>
                  </a:cubicBezTo>
                  <a:cubicBezTo>
                    <a:pt x="1017" y="316"/>
                    <a:pt x="3529" y="-1227"/>
                    <a:pt x="7296" y="1087"/>
                  </a:cubicBezTo>
                  <a:cubicBezTo>
                    <a:pt x="11063" y="3402"/>
                    <a:pt x="16087" y="9573"/>
                    <a:pt x="21110" y="15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988971" y="5631100"/>
              <a:ext cx="22249" cy="21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877"/>
                    <a:pt x="-1622" y="7754"/>
                    <a:pt x="870" y="11354"/>
                  </a:cubicBezTo>
                  <a:cubicBezTo>
                    <a:pt x="3363" y="14954"/>
                    <a:pt x="11670" y="18277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112986" y="5533129"/>
              <a:ext cx="187847" cy="44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28" fill="norm" stroke="1" extrusionOk="0">
                  <a:moveTo>
                    <a:pt x="4235" y="9958"/>
                  </a:moveTo>
                  <a:cubicBezTo>
                    <a:pt x="3176" y="12955"/>
                    <a:pt x="2118" y="15953"/>
                    <a:pt x="1482" y="17672"/>
                  </a:cubicBezTo>
                  <a:cubicBezTo>
                    <a:pt x="847" y="19391"/>
                    <a:pt x="635" y="19832"/>
                    <a:pt x="424" y="20361"/>
                  </a:cubicBezTo>
                  <a:cubicBezTo>
                    <a:pt x="212" y="20890"/>
                    <a:pt x="0" y="21507"/>
                    <a:pt x="0" y="21419"/>
                  </a:cubicBezTo>
                  <a:cubicBezTo>
                    <a:pt x="0" y="21331"/>
                    <a:pt x="212" y="20537"/>
                    <a:pt x="1059" y="18598"/>
                  </a:cubicBezTo>
                  <a:cubicBezTo>
                    <a:pt x="1906" y="16658"/>
                    <a:pt x="3388" y="13572"/>
                    <a:pt x="5400" y="10487"/>
                  </a:cubicBezTo>
                  <a:cubicBezTo>
                    <a:pt x="7412" y="7401"/>
                    <a:pt x="9953" y="4315"/>
                    <a:pt x="11541" y="2552"/>
                  </a:cubicBezTo>
                  <a:cubicBezTo>
                    <a:pt x="13129" y="789"/>
                    <a:pt x="13765" y="348"/>
                    <a:pt x="14718" y="127"/>
                  </a:cubicBezTo>
                  <a:cubicBezTo>
                    <a:pt x="15671" y="-93"/>
                    <a:pt x="16941" y="-93"/>
                    <a:pt x="18424" y="656"/>
                  </a:cubicBezTo>
                  <a:cubicBezTo>
                    <a:pt x="19906" y="1406"/>
                    <a:pt x="21600" y="2905"/>
                    <a:pt x="21494" y="4447"/>
                  </a:cubicBezTo>
                  <a:cubicBezTo>
                    <a:pt x="21388" y="5990"/>
                    <a:pt x="19482" y="7577"/>
                    <a:pt x="15776" y="8811"/>
                  </a:cubicBezTo>
                  <a:cubicBezTo>
                    <a:pt x="12071" y="10046"/>
                    <a:pt x="6565" y="10927"/>
                    <a:pt x="1059" y="11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632918" y="5636651"/>
              <a:ext cx="133223" cy="3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400"/>
                    <a:pt x="10800" y="4800"/>
                    <a:pt x="14400" y="8400"/>
                  </a:cubicBezTo>
                  <a:cubicBezTo>
                    <a:pt x="18000" y="12000"/>
                    <a:pt x="198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7643031" y="5731016"/>
              <a:ext cx="178618" cy="1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73" fill="norm" stroke="1" extrusionOk="0">
                  <a:moveTo>
                    <a:pt x="2123" y="0"/>
                  </a:moveTo>
                  <a:cubicBezTo>
                    <a:pt x="1009" y="7200"/>
                    <a:pt x="-104" y="14400"/>
                    <a:pt x="7" y="18000"/>
                  </a:cubicBezTo>
                  <a:cubicBezTo>
                    <a:pt x="119" y="21600"/>
                    <a:pt x="1455" y="21600"/>
                    <a:pt x="5240" y="19200"/>
                  </a:cubicBezTo>
                  <a:cubicBezTo>
                    <a:pt x="9026" y="16800"/>
                    <a:pt x="15261" y="12000"/>
                    <a:pt x="21496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7972346" y="5570041"/>
              <a:ext cx="15830" cy="21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692"/>
                    <a:pt x="-1068" y="7385"/>
                    <a:pt x="132" y="10985"/>
                  </a:cubicBezTo>
                  <a:cubicBezTo>
                    <a:pt x="1332" y="14585"/>
                    <a:pt x="10932" y="18092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520583" y="5348005"/>
              <a:ext cx="1388199" cy="50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26" fill="norm" stroke="1" extrusionOk="0">
                  <a:moveTo>
                    <a:pt x="267" y="10604"/>
                  </a:moveTo>
                  <a:cubicBezTo>
                    <a:pt x="152" y="10839"/>
                    <a:pt x="37" y="11075"/>
                    <a:pt x="8" y="11978"/>
                  </a:cubicBezTo>
                  <a:cubicBezTo>
                    <a:pt x="-21" y="12881"/>
                    <a:pt x="37" y="14452"/>
                    <a:pt x="137" y="16023"/>
                  </a:cubicBezTo>
                  <a:cubicBezTo>
                    <a:pt x="238" y="17594"/>
                    <a:pt x="382" y="19165"/>
                    <a:pt x="497" y="20108"/>
                  </a:cubicBezTo>
                  <a:cubicBezTo>
                    <a:pt x="612" y="21050"/>
                    <a:pt x="698" y="21364"/>
                    <a:pt x="813" y="21482"/>
                  </a:cubicBezTo>
                  <a:cubicBezTo>
                    <a:pt x="928" y="21600"/>
                    <a:pt x="1072" y="21521"/>
                    <a:pt x="1575" y="20736"/>
                  </a:cubicBezTo>
                  <a:cubicBezTo>
                    <a:pt x="2079" y="19951"/>
                    <a:pt x="2941" y="18458"/>
                    <a:pt x="3776" y="17123"/>
                  </a:cubicBezTo>
                  <a:cubicBezTo>
                    <a:pt x="4610" y="15788"/>
                    <a:pt x="5415" y="14609"/>
                    <a:pt x="6393" y="13313"/>
                  </a:cubicBezTo>
                  <a:cubicBezTo>
                    <a:pt x="7371" y="12017"/>
                    <a:pt x="8521" y="10604"/>
                    <a:pt x="9585" y="9386"/>
                  </a:cubicBezTo>
                  <a:cubicBezTo>
                    <a:pt x="10650" y="8169"/>
                    <a:pt x="11627" y="7148"/>
                    <a:pt x="12821" y="6048"/>
                  </a:cubicBezTo>
                  <a:cubicBezTo>
                    <a:pt x="14015" y="4948"/>
                    <a:pt x="15424" y="3770"/>
                    <a:pt x="16704" y="2828"/>
                  </a:cubicBezTo>
                  <a:cubicBezTo>
                    <a:pt x="17984" y="1885"/>
                    <a:pt x="19134" y="1178"/>
                    <a:pt x="19925" y="746"/>
                  </a:cubicBezTo>
                  <a:cubicBezTo>
                    <a:pt x="20716" y="314"/>
                    <a:pt x="21148" y="157"/>
                    <a:pt x="215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7" name="Drawing"/>
          <p:cNvGrpSpPr/>
          <p:nvPr/>
        </p:nvGrpSpPr>
        <p:grpSpPr>
          <a:xfrm>
            <a:off x="1464375" y="1711523"/>
            <a:ext cx="10080799" cy="6354901"/>
            <a:chOff x="0" y="0"/>
            <a:chExt cx="10080798" cy="6354900"/>
          </a:xfrm>
        </p:grpSpPr>
        <p:sp>
          <p:nvSpPr>
            <p:cNvPr id="468" name="Line"/>
            <p:cNvSpPr/>
            <p:nvPr/>
          </p:nvSpPr>
          <p:spPr>
            <a:xfrm>
              <a:off x="156483" y="320100"/>
              <a:ext cx="38857" cy="17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4877"/>
                    <a:pt x="12343" y="9755"/>
                    <a:pt x="15943" y="13355"/>
                  </a:cubicBezTo>
                  <a:cubicBezTo>
                    <a:pt x="19543" y="16955"/>
                    <a:pt x="20571" y="192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62034" y="197981"/>
              <a:ext cx="5552" cy="4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256399" y="314550"/>
              <a:ext cx="33306" cy="18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29"/>
                    <a:pt x="7200" y="11859"/>
                    <a:pt x="10800" y="15459"/>
                  </a:cubicBezTo>
                  <a:cubicBezTo>
                    <a:pt x="14400" y="19059"/>
                    <a:pt x="18000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36892" y="196992"/>
              <a:ext cx="19508" cy="2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827" fill="norm" stroke="1" extrusionOk="0">
                  <a:moveTo>
                    <a:pt x="14811" y="15842"/>
                  </a:moveTo>
                  <a:cubicBezTo>
                    <a:pt x="6957" y="7535"/>
                    <a:pt x="-898" y="-773"/>
                    <a:pt x="84" y="58"/>
                  </a:cubicBezTo>
                  <a:cubicBezTo>
                    <a:pt x="1066" y="889"/>
                    <a:pt x="10884" y="10858"/>
                    <a:pt x="20702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34112" y="259041"/>
              <a:ext cx="80193" cy="31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1" h="21600" fill="norm" stroke="1" extrusionOk="0">
                  <a:moveTo>
                    <a:pt x="0" y="0"/>
                  </a:moveTo>
                  <a:cubicBezTo>
                    <a:pt x="4696" y="884"/>
                    <a:pt x="9391" y="1768"/>
                    <a:pt x="13617" y="3726"/>
                  </a:cubicBezTo>
                  <a:cubicBezTo>
                    <a:pt x="17843" y="5684"/>
                    <a:pt x="21600" y="8716"/>
                    <a:pt x="19957" y="11874"/>
                  </a:cubicBezTo>
                  <a:cubicBezTo>
                    <a:pt x="18313" y="15032"/>
                    <a:pt x="11270" y="18316"/>
                    <a:pt x="42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-1" y="298768"/>
              <a:ext cx="195341" cy="2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15" fill="norm" stroke="1" extrusionOk="0">
                  <a:moveTo>
                    <a:pt x="1951" y="1682"/>
                  </a:moveTo>
                  <a:cubicBezTo>
                    <a:pt x="1747" y="807"/>
                    <a:pt x="1543" y="-69"/>
                    <a:pt x="1136" y="4"/>
                  </a:cubicBezTo>
                  <a:cubicBezTo>
                    <a:pt x="728" y="77"/>
                    <a:pt x="117" y="1099"/>
                    <a:pt x="15" y="3653"/>
                  </a:cubicBezTo>
                  <a:cubicBezTo>
                    <a:pt x="-87" y="6207"/>
                    <a:pt x="321" y="10293"/>
                    <a:pt x="1849" y="13577"/>
                  </a:cubicBezTo>
                  <a:cubicBezTo>
                    <a:pt x="3377" y="16861"/>
                    <a:pt x="6026" y="19342"/>
                    <a:pt x="9490" y="20436"/>
                  </a:cubicBezTo>
                  <a:cubicBezTo>
                    <a:pt x="12955" y="21531"/>
                    <a:pt x="17234" y="21239"/>
                    <a:pt x="21513" y="20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86708" y="78903"/>
              <a:ext cx="296774" cy="52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42" fill="norm" stroke="1" extrusionOk="0">
                  <a:moveTo>
                    <a:pt x="18701" y="2376"/>
                  </a:moveTo>
                  <a:cubicBezTo>
                    <a:pt x="17225" y="1542"/>
                    <a:pt x="15749" y="709"/>
                    <a:pt x="13535" y="292"/>
                  </a:cubicBezTo>
                  <a:cubicBezTo>
                    <a:pt x="11322" y="-125"/>
                    <a:pt x="8370" y="-125"/>
                    <a:pt x="6291" y="481"/>
                  </a:cubicBezTo>
                  <a:cubicBezTo>
                    <a:pt x="4211" y="1088"/>
                    <a:pt x="3004" y="2300"/>
                    <a:pt x="2333" y="4081"/>
                  </a:cubicBezTo>
                  <a:cubicBezTo>
                    <a:pt x="1662" y="5862"/>
                    <a:pt x="1528" y="8212"/>
                    <a:pt x="1260" y="10713"/>
                  </a:cubicBezTo>
                  <a:cubicBezTo>
                    <a:pt x="991" y="13214"/>
                    <a:pt x="589" y="15867"/>
                    <a:pt x="320" y="17572"/>
                  </a:cubicBezTo>
                  <a:cubicBezTo>
                    <a:pt x="52" y="19277"/>
                    <a:pt x="-82" y="20035"/>
                    <a:pt x="52" y="20566"/>
                  </a:cubicBezTo>
                  <a:cubicBezTo>
                    <a:pt x="186" y="21096"/>
                    <a:pt x="589" y="21399"/>
                    <a:pt x="1662" y="21437"/>
                  </a:cubicBezTo>
                  <a:cubicBezTo>
                    <a:pt x="2735" y="21475"/>
                    <a:pt x="4479" y="21248"/>
                    <a:pt x="7901" y="20907"/>
                  </a:cubicBezTo>
                  <a:cubicBezTo>
                    <a:pt x="11322" y="20566"/>
                    <a:pt x="16420" y="20111"/>
                    <a:pt x="21518" y="19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800386" y="370058"/>
              <a:ext cx="249791" cy="7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7486"/>
                    <a:pt x="7360" y="13371"/>
                    <a:pt x="10960" y="9771"/>
                  </a:cubicBezTo>
                  <a:cubicBezTo>
                    <a:pt x="14560" y="6171"/>
                    <a:pt x="1808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237056" y="10282"/>
              <a:ext cx="296048" cy="56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195" y="800"/>
                  </a:moveTo>
                  <a:cubicBezTo>
                    <a:pt x="20790" y="520"/>
                    <a:pt x="20385" y="241"/>
                    <a:pt x="19373" y="101"/>
                  </a:cubicBezTo>
                  <a:cubicBezTo>
                    <a:pt x="18360" y="-39"/>
                    <a:pt x="16740" y="-39"/>
                    <a:pt x="14648" y="136"/>
                  </a:cubicBezTo>
                  <a:cubicBezTo>
                    <a:pt x="12555" y="311"/>
                    <a:pt x="9990" y="660"/>
                    <a:pt x="8033" y="1044"/>
                  </a:cubicBezTo>
                  <a:cubicBezTo>
                    <a:pt x="6075" y="1429"/>
                    <a:pt x="4725" y="1848"/>
                    <a:pt x="3983" y="2967"/>
                  </a:cubicBezTo>
                  <a:cubicBezTo>
                    <a:pt x="3240" y="4085"/>
                    <a:pt x="3105" y="5903"/>
                    <a:pt x="2835" y="7860"/>
                  </a:cubicBezTo>
                  <a:cubicBezTo>
                    <a:pt x="2565" y="9817"/>
                    <a:pt x="2160" y="11914"/>
                    <a:pt x="1755" y="13802"/>
                  </a:cubicBezTo>
                  <a:cubicBezTo>
                    <a:pt x="1350" y="15689"/>
                    <a:pt x="945" y="17367"/>
                    <a:pt x="607" y="18450"/>
                  </a:cubicBezTo>
                  <a:cubicBezTo>
                    <a:pt x="270" y="19534"/>
                    <a:pt x="0" y="20023"/>
                    <a:pt x="0" y="20443"/>
                  </a:cubicBezTo>
                  <a:cubicBezTo>
                    <a:pt x="0" y="20862"/>
                    <a:pt x="270" y="21211"/>
                    <a:pt x="877" y="21386"/>
                  </a:cubicBezTo>
                  <a:cubicBezTo>
                    <a:pt x="1485" y="21561"/>
                    <a:pt x="2430" y="21561"/>
                    <a:pt x="5940" y="21316"/>
                  </a:cubicBezTo>
                  <a:cubicBezTo>
                    <a:pt x="9450" y="21072"/>
                    <a:pt x="15525" y="20582"/>
                    <a:pt x="21600" y="20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547905" y="159125"/>
              <a:ext cx="273845" cy="34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9" y="686"/>
                  </a:moveTo>
                  <a:cubicBezTo>
                    <a:pt x="730" y="343"/>
                    <a:pt x="0" y="0"/>
                    <a:pt x="0" y="0"/>
                  </a:cubicBezTo>
                  <a:cubicBezTo>
                    <a:pt x="0" y="0"/>
                    <a:pt x="730" y="343"/>
                    <a:pt x="2700" y="1829"/>
                  </a:cubicBezTo>
                  <a:cubicBezTo>
                    <a:pt x="4670" y="3314"/>
                    <a:pt x="7881" y="5943"/>
                    <a:pt x="10508" y="8571"/>
                  </a:cubicBezTo>
                  <a:cubicBezTo>
                    <a:pt x="13135" y="11200"/>
                    <a:pt x="15178" y="13829"/>
                    <a:pt x="16930" y="16000"/>
                  </a:cubicBezTo>
                  <a:cubicBezTo>
                    <a:pt x="18681" y="18171"/>
                    <a:pt x="20141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633713" y="199831"/>
              <a:ext cx="210240" cy="31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47" fill="norm" stroke="1" extrusionOk="0">
                  <a:moveTo>
                    <a:pt x="21529" y="249"/>
                  </a:moveTo>
                  <a:cubicBezTo>
                    <a:pt x="19445" y="0"/>
                    <a:pt x="17361" y="-248"/>
                    <a:pt x="15182" y="497"/>
                  </a:cubicBezTo>
                  <a:cubicBezTo>
                    <a:pt x="13003" y="1242"/>
                    <a:pt x="10729" y="2980"/>
                    <a:pt x="8361" y="5835"/>
                  </a:cubicBezTo>
                  <a:cubicBezTo>
                    <a:pt x="5992" y="8690"/>
                    <a:pt x="3529" y="12662"/>
                    <a:pt x="2108" y="15145"/>
                  </a:cubicBezTo>
                  <a:cubicBezTo>
                    <a:pt x="687" y="17628"/>
                    <a:pt x="308" y="18621"/>
                    <a:pt x="118" y="19428"/>
                  </a:cubicBezTo>
                  <a:cubicBezTo>
                    <a:pt x="-71" y="20235"/>
                    <a:pt x="-71" y="20855"/>
                    <a:pt x="403" y="21104"/>
                  </a:cubicBezTo>
                  <a:cubicBezTo>
                    <a:pt x="876" y="21352"/>
                    <a:pt x="1824" y="21228"/>
                    <a:pt x="2771" y="21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872795" y="0"/>
              <a:ext cx="220948" cy="70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49" fill="norm" stroke="1" extrusionOk="0">
                  <a:moveTo>
                    <a:pt x="431" y="1290"/>
                  </a:moveTo>
                  <a:cubicBezTo>
                    <a:pt x="74" y="842"/>
                    <a:pt x="-283" y="393"/>
                    <a:pt x="342" y="168"/>
                  </a:cubicBezTo>
                  <a:cubicBezTo>
                    <a:pt x="967" y="-56"/>
                    <a:pt x="2573" y="-56"/>
                    <a:pt x="5429" y="168"/>
                  </a:cubicBezTo>
                  <a:cubicBezTo>
                    <a:pt x="8286" y="393"/>
                    <a:pt x="12391" y="842"/>
                    <a:pt x="15069" y="1347"/>
                  </a:cubicBezTo>
                  <a:cubicBezTo>
                    <a:pt x="17747" y="1852"/>
                    <a:pt x="18996" y="2413"/>
                    <a:pt x="19443" y="3507"/>
                  </a:cubicBezTo>
                  <a:cubicBezTo>
                    <a:pt x="19889" y="4601"/>
                    <a:pt x="19532" y="6228"/>
                    <a:pt x="19532" y="8107"/>
                  </a:cubicBezTo>
                  <a:cubicBezTo>
                    <a:pt x="19532" y="9987"/>
                    <a:pt x="19889" y="12119"/>
                    <a:pt x="20335" y="13718"/>
                  </a:cubicBezTo>
                  <a:cubicBezTo>
                    <a:pt x="20781" y="15316"/>
                    <a:pt x="21317" y="16382"/>
                    <a:pt x="21317" y="17336"/>
                  </a:cubicBezTo>
                  <a:cubicBezTo>
                    <a:pt x="21317" y="18290"/>
                    <a:pt x="20781" y="19132"/>
                    <a:pt x="18372" y="19833"/>
                  </a:cubicBezTo>
                  <a:cubicBezTo>
                    <a:pt x="15962" y="20534"/>
                    <a:pt x="11677" y="21095"/>
                    <a:pt x="8464" y="21320"/>
                  </a:cubicBezTo>
                  <a:cubicBezTo>
                    <a:pt x="5251" y="21544"/>
                    <a:pt x="3109" y="21432"/>
                    <a:pt x="967" y="21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421245" y="295557"/>
              <a:ext cx="188731" cy="1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18" y="12302"/>
                    <a:pt x="11435" y="4448"/>
                    <a:pt x="15035" y="1502"/>
                  </a:cubicBezTo>
                  <a:cubicBezTo>
                    <a:pt x="18635" y="-1443"/>
                    <a:pt x="20118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2432108" y="475525"/>
              <a:ext cx="188970" cy="2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982" fill="norm" stroke="1" extrusionOk="0">
                  <a:moveTo>
                    <a:pt x="1914" y="10800"/>
                  </a:moveTo>
                  <a:cubicBezTo>
                    <a:pt x="866" y="14400"/>
                    <a:pt x="-183" y="18000"/>
                    <a:pt x="27" y="19800"/>
                  </a:cubicBezTo>
                  <a:cubicBezTo>
                    <a:pt x="236" y="21600"/>
                    <a:pt x="1704" y="21600"/>
                    <a:pt x="5479" y="18000"/>
                  </a:cubicBezTo>
                  <a:cubicBezTo>
                    <a:pt x="9254" y="14400"/>
                    <a:pt x="15335" y="7200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084367" y="87791"/>
              <a:ext cx="497014" cy="50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01" fill="norm" stroke="1" extrusionOk="0">
                  <a:moveTo>
                    <a:pt x="17169" y="672"/>
                  </a:moveTo>
                  <a:cubicBezTo>
                    <a:pt x="17569" y="358"/>
                    <a:pt x="17969" y="44"/>
                    <a:pt x="17889" y="4"/>
                  </a:cubicBezTo>
                  <a:cubicBezTo>
                    <a:pt x="17809" y="-35"/>
                    <a:pt x="17249" y="201"/>
                    <a:pt x="15889" y="908"/>
                  </a:cubicBezTo>
                  <a:cubicBezTo>
                    <a:pt x="14529" y="1614"/>
                    <a:pt x="12369" y="2793"/>
                    <a:pt x="10289" y="3971"/>
                  </a:cubicBezTo>
                  <a:cubicBezTo>
                    <a:pt x="8209" y="5149"/>
                    <a:pt x="6209" y="6327"/>
                    <a:pt x="5049" y="7113"/>
                  </a:cubicBezTo>
                  <a:cubicBezTo>
                    <a:pt x="3889" y="7898"/>
                    <a:pt x="3569" y="8291"/>
                    <a:pt x="3609" y="8526"/>
                  </a:cubicBezTo>
                  <a:cubicBezTo>
                    <a:pt x="3649" y="8762"/>
                    <a:pt x="4049" y="8841"/>
                    <a:pt x="5609" y="8841"/>
                  </a:cubicBezTo>
                  <a:cubicBezTo>
                    <a:pt x="7169" y="8841"/>
                    <a:pt x="9889" y="8762"/>
                    <a:pt x="11689" y="8762"/>
                  </a:cubicBezTo>
                  <a:cubicBezTo>
                    <a:pt x="13489" y="8762"/>
                    <a:pt x="14369" y="8841"/>
                    <a:pt x="14969" y="9037"/>
                  </a:cubicBezTo>
                  <a:cubicBezTo>
                    <a:pt x="15569" y="9233"/>
                    <a:pt x="15889" y="9548"/>
                    <a:pt x="15969" y="9901"/>
                  </a:cubicBezTo>
                  <a:cubicBezTo>
                    <a:pt x="16049" y="10254"/>
                    <a:pt x="15889" y="10647"/>
                    <a:pt x="14809" y="11433"/>
                  </a:cubicBezTo>
                  <a:cubicBezTo>
                    <a:pt x="13729" y="12218"/>
                    <a:pt x="11729" y="13396"/>
                    <a:pt x="9569" y="14614"/>
                  </a:cubicBezTo>
                  <a:cubicBezTo>
                    <a:pt x="7409" y="15831"/>
                    <a:pt x="5089" y="17088"/>
                    <a:pt x="3529" y="18030"/>
                  </a:cubicBezTo>
                  <a:cubicBezTo>
                    <a:pt x="1969" y="18973"/>
                    <a:pt x="1169" y="19601"/>
                    <a:pt x="649" y="20112"/>
                  </a:cubicBezTo>
                  <a:cubicBezTo>
                    <a:pt x="129" y="20622"/>
                    <a:pt x="-111" y="21015"/>
                    <a:pt x="49" y="21251"/>
                  </a:cubicBezTo>
                  <a:cubicBezTo>
                    <a:pt x="209" y="21486"/>
                    <a:pt x="769" y="21565"/>
                    <a:pt x="2409" y="21447"/>
                  </a:cubicBezTo>
                  <a:cubicBezTo>
                    <a:pt x="4049" y="21329"/>
                    <a:pt x="6769" y="21015"/>
                    <a:pt x="9489" y="20701"/>
                  </a:cubicBezTo>
                  <a:cubicBezTo>
                    <a:pt x="12209" y="20387"/>
                    <a:pt x="14929" y="20073"/>
                    <a:pt x="16929" y="19837"/>
                  </a:cubicBezTo>
                  <a:cubicBezTo>
                    <a:pt x="18929" y="19601"/>
                    <a:pt x="20209" y="19444"/>
                    <a:pt x="21489" y="19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213952" y="801366"/>
              <a:ext cx="445141" cy="31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265" fill="norm" stroke="1" extrusionOk="0">
                  <a:moveTo>
                    <a:pt x="321" y="481"/>
                  </a:moveTo>
                  <a:cubicBezTo>
                    <a:pt x="141" y="4801"/>
                    <a:pt x="-38" y="9121"/>
                    <a:pt x="7" y="12269"/>
                  </a:cubicBezTo>
                  <a:cubicBezTo>
                    <a:pt x="52" y="15416"/>
                    <a:pt x="321" y="17391"/>
                    <a:pt x="589" y="18687"/>
                  </a:cubicBezTo>
                  <a:cubicBezTo>
                    <a:pt x="858" y="19983"/>
                    <a:pt x="1127" y="20600"/>
                    <a:pt x="1530" y="20970"/>
                  </a:cubicBezTo>
                  <a:cubicBezTo>
                    <a:pt x="1934" y="21341"/>
                    <a:pt x="2472" y="21464"/>
                    <a:pt x="3009" y="20723"/>
                  </a:cubicBezTo>
                  <a:cubicBezTo>
                    <a:pt x="3547" y="19983"/>
                    <a:pt x="4085" y="18378"/>
                    <a:pt x="4533" y="16959"/>
                  </a:cubicBezTo>
                  <a:cubicBezTo>
                    <a:pt x="4981" y="15539"/>
                    <a:pt x="5340" y="14305"/>
                    <a:pt x="5564" y="13379"/>
                  </a:cubicBezTo>
                  <a:cubicBezTo>
                    <a:pt x="5788" y="12454"/>
                    <a:pt x="5877" y="11837"/>
                    <a:pt x="5922" y="11837"/>
                  </a:cubicBezTo>
                  <a:cubicBezTo>
                    <a:pt x="5967" y="11837"/>
                    <a:pt x="5967" y="12454"/>
                    <a:pt x="6101" y="13379"/>
                  </a:cubicBezTo>
                  <a:cubicBezTo>
                    <a:pt x="6236" y="14305"/>
                    <a:pt x="6505" y="15539"/>
                    <a:pt x="6818" y="16465"/>
                  </a:cubicBezTo>
                  <a:cubicBezTo>
                    <a:pt x="7132" y="17391"/>
                    <a:pt x="7491" y="18008"/>
                    <a:pt x="8118" y="18317"/>
                  </a:cubicBezTo>
                  <a:cubicBezTo>
                    <a:pt x="8745" y="18625"/>
                    <a:pt x="9642" y="18625"/>
                    <a:pt x="10672" y="17391"/>
                  </a:cubicBezTo>
                  <a:cubicBezTo>
                    <a:pt x="11703" y="16157"/>
                    <a:pt x="12868" y="13688"/>
                    <a:pt x="13227" y="10849"/>
                  </a:cubicBezTo>
                  <a:cubicBezTo>
                    <a:pt x="13585" y="8010"/>
                    <a:pt x="13137" y="4801"/>
                    <a:pt x="12689" y="2888"/>
                  </a:cubicBezTo>
                  <a:cubicBezTo>
                    <a:pt x="12241" y="975"/>
                    <a:pt x="11793" y="358"/>
                    <a:pt x="11300" y="111"/>
                  </a:cubicBezTo>
                  <a:cubicBezTo>
                    <a:pt x="10807" y="-136"/>
                    <a:pt x="10269" y="-13"/>
                    <a:pt x="9866" y="913"/>
                  </a:cubicBezTo>
                  <a:cubicBezTo>
                    <a:pt x="9462" y="1839"/>
                    <a:pt x="9194" y="3567"/>
                    <a:pt x="9328" y="5233"/>
                  </a:cubicBezTo>
                  <a:cubicBezTo>
                    <a:pt x="9462" y="6899"/>
                    <a:pt x="10000" y="8504"/>
                    <a:pt x="11300" y="9245"/>
                  </a:cubicBezTo>
                  <a:cubicBezTo>
                    <a:pt x="12599" y="9985"/>
                    <a:pt x="14661" y="9862"/>
                    <a:pt x="16498" y="9430"/>
                  </a:cubicBezTo>
                  <a:cubicBezTo>
                    <a:pt x="18335" y="8998"/>
                    <a:pt x="19949" y="8257"/>
                    <a:pt x="21562" y="7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875949" y="202731"/>
              <a:ext cx="377089" cy="26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181" fill="norm" stroke="1" extrusionOk="0">
                  <a:moveTo>
                    <a:pt x="932" y="1386"/>
                  </a:moveTo>
                  <a:cubicBezTo>
                    <a:pt x="614" y="2856"/>
                    <a:pt x="297" y="4325"/>
                    <a:pt x="138" y="6897"/>
                  </a:cubicBezTo>
                  <a:cubicBezTo>
                    <a:pt x="-21" y="9468"/>
                    <a:pt x="-21" y="13141"/>
                    <a:pt x="32" y="15346"/>
                  </a:cubicBezTo>
                  <a:cubicBezTo>
                    <a:pt x="85" y="17550"/>
                    <a:pt x="191" y="18284"/>
                    <a:pt x="455" y="19092"/>
                  </a:cubicBezTo>
                  <a:cubicBezTo>
                    <a:pt x="720" y="19901"/>
                    <a:pt x="1144" y="20782"/>
                    <a:pt x="1620" y="21076"/>
                  </a:cubicBezTo>
                  <a:cubicBezTo>
                    <a:pt x="2097" y="21370"/>
                    <a:pt x="2626" y="21076"/>
                    <a:pt x="3208" y="19827"/>
                  </a:cubicBezTo>
                  <a:cubicBezTo>
                    <a:pt x="3791" y="18578"/>
                    <a:pt x="4426" y="16374"/>
                    <a:pt x="4850" y="14905"/>
                  </a:cubicBezTo>
                  <a:cubicBezTo>
                    <a:pt x="5273" y="13435"/>
                    <a:pt x="5485" y="12701"/>
                    <a:pt x="5591" y="12701"/>
                  </a:cubicBezTo>
                  <a:cubicBezTo>
                    <a:pt x="5697" y="12701"/>
                    <a:pt x="5697" y="13435"/>
                    <a:pt x="5750" y="14390"/>
                  </a:cubicBezTo>
                  <a:cubicBezTo>
                    <a:pt x="5803" y="15346"/>
                    <a:pt x="5908" y="16521"/>
                    <a:pt x="6173" y="17403"/>
                  </a:cubicBezTo>
                  <a:cubicBezTo>
                    <a:pt x="6438" y="18284"/>
                    <a:pt x="6861" y="18872"/>
                    <a:pt x="7550" y="19239"/>
                  </a:cubicBezTo>
                  <a:cubicBezTo>
                    <a:pt x="8238" y="19607"/>
                    <a:pt x="9191" y="19754"/>
                    <a:pt x="10091" y="19239"/>
                  </a:cubicBezTo>
                  <a:cubicBezTo>
                    <a:pt x="10991" y="18725"/>
                    <a:pt x="11838" y="17550"/>
                    <a:pt x="12473" y="14978"/>
                  </a:cubicBezTo>
                  <a:cubicBezTo>
                    <a:pt x="13108" y="12407"/>
                    <a:pt x="13532" y="8439"/>
                    <a:pt x="13585" y="5721"/>
                  </a:cubicBezTo>
                  <a:cubicBezTo>
                    <a:pt x="13638" y="3003"/>
                    <a:pt x="13320" y="1533"/>
                    <a:pt x="12844" y="725"/>
                  </a:cubicBezTo>
                  <a:cubicBezTo>
                    <a:pt x="12367" y="-83"/>
                    <a:pt x="11732" y="-230"/>
                    <a:pt x="11044" y="358"/>
                  </a:cubicBezTo>
                  <a:cubicBezTo>
                    <a:pt x="10355" y="946"/>
                    <a:pt x="9614" y="2268"/>
                    <a:pt x="9244" y="3517"/>
                  </a:cubicBezTo>
                  <a:cubicBezTo>
                    <a:pt x="8873" y="4766"/>
                    <a:pt x="8873" y="5941"/>
                    <a:pt x="9138" y="6823"/>
                  </a:cubicBezTo>
                  <a:cubicBezTo>
                    <a:pt x="9403" y="7705"/>
                    <a:pt x="9932" y="8292"/>
                    <a:pt x="12050" y="8366"/>
                  </a:cubicBezTo>
                  <a:cubicBezTo>
                    <a:pt x="14167" y="8439"/>
                    <a:pt x="17873" y="7999"/>
                    <a:pt x="21579" y="7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463971" y="397813"/>
              <a:ext cx="11102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4613845" y="85902"/>
              <a:ext cx="188861" cy="72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96" fill="norm" stroke="1" extrusionOk="0">
                  <a:moveTo>
                    <a:pt x="4362" y="8890"/>
                  </a:moveTo>
                  <a:cubicBezTo>
                    <a:pt x="3738" y="9546"/>
                    <a:pt x="3115" y="10203"/>
                    <a:pt x="3219" y="11433"/>
                  </a:cubicBezTo>
                  <a:cubicBezTo>
                    <a:pt x="3323" y="12663"/>
                    <a:pt x="4154" y="14468"/>
                    <a:pt x="4881" y="16054"/>
                  </a:cubicBezTo>
                  <a:cubicBezTo>
                    <a:pt x="5608" y="17639"/>
                    <a:pt x="6231" y="19007"/>
                    <a:pt x="6750" y="19964"/>
                  </a:cubicBezTo>
                  <a:cubicBezTo>
                    <a:pt x="7269" y="20920"/>
                    <a:pt x="7685" y="21467"/>
                    <a:pt x="7892" y="21495"/>
                  </a:cubicBezTo>
                  <a:cubicBezTo>
                    <a:pt x="8100" y="21522"/>
                    <a:pt x="8100" y="21030"/>
                    <a:pt x="8100" y="19663"/>
                  </a:cubicBezTo>
                  <a:cubicBezTo>
                    <a:pt x="8100" y="18296"/>
                    <a:pt x="8100" y="16054"/>
                    <a:pt x="8100" y="13730"/>
                  </a:cubicBezTo>
                  <a:cubicBezTo>
                    <a:pt x="8100" y="11406"/>
                    <a:pt x="8100" y="8999"/>
                    <a:pt x="8204" y="6839"/>
                  </a:cubicBezTo>
                  <a:cubicBezTo>
                    <a:pt x="8308" y="4679"/>
                    <a:pt x="8515" y="2766"/>
                    <a:pt x="8827" y="1645"/>
                  </a:cubicBezTo>
                  <a:cubicBezTo>
                    <a:pt x="9138" y="524"/>
                    <a:pt x="9554" y="195"/>
                    <a:pt x="10385" y="59"/>
                  </a:cubicBezTo>
                  <a:cubicBezTo>
                    <a:pt x="11215" y="-78"/>
                    <a:pt x="12462" y="-23"/>
                    <a:pt x="14331" y="742"/>
                  </a:cubicBezTo>
                  <a:cubicBezTo>
                    <a:pt x="16200" y="1508"/>
                    <a:pt x="18692" y="2984"/>
                    <a:pt x="20042" y="4461"/>
                  </a:cubicBezTo>
                  <a:cubicBezTo>
                    <a:pt x="21392" y="5937"/>
                    <a:pt x="21600" y="7414"/>
                    <a:pt x="20458" y="8480"/>
                  </a:cubicBezTo>
                  <a:cubicBezTo>
                    <a:pt x="19315" y="9546"/>
                    <a:pt x="16823" y="10203"/>
                    <a:pt x="13188" y="10367"/>
                  </a:cubicBezTo>
                  <a:cubicBezTo>
                    <a:pt x="9554" y="10531"/>
                    <a:pt x="4777" y="10203"/>
                    <a:pt x="0" y="9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963550" y="370058"/>
              <a:ext cx="166528" cy="18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47"/>
                    <a:pt x="9600" y="8894"/>
                    <a:pt x="13200" y="12494"/>
                  </a:cubicBezTo>
                  <a:cubicBezTo>
                    <a:pt x="16800" y="16094"/>
                    <a:pt x="19200" y="188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5046814" y="392262"/>
              <a:ext cx="133222" cy="22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200" y="1530"/>
                  </a:cubicBezTo>
                  <a:cubicBezTo>
                    <a:pt x="13800" y="3060"/>
                    <a:pt x="10500" y="6120"/>
                    <a:pt x="7650" y="9720"/>
                  </a:cubicBezTo>
                  <a:cubicBezTo>
                    <a:pt x="4800" y="13320"/>
                    <a:pt x="2400" y="174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5219697" y="165100"/>
              <a:ext cx="137967" cy="39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33" fill="norm" stroke="1" extrusionOk="0">
                  <a:moveTo>
                    <a:pt x="21192" y="869"/>
                  </a:moveTo>
                  <a:cubicBezTo>
                    <a:pt x="17781" y="373"/>
                    <a:pt x="14371" y="-122"/>
                    <a:pt x="11671" y="27"/>
                  </a:cubicBezTo>
                  <a:cubicBezTo>
                    <a:pt x="8971" y="175"/>
                    <a:pt x="6982" y="968"/>
                    <a:pt x="4992" y="3049"/>
                  </a:cubicBezTo>
                  <a:cubicBezTo>
                    <a:pt x="3003" y="5129"/>
                    <a:pt x="1013" y="8498"/>
                    <a:pt x="303" y="11421"/>
                  </a:cubicBezTo>
                  <a:cubicBezTo>
                    <a:pt x="-408" y="14344"/>
                    <a:pt x="160" y="16821"/>
                    <a:pt x="1724" y="18456"/>
                  </a:cubicBezTo>
                  <a:cubicBezTo>
                    <a:pt x="3287" y="20091"/>
                    <a:pt x="5845" y="20884"/>
                    <a:pt x="8260" y="21181"/>
                  </a:cubicBezTo>
                  <a:cubicBezTo>
                    <a:pt x="10676" y="21478"/>
                    <a:pt x="12950" y="21280"/>
                    <a:pt x="15224" y="21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425474" y="282445"/>
              <a:ext cx="320752" cy="20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88" fill="norm" stroke="1" extrusionOk="0">
                  <a:moveTo>
                    <a:pt x="4016" y="3856"/>
                  </a:moveTo>
                  <a:cubicBezTo>
                    <a:pt x="3147" y="3856"/>
                    <a:pt x="2278" y="3856"/>
                    <a:pt x="1595" y="4898"/>
                  </a:cubicBezTo>
                  <a:cubicBezTo>
                    <a:pt x="912" y="5940"/>
                    <a:pt x="416" y="8024"/>
                    <a:pt x="167" y="10488"/>
                  </a:cubicBezTo>
                  <a:cubicBezTo>
                    <a:pt x="-81" y="12951"/>
                    <a:pt x="-81" y="15793"/>
                    <a:pt x="353" y="17877"/>
                  </a:cubicBezTo>
                  <a:cubicBezTo>
                    <a:pt x="788" y="19961"/>
                    <a:pt x="1657" y="21288"/>
                    <a:pt x="2712" y="21382"/>
                  </a:cubicBezTo>
                  <a:cubicBezTo>
                    <a:pt x="3767" y="21477"/>
                    <a:pt x="5009" y="20340"/>
                    <a:pt x="5816" y="19298"/>
                  </a:cubicBezTo>
                  <a:cubicBezTo>
                    <a:pt x="6622" y="18256"/>
                    <a:pt x="6995" y="17309"/>
                    <a:pt x="7243" y="16361"/>
                  </a:cubicBezTo>
                  <a:cubicBezTo>
                    <a:pt x="7491" y="15414"/>
                    <a:pt x="7616" y="14466"/>
                    <a:pt x="7740" y="14466"/>
                  </a:cubicBezTo>
                  <a:cubicBezTo>
                    <a:pt x="7864" y="14466"/>
                    <a:pt x="7988" y="15414"/>
                    <a:pt x="8174" y="16361"/>
                  </a:cubicBezTo>
                  <a:cubicBezTo>
                    <a:pt x="8360" y="17309"/>
                    <a:pt x="8609" y="18256"/>
                    <a:pt x="9291" y="19014"/>
                  </a:cubicBezTo>
                  <a:cubicBezTo>
                    <a:pt x="9974" y="19772"/>
                    <a:pt x="11091" y="20340"/>
                    <a:pt x="12333" y="17972"/>
                  </a:cubicBezTo>
                  <a:cubicBezTo>
                    <a:pt x="13574" y="15603"/>
                    <a:pt x="14940" y="10298"/>
                    <a:pt x="15622" y="7172"/>
                  </a:cubicBezTo>
                  <a:cubicBezTo>
                    <a:pt x="16305" y="4045"/>
                    <a:pt x="16305" y="3098"/>
                    <a:pt x="16057" y="2245"/>
                  </a:cubicBezTo>
                  <a:cubicBezTo>
                    <a:pt x="15809" y="1393"/>
                    <a:pt x="15312" y="635"/>
                    <a:pt x="14629" y="256"/>
                  </a:cubicBezTo>
                  <a:cubicBezTo>
                    <a:pt x="13947" y="-123"/>
                    <a:pt x="13078" y="-123"/>
                    <a:pt x="12519" y="540"/>
                  </a:cubicBezTo>
                  <a:cubicBezTo>
                    <a:pt x="11960" y="1203"/>
                    <a:pt x="11712" y="2530"/>
                    <a:pt x="11960" y="4045"/>
                  </a:cubicBezTo>
                  <a:cubicBezTo>
                    <a:pt x="12209" y="5561"/>
                    <a:pt x="12953" y="7266"/>
                    <a:pt x="14319" y="8403"/>
                  </a:cubicBezTo>
                  <a:cubicBezTo>
                    <a:pt x="15685" y="9540"/>
                    <a:pt x="17671" y="10109"/>
                    <a:pt x="18974" y="10109"/>
                  </a:cubicBezTo>
                  <a:cubicBezTo>
                    <a:pt x="20278" y="10109"/>
                    <a:pt x="20898" y="9540"/>
                    <a:pt x="21519" y="8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5790633" y="220184"/>
              <a:ext cx="99256" cy="50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1600" fill="norm" stroke="1" extrusionOk="0">
                  <a:moveTo>
                    <a:pt x="5684" y="0"/>
                  </a:moveTo>
                  <a:cubicBezTo>
                    <a:pt x="10232" y="2532"/>
                    <a:pt x="14779" y="5064"/>
                    <a:pt x="17621" y="7596"/>
                  </a:cubicBezTo>
                  <a:cubicBezTo>
                    <a:pt x="20463" y="10127"/>
                    <a:pt x="21600" y="12659"/>
                    <a:pt x="18379" y="14993"/>
                  </a:cubicBezTo>
                  <a:cubicBezTo>
                    <a:pt x="15158" y="17327"/>
                    <a:pt x="7579" y="194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608988" y="1819212"/>
              <a:ext cx="289634" cy="1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18" fill="norm" stroke="1" extrusionOk="0">
                  <a:moveTo>
                    <a:pt x="1725" y="6718"/>
                  </a:moveTo>
                  <a:cubicBezTo>
                    <a:pt x="899" y="6718"/>
                    <a:pt x="74" y="6718"/>
                    <a:pt x="5" y="5518"/>
                  </a:cubicBezTo>
                  <a:cubicBezTo>
                    <a:pt x="-64" y="4318"/>
                    <a:pt x="624" y="1918"/>
                    <a:pt x="3651" y="718"/>
                  </a:cubicBezTo>
                  <a:cubicBezTo>
                    <a:pt x="6677" y="-482"/>
                    <a:pt x="12043" y="-482"/>
                    <a:pt x="15414" y="3118"/>
                  </a:cubicBezTo>
                  <a:cubicBezTo>
                    <a:pt x="18784" y="6718"/>
                    <a:pt x="20160" y="13918"/>
                    <a:pt x="21536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651805" y="1990917"/>
              <a:ext cx="302325" cy="1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00" fill="norm" stroke="1" extrusionOk="0">
                  <a:moveTo>
                    <a:pt x="1361" y="7200"/>
                  </a:moveTo>
                  <a:cubicBezTo>
                    <a:pt x="575" y="12000"/>
                    <a:pt x="-210" y="16800"/>
                    <a:pt x="52" y="19200"/>
                  </a:cubicBezTo>
                  <a:cubicBezTo>
                    <a:pt x="314" y="21600"/>
                    <a:pt x="1623" y="21600"/>
                    <a:pt x="4306" y="19200"/>
                  </a:cubicBezTo>
                  <a:cubicBezTo>
                    <a:pt x="6990" y="16800"/>
                    <a:pt x="11048" y="12000"/>
                    <a:pt x="14125" y="8400"/>
                  </a:cubicBezTo>
                  <a:cubicBezTo>
                    <a:pt x="17201" y="4800"/>
                    <a:pt x="19295" y="2400"/>
                    <a:pt x="213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437503" y="1683601"/>
              <a:ext cx="220719" cy="33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96" fill="norm" stroke="1" extrusionOk="0">
                  <a:moveTo>
                    <a:pt x="13236" y="3670"/>
                  </a:moveTo>
                  <a:cubicBezTo>
                    <a:pt x="13236" y="3080"/>
                    <a:pt x="13236" y="2490"/>
                    <a:pt x="12970" y="1900"/>
                  </a:cubicBezTo>
                  <a:cubicBezTo>
                    <a:pt x="12705" y="1309"/>
                    <a:pt x="12173" y="719"/>
                    <a:pt x="11377" y="483"/>
                  </a:cubicBezTo>
                  <a:cubicBezTo>
                    <a:pt x="10580" y="247"/>
                    <a:pt x="9518" y="365"/>
                    <a:pt x="7747" y="1604"/>
                  </a:cubicBezTo>
                  <a:cubicBezTo>
                    <a:pt x="5977" y="2844"/>
                    <a:pt x="3498" y="5204"/>
                    <a:pt x="1905" y="7801"/>
                  </a:cubicBezTo>
                  <a:cubicBezTo>
                    <a:pt x="311" y="10398"/>
                    <a:pt x="-397" y="13231"/>
                    <a:pt x="223" y="15473"/>
                  </a:cubicBezTo>
                  <a:cubicBezTo>
                    <a:pt x="842" y="17716"/>
                    <a:pt x="2790" y="19368"/>
                    <a:pt x="4914" y="20313"/>
                  </a:cubicBezTo>
                  <a:cubicBezTo>
                    <a:pt x="7039" y="21257"/>
                    <a:pt x="9341" y="21493"/>
                    <a:pt x="11731" y="20785"/>
                  </a:cubicBezTo>
                  <a:cubicBezTo>
                    <a:pt x="14121" y="20077"/>
                    <a:pt x="16600" y="18424"/>
                    <a:pt x="18370" y="16004"/>
                  </a:cubicBezTo>
                  <a:cubicBezTo>
                    <a:pt x="20141" y="13585"/>
                    <a:pt x="21203" y="10398"/>
                    <a:pt x="21114" y="7801"/>
                  </a:cubicBezTo>
                  <a:cubicBezTo>
                    <a:pt x="21026" y="5204"/>
                    <a:pt x="19787" y="3198"/>
                    <a:pt x="18724" y="2018"/>
                  </a:cubicBezTo>
                  <a:cubicBezTo>
                    <a:pt x="17662" y="837"/>
                    <a:pt x="16777" y="483"/>
                    <a:pt x="15803" y="247"/>
                  </a:cubicBezTo>
                  <a:cubicBezTo>
                    <a:pt x="14829" y="11"/>
                    <a:pt x="13767" y="-107"/>
                    <a:pt x="13236" y="129"/>
                  </a:cubicBezTo>
                  <a:cubicBezTo>
                    <a:pt x="12705" y="365"/>
                    <a:pt x="12705" y="955"/>
                    <a:pt x="12970" y="1545"/>
                  </a:cubicBezTo>
                  <a:cubicBezTo>
                    <a:pt x="13236" y="2136"/>
                    <a:pt x="13767" y="2726"/>
                    <a:pt x="14298" y="3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781212" y="1952061"/>
              <a:ext cx="5552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947738" y="1657459"/>
              <a:ext cx="190118" cy="63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09" fill="norm" stroke="1" extrusionOk="0">
                  <a:moveTo>
                    <a:pt x="0" y="3759"/>
                  </a:moveTo>
                  <a:cubicBezTo>
                    <a:pt x="611" y="5569"/>
                    <a:pt x="1223" y="7380"/>
                    <a:pt x="1834" y="9284"/>
                  </a:cubicBezTo>
                  <a:cubicBezTo>
                    <a:pt x="2445" y="11188"/>
                    <a:pt x="3057" y="13186"/>
                    <a:pt x="3464" y="14934"/>
                  </a:cubicBezTo>
                  <a:cubicBezTo>
                    <a:pt x="3872" y="16682"/>
                    <a:pt x="4075" y="18180"/>
                    <a:pt x="4279" y="19304"/>
                  </a:cubicBezTo>
                  <a:cubicBezTo>
                    <a:pt x="4483" y="20427"/>
                    <a:pt x="4687" y="21176"/>
                    <a:pt x="4789" y="21364"/>
                  </a:cubicBezTo>
                  <a:cubicBezTo>
                    <a:pt x="4891" y="21551"/>
                    <a:pt x="4891" y="21176"/>
                    <a:pt x="4789" y="19709"/>
                  </a:cubicBezTo>
                  <a:cubicBezTo>
                    <a:pt x="4687" y="18242"/>
                    <a:pt x="4483" y="15683"/>
                    <a:pt x="4381" y="13123"/>
                  </a:cubicBezTo>
                  <a:cubicBezTo>
                    <a:pt x="4279" y="10564"/>
                    <a:pt x="4279" y="8004"/>
                    <a:pt x="4789" y="5913"/>
                  </a:cubicBezTo>
                  <a:cubicBezTo>
                    <a:pt x="5298" y="3822"/>
                    <a:pt x="6317" y="2198"/>
                    <a:pt x="7234" y="1262"/>
                  </a:cubicBezTo>
                  <a:cubicBezTo>
                    <a:pt x="8151" y="326"/>
                    <a:pt x="8966" y="76"/>
                    <a:pt x="9883" y="13"/>
                  </a:cubicBezTo>
                  <a:cubicBezTo>
                    <a:pt x="10800" y="-49"/>
                    <a:pt x="11819" y="76"/>
                    <a:pt x="14060" y="950"/>
                  </a:cubicBezTo>
                  <a:cubicBezTo>
                    <a:pt x="16302" y="1824"/>
                    <a:pt x="19766" y="3447"/>
                    <a:pt x="20683" y="5008"/>
                  </a:cubicBezTo>
                  <a:cubicBezTo>
                    <a:pt x="21600" y="6568"/>
                    <a:pt x="19970" y="8067"/>
                    <a:pt x="16913" y="9065"/>
                  </a:cubicBezTo>
                  <a:cubicBezTo>
                    <a:pt x="13857" y="10064"/>
                    <a:pt x="9374" y="10564"/>
                    <a:pt x="6725" y="10720"/>
                  </a:cubicBezTo>
                  <a:cubicBezTo>
                    <a:pt x="4075" y="10876"/>
                    <a:pt x="3260" y="10689"/>
                    <a:pt x="2445" y="10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4197528" y="1940959"/>
              <a:ext cx="160977" cy="14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4708"/>
                    <a:pt x="9434" y="9415"/>
                    <a:pt x="13034" y="13015"/>
                  </a:cubicBezTo>
                  <a:cubicBezTo>
                    <a:pt x="16634" y="16615"/>
                    <a:pt x="19117" y="191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214181" y="1913205"/>
              <a:ext cx="138773" cy="23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2009"/>
                    <a:pt x="14688" y="4019"/>
                    <a:pt x="11088" y="7619"/>
                  </a:cubicBezTo>
                  <a:cubicBezTo>
                    <a:pt x="7488" y="11219"/>
                    <a:pt x="3744" y="164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472940" y="1654716"/>
              <a:ext cx="140905" cy="37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60" fill="norm" stroke="1" extrusionOk="0">
                  <a:moveTo>
                    <a:pt x="17996" y="2046"/>
                  </a:moveTo>
                  <a:cubicBezTo>
                    <a:pt x="16593" y="1319"/>
                    <a:pt x="15191" y="592"/>
                    <a:pt x="13788" y="228"/>
                  </a:cubicBezTo>
                  <a:cubicBezTo>
                    <a:pt x="12385" y="-135"/>
                    <a:pt x="10983" y="-135"/>
                    <a:pt x="9019" y="748"/>
                  </a:cubicBezTo>
                  <a:cubicBezTo>
                    <a:pt x="7056" y="1630"/>
                    <a:pt x="4531" y="3396"/>
                    <a:pt x="2707" y="6303"/>
                  </a:cubicBezTo>
                  <a:cubicBezTo>
                    <a:pt x="884" y="9211"/>
                    <a:pt x="-238" y="13261"/>
                    <a:pt x="43" y="16117"/>
                  </a:cubicBezTo>
                  <a:cubicBezTo>
                    <a:pt x="323" y="18973"/>
                    <a:pt x="2006" y="20634"/>
                    <a:pt x="5793" y="21050"/>
                  </a:cubicBezTo>
                  <a:cubicBezTo>
                    <a:pt x="9580" y="21465"/>
                    <a:pt x="15471" y="20634"/>
                    <a:pt x="21362" y="19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4615682" y="1777508"/>
              <a:ext cx="158735" cy="25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099" fill="norm" stroke="1" extrusionOk="0">
                  <a:moveTo>
                    <a:pt x="13442" y="1132"/>
                  </a:moveTo>
                  <a:cubicBezTo>
                    <a:pt x="12482" y="669"/>
                    <a:pt x="11522" y="207"/>
                    <a:pt x="10322" y="52"/>
                  </a:cubicBezTo>
                  <a:cubicBezTo>
                    <a:pt x="9122" y="-102"/>
                    <a:pt x="7682" y="52"/>
                    <a:pt x="6002" y="978"/>
                  </a:cubicBezTo>
                  <a:cubicBezTo>
                    <a:pt x="4322" y="1904"/>
                    <a:pt x="2402" y="3601"/>
                    <a:pt x="1202" y="6301"/>
                  </a:cubicBezTo>
                  <a:cubicBezTo>
                    <a:pt x="2" y="9001"/>
                    <a:pt x="-478" y="12704"/>
                    <a:pt x="602" y="15481"/>
                  </a:cubicBezTo>
                  <a:cubicBezTo>
                    <a:pt x="1682" y="18258"/>
                    <a:pt x="4322" y="20109"/>
                    <a:pt x="6842" y="20804"/>
                  </a:cubicBezTo>
                  <a:cubicBezTo>
                    <a:pt x="9362" y="21498"/>
                    <a:pt x="11762" y="21035"/>
                    <a:pt x="14282" y="18721"/>
                  </a:cubicBezTo>
                  <a:cubicBezTo>
                    <a:pt x="16802" y="16407"/>
                    <a:pt x="19442" y="12241"/>
                    <a:pt x="20282" y="9232"/>
                  </a:cubicBezTo>
                  <a:cubicBezTo>
                    <a:pt x="21122" y="6224"/>
                    <a:pt x="20162" y="4372"/>
                    <a:pt x="18362" y="3292"/>
                  </a:cubicBezTo>
                  <a:cubicBezTo>
                    <a:pt x="16562" y="2212"/>
                    <a:pt x="13922" y="1904"/>
                    <a:pt x="12482" y="1827"/>
                  </a:cubicBezTo>
                  <a:cubicBezTo>
                    <a:pt x="11042" y="1749"/>
                    <a:pt x="10802" y="1904"/>
                    <a:pt x="10562" y="2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4817249" y="1700631"/>
              <a:ext cx="107756" cy="39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1487" fill="norm" stroke="1" extrusionOk="0">
                  <a:moveTo>
                    <a:pt x="373" y="1313"/>
                  </a:moveTo>
                  <a:cubicBezTo>
                    <a:pt x="24" y="804"/>
                    <a:pt x="-324" y="295"/>
                    <a:pt x="547" y="91"/>
                  </a:cubicBezTo>
                  <a:cubicBezTo>
                    <a:pt x="1418" y="-113"/>
                    <a:pt x="3508" y="-11"/>
                    <a:pt x="6818" y="804"/>
                  </a:cubicBezTo>
                  <a:cubicBezTo>
                    <a:pt x="10128" y="1619"/>
                    <a:pt x="14657" y="3147"/>
                    <a:pt x="17444" y="5440"/>
                  </a:cubicBezTo>
                  <a:cubicBezTo>
                    <a:pt x="20231" y="7732"/>
                    <a:pt x="21276" y="10789"/>
                    <a:pt x="19186" y="13540"/>
                  </a:cubicBezTo>
                  <a:cubicBezTo>
                    <a:pt x="17095" y="16291"/>
                    <a:pt x="11870" y="18736"/>
                    <a:pt x="8386" y="20010"/>
                  </a:cubicBezTo>
                  <a:cubicBezTo>
                    <a:pt x="4902" y="21283"/>
                    <a:pt x="3160" y="21385"/>
                    <a:pt x="1418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5218891" y="1885451"/>
              <a:ext cx="21093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324358" y="1785535"/>
              <a:ext cx="44409" cy="28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2259"/>
                    <a:pt x="0" y="4518"/>
                    <a:pt x="0" y="7482"/>
                  </a:cubicBezTo>
                  <a:cubicBezTo>
                    <a:pt x="0" y="10447"/>
                    <a:pt x="2700" y="14118"/>
                    <a:pt x="6750" y="16588"/>
                  </a:cubicBezTo>
                  <a:cubicBezTo>
                    <a:pt x="10800" y="19059"/>
                    <a:pt x="16200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613004" y="1702271"/>
              <a:ext cx="33307" cy="26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838"/>
                    <a:pt x="2400" y="3677"/>
                    <a:pt x="6000" y="7277"/>
                  </a:cubicBezTo>
                  <a:cubicBezTo>
                    <a:pt x="9600" y="10877"/>
                    <a:pt x="15600" y="162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740675" y="1957612"/>
              <a:ext cx="11102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951534" y="1629295"/>
              <a:ext cx="126874" cy="57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290" fill="norm" stroke="1" extrusionOk="0">
                  <a:moveTo>
                    <a:pt x="1838" y="6241"/>
                  </a:moveTo>
                  <a:cubicBezTo>
                    <a:pt x="2446" y="8725"/>
                    <a:pt x="3055" y="11210"/>
                    <a:pt x="3815" y="13314"/>
                  </a:cubicBezTo>
                  <a:cubicBezTo>
                    <a:pt x="4576" y="15419"/>
                    <a:pt x="5489" y="17144"/>
                    <a:pt x="6097" y="18525"/>
                  </a:cubicBezTo>
                  <a:cubicBezTo>
                    <a:pt x="6705" y="19905"/>
                    <a:pt x="7010" y="20940"/>
                    <a:pt x="7010" y="21216"/>
                  </a:cubicBezTo>
                  <a:cubicBezTo>
                    <a:pt x="7010" y="21492"/>
                    <a:pt x="6705" y="21009"/>
                    <a:pt x="6097" y="19456"/>
                  </a:cubicBezTo>
                  <a:cubicBezTo>
                    <a:pt x="5489" y="17904"/>
                    <a:pt x="4576" y="15281"/>
                    <a:pt x="3967" y="12590"/>
                  </a:cubicBezTo>
                  <a:cubicBezTo>
                    <a:pt x="3359" y="9898"/>
                    <a:pt x="3055" y="7138"/>
                    <a:pt x="2903" y="5206"/>
                  </a:cubicBezTo>
                  <a:cubicBezTo>
                    <a:pt x="2750" y="3273"/>
                    <a:pt x="2750" y="2169"/>
                    <a:pt x="3055" y="1445"/>
                  </a:cubicBezTo>
                  <a:cubicBezTo>
                    <a:pt x="3359" y="720"/>
                    <a:pt x="3967" y="375"/>
                    <a:pt x="5032" y="168"/>
                  </a:cubicBezTo>
                  <a:cubicBezTo>
                    <a:pt x="6097" y="-39"/>
                    <a:pt x="7618" y="-108"/>
                    <a:pt x="9596" y="272"/>
                  </a:cubicBezTo>
                  <a:cubicBezTo>
                    <a:pt x="11573" y="651"/>
                    <a:pt x="14007" y="1479"/>
                    <a:pt x="16288" y="2790"/>
                  </a:cubicBezTo>
                  <a:cubicBezTo>
                    <a:pt x="18570" y="4102"/>
                    <a:pt x="20700" y="5896"/>
                    <a:pt x="20852" y="7173"/>
                  </a:cubicBezTo>
                  <a:cubicBezTo>
                    <a:pt x="21004" y="8449"/>
                    <a:pt x="19179" y="9208"/>
                    <a:pt x="16441" y="9657"/>
                  </a:cubicBezTo>
                  <a:cubicBezTo>
                    <a:pt x="13703" y="10105"/>
                    <a:pt x="10052" y="10243"/>
                    <a:pt x="7466" y="10278"/>
                  </a:cubicBezTo>
                  <a:cubicBezTo>
                    <a:pt x="4880" y="10312"/>
                    <a:pt x="3359" y="10243"/>
                    <a:pt x="1990" y="10105"/>
                  </a:cubicBezTo>
                  <a:cubicBezTo>
                    <a:pt x="621" y="9967"/>
                    <a:pt x="-596" y="9760"/>
                    <a:pt x="317" y="9622"/>
                  </a:cubicBezTo>
                  <a:cubicBezTo>
                    <a:pt x="1229" y="9484"/>
                    <a:pt x="4272" y="9415"/>
                    <a:pt x="7314" y="9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6123685" y="1891001"/>
              <a:ext cx="160978" cy="133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4800"/>
                    <a:pt x="10428" y="9600"/>
                    <a:pt x="14028" y="13200"/>
                  </a:cubicBezTo>
                  <a:cubicBezTo>
                    <a:pt x="17628" y="16800"/>
                    <a:pt x="19614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6179194" y="1854842"/>
              <a:ext cx="111019" cy="18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662"/>
                  </a:moveTo>
                  <a:cubicBezTo>
                    <a:pt x="20160" y="781"/>
                    <a:pt x="18720" y="-101"/>
                    <a:pt x="17280" y="9"/>
                  </a:cubicBezTo>
                  <a:cubicBezTo>
                    <a:pt x="15840" y="119"/>
                    <a:pt x="14400" y="1221"/>
                    <a:pt x="11520" y="4968"/>
                  </a:cubicBezTo>
                  <a:cubicBezTo>
                    <a:pt x="8640" y="8715"/>
                    <a:pt x="4320" y="15107"/>
                    <a:pt x="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6459438" y="1592898"/>
              <a:ext cx="136074" cy="31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60" fill="norm" stroke="1" extrusionOk="0">
                  <a:moveTo>
                    <a:pt x="21466" y="3223"/>
                  </a:moveTo>
                  <a:cubicBezTo>
                    <a:pt x="21174" y="2605"/>
                    <a:pt x="20882" y="1988"/>
                    <a:pt x="20153" y="1433"/>
                  </a:cubicBezTo>
                  <a:cubicBezTo>
                    <a:pt x="19423" y="877"/>
                    <a:pt x="18255" y="384"/>
                    <a:pt x="16942" y="137"/>
                  </a:cubicBezTo>
                  <a:cubicBezTo>
                    <a:pt x="15628" y="-110"/>
                    <a:pt x="14169" y="-110"/>
                    <a:pt x="11834" y="877"/>
                  </a:cubicBezTo>
                  <a:cubicBezTo>
                    <a:pt x="9498" y="1865"/>
                    <a:pt x="6288" y="3840"/>
                    <a:pt x="3953" y="6740"/>
                  </a:cubicBezTo>
                  <a:cubicBezTo>
                    <a:pt x="1617" y="9641"/>
                    <a:pt x="158" y="13467"/>
                    <a:pt x="12" y="16121"/>
                  </a:cubicBezTo>
                  <a:cubicBezTo>
                    <a:pt x="-134" y="18775"/>
                    <a:pt x="1034" y="20256"/>
                    <a:pt x="4682" y="20873"/>
                  </a:cubicBezTo>
                  <a:cubicBezTo>
                    <a:pt x="8331" y="21490"/>
                    <a:pt x="14461" y="21243"/>
                    <a:pt x="20590" y="20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6662946" y="1724475"/>
              <a:ext cx="38033" cy="17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8799" y="0"/>
                  </a:moveTo>
                  <a:cubicBezTo>
                    <a:pt x="4685" y="697"/>
                    <a:pt x="571" y="1394"/>
                    <a:pt x="56" y="4413"/>
                  </a:cubicBezTo>
                  <a:cubicBezTo>
                    <a:pt x="-458" y="7432"/>
                    <a:pt x="2628" y="12774"/>
                    <a:pt x="6742" y="16026"/>
                  </a:cubicBezTo>
                  <a:cubicBezTo>
                    <a:pt x="10856" y="19277"/>
                    <a:pt x="15999" y="20439"/>
                    <a:pt x="211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6717631" y="1641212"/>
              <a:ext cx="123286" cy="39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7406" y="0"/>
                  </a:moveTo>
                  <a:cubicBezTo>
                    <a:pt x="11726" y="1500"/>
                    <a:pt x="16046" y="3000"/>
                    <a:pt x="18514" y="5300"/>
                  </a:cubicBezTo>
                  <a:cubicBezTo>
                    <a:pt x="20983" y="7600"/>
                    <a:pt x="21600" y="10700"/>
                    <a:pt x="18206" y="13550"/>
                  </a:cubicBezTo>
                  <a:cubicBezTo>
                    <a:pt x="14811" y="16400"/>
                    <a:pt x="7406" y="19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171814" y="1811439"/>
              <a:ext cx="184169" cy="18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059" y="21600"/>
                  </a:moveTo>
                  <a:cubicBezTo>
                    <a:pt x="979" y="17280"/>
                    <a:pt x="-101" y="12960"/>
                    <a:pt x="7" y="10800"/>
                  </a:cubicBezTo>
                  <a:cubicBezTo>
                    <a:pt x="115" y="8640"/>
                    <a:pt x="1411" y="8640"/>
                    <a:pt x="4435" y="6480"/>
                  </a:cubicBezTo>
                  <a:cubicBezTo>
                    <a:pt x="7459" y="4320"/>
                    <a:pt x="12211" y="0"/>
                    <a:pt x="15343" y="0"/>
                  </a:cubicBezTo>
                  <a:cubicBezTo>
                    <a:pt x="18475" y="0"/>
                    <a:pt x="19987" y="4320"/>
                    <a:pt x="21499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212674" y="1924307"/>
              <a:ext cx="182166" cy="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1826" y="0"/>
                  </a:moveTo>
                  <a:cubicBezTo>
                    <a:pt x="746" y="5400"/>
                    <a:pt x="-334" y="10800"/>
                    <a:pt x="98" y="13500"/>
                  </a:cubicBezTo>
                  <a:cubicBezTo>
                    <a:pt x="530" y="16200"/>
                    <a:pt x="2474" y="16200"/>
                    <a:pt x="6254" y="17100"/>
                  </a:cubicBezTo>
                  <a:cubicBezTo>
                    <a:pt x="10034" y="18000"/>
                    <a:pt x="15650" y="19800"/>
                    <a:pt x="212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542524" y="1357127"/>
              <a:ext cx="1099120" cy="110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83" fill="norm" stroke="1" extrusionOk="0">
                  <a:moveTo>
                    <a:pt x="0" y="21583"/>
                  </a:moveTo>
                  <a:cubicBezTo>
                    <a:pt x="508" y="20752"/>
                    <a:pt x="1016" y="19921"/>
                    <a:pt x="1652" y="19018"/>
                  </a:cubicBezTo>
                  <a:cubicBezTo>
                    <a:pt x="2287" y="18115"/>
                    <a:pt x="3049" y="17140"/>
                    <a:pt x="3903" y="16147"/>
                  </a:cubicBezTo>
                  <a:cubicBezTo>
                    <a:pt x="4756" y="15154"/>
                    <a:pt x="5699" y="14142"/>
                    <a:pt x="6571" y="13221"/>
                  </a:cubicBezTo>
                  <a:cubicBezTo>
                    <a:pt x="7442" y="12300"/>
                    <a:pt x="8241" y="11469"/>
                    <a:pt x="9130" y="10602"/>
                  </a:cubicBezTo>
                  <a:cubicBezTo>
                    <a:pt x="10019" y="9736"/>
                    <a:pt x="11000" y="8832"/>
                    <a:pt x="11962" y="7984"/>
                  </a:cubicBezTo>
                  <a:cubicBezTo>
                    <a:pt x="12924" y="7135"/>
                    <a:pt x="13868" y="6340"/>
                    <a:pt x="14902" y="5509"/>
                  </a:cubicBezTo>
                  <a:cubicBezTo>
                    <a:pt x="15937" y="4679"/>
                    <a:pt x="17062" y="3812"/>
                    <a:pt x="18061" y="3035"/>
                  </a:cubicBezTo>
                  <a:cubicBezTo>
                    <a:pt x="19059" y="2259"/>
                    <a:pt x="19930" y="1572"/>
                    <a:pt x="20420" y="1157"/>
                  </a:cubicBezTo>
                  <a:cubicBezTo>
                    <a:pt x="20910" y="742"/>
                    <a:pt x="21019" y="597"/>
                    <a:pt x="21164" y="416"/>
                  </a:cubicBezTo>
                  <a:cubicBezTo>
                    <a:pt x="21310" y="236"/>
                    <a:pt x="21491" y="19"/>
                    <a:pt x="21546" y="1"/>
                  </a:cubicBezTo>
                  <a:cubicBezTo>
                    <a:pt x="21600" y="-17"/>
                    <a:pt x="21527" y="164"/>
                    <a:pt x="21455" y="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520967" y="1331566"/>
              <a:ext cx="230611" cy="26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54" fill="norm" stroke="1" extrusionOk="0">
                  <a:moveTo>
                    <a:pt x="2414" y="5713"/>
                  </a:moveTo>
                  <a:cubicBezTo>
                    <a:pt x="1904" y="5117"/>
                    <a:pt x="1394" y="4521"/>
                    <a:pt x="883" y="3478"/>
                  </a:cubicBezTo>
                  <a:cubicBezTo>
                    <a:pt x="373" y="2435"/>
                    <a:pt x="-137" y="946"/>
                    <a:pt x="33" y="350"/>
                  </a:cubicBezTo>
                  <a:cubicBezTo>
                    <a:pt x="203" y="-246"/>
                    <a:pt x="1054" y="52"/>
                    <a:pt x="3350" y="275"/>
                  </a:cubicBezTo>
                  <a:cubicBezTo>
                    <a:pt x="5646" y="499"/>
                    <a:pt x="9387" y="648"/>
                    <a:pt x="12364" y="722"/>
                  </a:cubicBezTo>
                  <a:cubicBezTo>
                    <a:pt x="15340" y="797"/>
                    <a:pt x="17551" y="797"/>
                    <a:pt x="19082" y="1095"/>
                  </a:cubicBezTo>
                  <a:cubicBezTo>
                    <a:pt x="20613" y="1393"/>
                    <a:pt x="21463" y="1988"/>
                    <a:pt x="21123" y="3925"/>
                  </a:cubicBezTo>
                  <a:cubicBezTo>
                    <a:pt x="20783" y="5862"/>
                    <a:pt x="19252" y="9139"/>
                    <a:pt x="17126" y="12267"/>
                  </a:cubicBezTo>
                  <a:cubicBezTo>
                    <a:pt x="15000" y="15395"/>
                    <a:pt x="12279" y="18375"/>
                    <a:pt x="9558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7722341" y="1646762"/>
              <a:ext cx="44408" cy="36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09"/>
                    <a:pt x="7200" y="7418"/>
                    <a:pt x="10800" y="11018"/>
                  </a:cubicBezTo>
                  <a:cubicBezTo>
                    <a:pt x="14400" y="14618"/>
                    <a:pt x="18000" y="181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888868" y="1902103"/>
              <a:ext cx="27755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055394" y="1637947"/>
              <a:ext cx="155658" cy="513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897" fill="norm" stroke="1" extrusionOk="0">
                  <a:moveTo>
                    <a:pt x="6099" y="8261"/>
                  </a:moveTo>
                  <a:cubicBezTo>
                    <a:pt x="5337" y="9014"/>
                    <a:pt x="4574" y="9766"/>
                    <a:pt x="4193" y="11648"/>
                  </a:cubicBezTo>
                  <a:cubicBezTo>
                    <a:pt x="3812" y="13529"/>
                    <a:pt x="3812" y="16540"/>
                    <a:pt x="3812" y="18534"/>
                  </a:cubicBezTo>
                  <a:cubicBezTo>
                    <a:pt x="3812" y="20529"/>
                    <a:pt x="3812" y="21507"/>
                    <a:pt x="3812" y="20491"/>
                  </a:cubicBezTo>
                  <a:cubicBezTo>
                    <a:pt x="3812" y="19475"/>
                    <a:pt x="3812" y="16464"/>
                    <a:pt x="3685" y="13567"/>
                  </a:cubicBezTo>
                  <a:cubicBezTo>
                    <a:pt x="3558" y="10669"/>
                    <a:pt x="3304" y="7885"/>
                    <a:pt x="3177" y="5890"/>
                  </a:cubicBezTo>
                  <a:cubicBezTo>
                    <a:pt x="3049" y="3896"/>
                    <a:pt x="3049" y="2692"/>
                    <a:pt x="3177" y="1826"/>
                  </a:cubicBezTo>
                  <a:cubicBezTo>
                    <a:pt x="3304" y="961"/>
                    <a:pt x="3558" y="434"/>
                    <a:pt x="4320" y="170"/>
                  </a:cubicBezTo>
                  <a:cubicBezTo>
                    <a:pt x="5082" y="-93"/>
                    <a:pt x="6353" y="-93"/>
                    <a:pt x="8894" y="471"/>
                  </a:cubicBezTo>
                  <a:cubicBezTo>
                    <a:pt x="11435" y="1036"/>
                    <a:pt x="15247" y="2165"/>
                    <a:pt x="17788" y="3444"/>
                  </a:cubicBezTo>
                  <a:cubicBezTo>
                    <a:pt x="20329" y="4724"/>
                    <a:pt x="21600" y="6154"/>
                    <a:pt x="21346" y="7358"/>
                  </a:cubicBezTo>
                  <a:cubicBezTo>
                    <a:pt x="21092" y="8562"/>
                    <a:pt x="19313" y="9540"/>
                    <a:pt x="15501" y="9879"/>
                  </a:cubicBezTo>
                  <a:cubicBezTo>
                    <a:pt x="11689" y="10218"/>
                    <a:pt x="5845" y="9917"/>
                    <a:pt x="0" y="9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8571627" y="1750379"/>
              <a:ext cx="238688" cy="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0800"/>
                    <a:pt x="10381" y="0"/>
                    <a:pt x="13981" y="0"/>
                  </a:cubicBezTo>
                  <a:cubicBezTo>
                    <a:pt x="17581" y="0"/>
                    <a:pt x="1959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636387" y="1885451"/>
              <a:ext cx="212785" cy="1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1878" y="14400"/>
                  </a:moveTo>
                  <a:cubicBezTo>
                    <a:pt x="939" y="16800"/>
                    <a:pt x="0" y="19200"/>
                    <a:pt x="0" y="20400"/>
                  </a:cubicBezTo>
                  <a:cubicBezTo>
                    <a:pt x="0" y="21600"/>
                    <a:pt x="939" y="21600"/>
                    <a:pt x="4696" y="18000"/>
                  </a:cubicBezTo>
                  <a:cubicBezTo>
                    <a:pt x="8452" y="14400"/>
                    <a:pt x="1502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005156" y="1741128"/>
              <a:ext cx="16093" cy="4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853"/>
                    <a:pt x="6473" y="1705"/>
                    <a:pt x="2873" y="4216"/>
                  </a:cubicBezTo>
                  <a:cubicBezTo>
                    <a:pt x="-727" y="6726"/>
                    <a:pt x="-727" y="10895"/>
                    <a:pt x="1673" y="14068"/>
                  </a:cubicBezTo>
                  <a:cubicBezTo>
                    <a:pt x="4073" y="17242"/>
                    <a:pt x="8873" y="19421"/>
                    <a:pt x="13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8987943" y="1664960"/>
              <a:ext cx="163418" cy="32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74" fill="norm" stroke="1" extrusionOk="0">
                  <a:moveTo>
                    <a:pt x="2136" y="7673"/>
                  </a:moveTo>
                  <a:cubicBezTo>
                    <a:pt x="1662" y="5945"/>
                    <a:pt x="1187" y="4217"/>
                    <a:pt x="1424" y="2860"/>
                  </a:cubicBezTo>
                  <a:cubicBezTo>
                    <a:pt x="1662" y="1502"/>
                    <a:pt x="2611" y="515"/>
                    <a:pt x="5459" y="144"/>
                  </a:cubicBezTo>
                  <a:cubicBezTo>
                    <a:pt x="8308" y="-226"/>
                    <a:pt x="13055" y="21"/>
                    <a:pt x="16378" y="2057"/>
                  </a:cubicBezTo>
                  <a:cubicBezTo>
                    <a:pt x="19701" y="4094"/>
                    <a:pt x="21600" y="7920"/>
                    <a:pt x="20769" y="11068"/>
                  </a:cubicBezTo>
                  <a:cubicBezTo>
                    <a:pt x="19938" y="14215"/>
                    <a:pt x="16378" y="16684"/>
                    <a:pt x="12462" y="18288"/>
                  </a:cubicBezTo>
                  <a:cubicBezTo>
                    <a:pt x="8545" y="19893"/>
                    <a:pt x="4273" y="20633"/>
                    <a:pt x="0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330885" y="2944612"/>
              <a:ext cx="308526" cy="48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04" fill="norm" stroke="1" extrusionOk="0">
                  <a:moveTo>
                    <a:pt x="12952" y="3202"/>
                  </a:moveTo>
                  <a:cubicBezTo>
                    <a:pt x="11924" y="2312"/>
                    <a:pt x="10895" y="1422"/>
                    <a:pt x="10059" y="937"/>
                  </a:cubicBezTo>
                  <a:cubicBezTo>
                    <a:pt x="9224" y="451"/>
                    <a:pt x="8581" y="370"/>
                    <a:pt x="7745" y="532"/>
                  </a:cubicBezTo>
                  <a:cubicBezTo>
                    <a:pt x="6909" y="694"/>
                    <a:pt x="5881" y="1098"/>
                    <a:pt x="4531" y="2433"/>
                  </a:cubicBezTo>
                  <a:cubicBezTo>
                    <a:pt x="3181" y="3768"/>
                    <a:pt x="1509" y="6033"/>
                    <a:pt x="674" y="8541"/>
                  </a:cubicBezTo>
                  <a:cubicBezTo>
                    <a:pt x="-162" y="11049"/>
                    <a:pt x="-162" y="13800"/>
                    <a:pt x="352" y="15579"/>
                  </a:cubicBezTo>
                  <a:cubicBezTo>
                    <a:pt x="867" y="17359"/>
                    <a:pt x="1895" y="18168"/>
                    <a:pt x="3567" y="18330"/>
                  </a:cubicBezTo>
                  <a:cubicBezTo>
                    <a:pt x="5238" y="18492"/>
                    <a:pt x="7552" y="18006"/>
                    <a:pt x="9674" y="16793"/>
                  </a:cubicBezTo>
                  <a:cubicBezTo>
                    <a:pt x="11795" y="15579"/>
                    <a:pt x="13724" y="13638"/>
                    <a:pt x="14495" y="11170"/>
                  </a:cubicBezTo>
                  <a:cubicBezTo>
                    <a:pt x="15267" y="8703"/>
                    <a:pt x="14881" y="5710"/>
                    <a:pt x="13917" y="3606"/>
                  </a:cubicBezTo>
                  <a:cubicBezTo>
                    <a:pt x="12952" y="1503"/>
                    <a:pt x="11409" y="289"/>
                    <a:pt x="9738" y="47"/>
                  </a:cubicBezTo>
                  <a:cubicBezTo>
                    <a:pt x="8067" y="-196"/>
                    <a:pt x="6267" y="532"/>
                    <a:pt x="5109" y="1867"/>
                  </a:cubicBezTo>
                  <a:cubicBezTo>
                    <a:pt x="3952" y="3202"/>
                    <a:pt x="3438" y="5143"/>
                    <a:pt x="3888" y="6923"/>
                  </a:cubicBezTo>
                  <a:cubicBezTo>
                    <a:pt x="4338" y="8703"/>
                    <a:pt x="5752" y="10321"/>
                    <a:pt x="8067" y="12262"/>
                  </a:cubicBezTo>
                  <a:cubicBezTo>
                    <a:pt x="10381" y="14204"/>
                    <a:pt x="13595" y="16469"/>
                    <a:pt x="15974" y="18047"/>
                  </a:cubicBezTo>
                  <a:cubicBezTo>
                    <a:pt x="18352" y="19624"/>
                    <a:pt x="19895" y="20514"/>
                    <a:pt x="21438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661614" y="2884610"/>
              <a:ext cx="212871" cy="67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4985" y="0"/>
                  </a:moveTo>
                  <a:cubicBezTo>
                    <a:pt x="9785" y="1964"/>
                    <a:pt x="14585" y="3927"/>
                    <a:pt x="17538" y="5980"/>
                  </a:cubicBezTo>
                  <a:cubicBezTo>
                    <a:pt x="20492" y="8033"/>
                    <a:pt x="21600" y="10175"/>
                    <a:pt x="21138" y="12258"/>
                  </a:cubicBezTo>
                  <a:cubicBezTo>
                    <a:pt x="20677" y="14340"/>
                    <a:pt x="18646" y="16364"/>
                    <a:pt x="15231" y="17911"/>
                  </a:cubicBezTo>
                  <a:cubicBezTo>
                    <a:pt x="11815" y="19458"/>
                    <a:pt x="7015" y="20529"/>
                    <a:pt x="4246" y="21064"/>
                  </a:cubicBezTo>
                  <a:cubicBezTo>
                    <a:pt x="1477" y="21600"/>
                    <a:pt x="738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297625" y="3018883"/>
              <a:ext cx="246581" cy="58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38" fill="norm" stroke="1" extrusionOk="0">
                  <a:moveTo>
                    <a:pt x="204" y="1999"/>
                  </a:moveTo>
                  <a:cubicBezTo>
                    <a:pt x="43" y="1523"/>
                    <a:pt x="-118" y="1048"/>
                    <a:pt x="124" y="980"/>
                  </a:cubicBezTo>
                  <a:cubicBezTo>
                    <a:pt x="366" y="912"/>
                    <a:pt x="1010" y="1251"/>
                    <a:pt x="2381" y="2644"/>
                  </a:cubicBezTo>
                  <a:cubicBezTo>
                    <a:pt x="3751" y="4036"/>
                    <a:pt x="5846" y="6482"/>
                    <a:pt x="7781" y="8961"/>
                  </a:cubicBezTo>
                  <a:cubicBezTo>
                    <a:pt x="9715" y="11440"/>
                    <a:pt x="11488" y="13953"/>
                    <a:pt x="12939" y="15957"/>
                  </a:cubicBezTo>
                  <a:cubicBezTo>
                    <a:pt x="14389" y="17961"/>
                    <a:pt x="15518" y="19455"/>
                    <a:pt x="16485" y="20338"/>
                  </a:cubicBezTo>
                  <a:cubicBezTo>
                    <a:pt x="17452" y="21221"/>
                    <a:pt x="18258" y="21493"/>
                    <a:pt x="18822" y="21255"/>
                  </a:cubicBezTo>
                  <a:cubicBezTo>
                    <a:pt x="19386" y="21018"/>
                    <a:pt x="19709" y="20270"/>
                    <a:pt x="19951" y="18810"/>
                  </a:cubicBezTo>
                  <a:cubicBezTo>
                    <a:pt x="20192" y="17350"/>
                    <a:pt x="20354" y="15176"/>
                    <a:pt x="20434" y="12595"/>
                  </a:cubicBezTo>
                  <a:cubicBezTo>
                    <a:pt x="20515" y="10014"/>
                    <a:pt x="20515" y="7025"/>
                    <a:pt x="20434" y="4953"/>
                  </a:cubicBezTo>
                  <a:cubicBezTo>
                    <a:pt x="20354" y="2882"/>
                    <a:pt x="20192" y="1727"/>
                    <a:pt x="19951" y="980"/>
                  </a:cubicBezTo>
                  <a:cubicBezTo>
                    <a:pt x="19709" y="233"/>
                    <a:pt x="19386" y="-107"/>
                    <a:pt x="19628" y="29"/>
                  </a:cubicBezTo>
                  <a:cubicBezTo>
                    <a:pt x="19870" y="165"/>
                    <a:pt x="20676" y="776"/>
                    <a:pt x="21482" y="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564337" y="3258309"/>
              <a:ext cx="235209" cy="25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992" fill="norm" stroke="1" extrusionOk="0">
                  <a:moveTo>
                    <a:pt x="15376" y="7664"/>
                  </a:moveTo>
                  <a:cubicBezTo>
                    <a:pt x="14195" y="5520"/>
                    <a:pt x="13013" y="3375"/>
                    <a:pt x="11410" y="1843"/>
                  </a:cubicBezTo>
                  <a:cubicBezTo>
                    <a:pt x="9807" y="311"/>
                    <a:pt x="7782" y="-608"/>
                    <a:pt x="5842" y="464"/>
                  </a:cubicBezTo>
                  <a:cubicBezTo>
                    <a:pt x="3901" y="1537"/>
                    <a:pt x="2045" y="4601"/>
                    <a:pt x="1032" y="7741"/>
                  </a:cubicBezTo>
                  <a:cubicBezTo>
                    <a:pt x="20" y="10881"/>
                    <a:pt x="-149" y="14098"/>
                    <a:pt x="104" y="16243"/>
                  </a:cubicBezTo>
                  <a:cubicBezTo>
                    <a:pt x="357" y="18388"/>
                    <a:pt x="1032" y="19460"/>
                    <a:pt x="1792" y="20073"/>
                  </a:cubicBezTo>
                  <a:cubicBezTo>
                    <a:pt x="2551" y="20686"/>
                    <a:pt x="3395" y="20839"/>
                    <a:pt x="4745" y="19996"/>
                  </a:cubicBezTo>
                  <a:cubicBezTo>
                    <a:pt x="6095" y="19154"/>
                    <a:pt x="7951" y="17315"/>
                    <a:pt x="9048" y="15707"/>
                  </a:cubicBezTo>
                  <a:cubicBezTo>
                    <a:pt x="10145" y="14098"/>
                    <a:pt x="10482" y="12720"/>
                    <a:pt x="10735" y="11341"/>
                  </a:cubicBezTo>
                  <a:cubicBezTo>
                    <a:pt x="10989" y="9962"/>
                    <a:pt x="11157" y="8583"/>
                    <a:pt x="11410" y="8660"/>
                  </a:cubicBezTo>
                  <a:cubicBezTo>
                    <a:pt x="11664" y="8737"/>
                    <a:pt x="12001" y="10269"/>
                    <a:pt x="12845" y="12107"/>
                  </a:cubicBezTo>
                  <a:cubicBezTo>
                    <a:pt x="13689" y="13945"/>
                    <a:pt x="15039" y="16090"/>
                    <a:pt x="16557" y="17622"/>
                  </a:cubicBezTo>
                  <a:cubicBezTo>
                    <a:pt x="18076" y="19154"/>
                    <a:pt x="19764" y="20073"/>
                    <a:pt x="21451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810647" y="3250968"/>
              <a:ext cx="216486" cy="27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6480"/>
                  </a:moveTo>
                  <a:cubicBezTo>
                    <a:pt x="738" y="6048"/>
                    <a:pt x="1477" y="5616"/>
                    <a:pt x="3046" y="5976"/>
                  </a:cubicBezTo>
                  <a:cubicBezTo>
                    <a:pt x="4615" y="6336"/>
                    <a:pt x="7015" y="7488"/>
                    <a:pt x="9046" y="9360"/>
                  </a:cubicBezTo>
                  <a:cubicBezTo>
                    <a:pt x="11077" y="11232"/>
                    <a:pt x="12738" y="13824"/>
                    <a:pt x="13569" y="15624"/>
                  </a:cubicBezTo>
                  <a:cubicBezTo>
                    <a:pt x="14400" y="17424"/>
                    <a:pt x="14400" y="18432"/>
                    <a:pt x="14215" y="19296"/>
                  </a:cubicBezTo>
                  <a:cubicBezTo>
                    <a:pt x="14031" y="20160"/>
                    <a:pt x="13662" y="20880"/>
                    <a:pt x="13015" y="21240"/>
                  </a:cubicBezTo>
                  <a:cubicBezTo>
                    <a:pt x="12369" y="21600"/>
                    <a:pt x="11446" y="21600"/>
                    <a:pt x="10338" y="20376"/>
                  </a:cubicBezTo>
                  <a:cubicBezTo>
                    <a:pt x="9231" y="19152"/>
                    <a:pt x="7938" y="16704"/>
                    <a:pt x="7938" y="14112"/>
                  </a:cubicBezTo>
                  <a:cubicBezTo>
                    <a:pt x="7938" y="11520"/>
                    <a:pt x="9231" y="8784"/>
                    <a:pt x="11723" y="6408"/>
                  </a:cubicBezTo>
                  <a:cubicBezTo>
                    <a:pt x="14215" y="4032"/>
                    <a:pt x="17908" y="20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2153901" y="3001268"/>
              <a:ext cx="172979" cy="54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52" fill="norm" stroke="1" extrusionOk="0">
                  <a:moveTo>
                    <a:pt x="21256" y="3247"/>
                  </a:moveTo>
                  <a:cubicBezTo>
                    <a:pt x="21029" y="2525"/>
                    <a:pt x="20801" y="1802"/>
                    <a:pt x="20460" y="1261"/>
                  </a:cubicBezTo>
                  <a:cubicBezTo>
                    <a:pt x="20119" y="719"/>
                    <a:pt x="19664" y="358"/>
                    <a:pt x="18755" y="141"/>
                  </a:cubicBezTo>
                  <a:cubicBezTo>
                    <a:pt x="17845" y="-76"/>
                    <a:pt x="16481" y="-148"/>
                    <a:pt x="13980" y="719"/>
                  </a:cubicBezTo>
                  <a:cubicBezTo>
                    <a:pt x="11479" y="1586"/>
                    <a:pt x="7841" y="3392"/>
                    <a:pt x="5113" y="5667"/>
                  </a:cubicBezTo>
                  <a:cubicBezTo>
                    <a:pt x="2384" y="7943"/>
                    <a:pt x="565" y="10688"/>
                    <a:pt x="111" y="12964"/>
                  </a:cubicBezTo>
                  <a:cubicBezTo>
                    <a:pt x="-344" y="15239"/>
                    <a:pt x="565" y="17045"/>
                    <a:pt x="3521" y="18382"/>
                  </a:cubicBezTo>
                  <a:cubicBezTo>
                    <a:pt x="6477" y="19718"/>
                    <a:pt x="11479" y="20585"/>
                    <a:pt x="16481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2382388" y="3178807"/>
              <a:ext cx="294198" cy="35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45" y="2137"/>
                    <a:pt x="4891" y="4275"/>
                    <a:pt x="7675" y="6862"/>
                  </a:cubicBezTo>
                  <a:cubicBezTo>
                    <a:pt x="10460" y="9450"/>
                    <a:pt x="13585" y="12487"/>
                    <a:pt x="15962" y="15019"/>
                  </a:cubicBezTo>
                  <a:cubicBezTo>
                    <a:pt x="18340" y="17550"/>
                    <a:pt x="19970" y="195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471203" y="3145502"/>
              <a:ext cx="210934" cy="43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54"/>
                  </a:moveTo>
                  <a:cubicBezTo>
                    <a:pt x="20463" y="277"/>
                    <a:pt x="19326" y="0"/>
                    <a:pt x="18379" y="0"/>
                  </a:cubicBezTo>
                  <a:cubicBezTo>
                    <a:pt x="17432" y="0"/>
                    <a:pt x="16674" y="277"/>
                    <a:pt x="15347" y="1431"/>
                  </a:cubicBezTo>
                  <a:cubicBezTo>
                    <a:pt x="14021" y="2585"/>
                    <a:pt x="12126" y="4615"/>
                    <a:pt x="9758" y="7338"/>
                  </a:cubicBezTo>
                  <a:cubicBezTo>
                    <a:pt x="7389" y="10062"/>
                    <a:pt x="4547" y="13477"/>
                    <a:pt x="2842" y="15969"/>
                  </a:cubicBezTo>
                  <a:cubicBezTo>
                    <a:pt x="1137" y="18462"/>
                    <a:pt x="568" y="200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648831" y="3012236"/>
              <a:ext cx="208291" cy="67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43" fill="norm" stroke="1" extrusionOk="0">
                  <a:moveTo>
                    <a:pt x="10800" y="178"/>
                  </a:moveTo>
                  <a:cubicBezTo>
                    <a:pt x="11747" y="61"/>
                    <a:pt x="12695" y="-57"/>
                    <a:pt x="13642" y="31"/>
                  </a:cubicBezTo>
                  <a:cubicBezTo>
                    <a:pt x="14589" y="120"/>
                    <a:pt x="15537" y="414"/>
                    <a:pt x="16863" y="1444"/>
                  </a:cubicBezTo>
                  <a:cubicBezTo>
                    <a:pt x="18189" y="2474"/>
                    <a:pt x="19895" y="4239"/>
                    <a:pt x="20747" y="6093"/>
                  </a:cubicBezTo>
                  <a:cubicBezTo>
                    <a:pt x="21600" y="7947"/>
                    <a:pt x="21600" y="9890"/>
                    <a:pt x="20179" y="11861"/>
                  </a:cubicBezTo>
                  <a:cubicBezTo>
                    <a:pt x="18758" y="13833"/>
                    <a:pt x="15916" y="15834"/>
                    <a:pt x="12316" y="17453"/>
                  </a:cubicBezTo>
                  <a:cubicBezTo>
                    <a:pt x="8716" y="19071"/>
                    <a:pt x="4358" y="20307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3312799" y="3342317"/>
              <a:ext cx="168666" cy="3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30" fill="norm" stroke="1" extrusionOk="0">
                  <a:moveTo>
                    <a:pt x="1680" y="21130"/>
                  </a:moveTo>
                  <a:cubicBezTo>
                    <a:pt x="741" y="17318"/>
                    <a:pt x="-198" y="13506"/>
                    <a:pt x="37" y="10330"/>
                  </a:cubicBezTo>
                  <a:cubicBezTo>
                    <a:pt x="272" y="7153"/>
                    <a:pt x="1680" y="4612"/>
                    <a:pt x="4615" y="2706"/>
                  </a:cubicBezTo>
                  <a:cubicBezTo>
                    <a:pt x="7550" y="801"/>
                    <a:pt x="12011" y="-470"/>
                    <a:pt x="15063" y="165"/>
                  </a:cubicBezTo>
                  <a:cubicBezTo>
                    <a:pt x="18115" y="801"/>
                    <a:pt x="19759" y="3342"/>
                    <a:pt x="21402" y="5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309386" y="3536998"/>
              <a:ext cx="210935" cy="1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74" y="11918"/>
                    <a:pt x="11747" y="3818"/>
                    <a:pt x="15347" y="1118"/>
                  </a:cubicBezTo>
                  <a:cubicBezTo>
                    <a:pt x="18947" y="-1582"/>
                    <a:pt x="2027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968491" y="3193578"/>
              <a:ext cx="200250" cy="60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77" fill="norm" stroke="1" extrusionOk="0">
                  <a:moveTo>
                    <a:pt x="3071" y="7310"/>
                  </a:moveTo>
                  <a:cubicBezTo>
                    <a:pt x="2682" y="8615"/>
                    <a:pt x="2293" y="9920"/>
                    <a:pt x="2487" y="11715"/>
                  </a:cubicBezTo>
                  <a:cubicBezTo>
                    <a:pt x="2682" y="13509"/>
                    <a:pt x="3460" y="15793"/>
                    <a:pt x="3947" y="17360"/>
                  </a:cubicBezTo>
                  <a:cubicBezTo>
                    <a:pt x="4433" y="18926"/>
                    <a:pt x="4628" y="19774"/>
                    <a:pt x="4822" y="20427"/>
                  </a:cubicBezTo>
                  <a:cubicBezTo>
                    <a:pt x="5017" y="21079"/>
                    <a:pt x="5212" y="21536"/>
                    <a:pt x="5212" y="21471"/>
                  </a:cubicBezTo>
                  <a:cubicBezTo>
                    <a:pt x="5212" y="21405"/>
                    <a:pt x="5017" y="20818"/>
                    <a:pt x="4920" y="19317"/>
                  </a:cubicBezTo>
                  <a:cubicBezTo>
                    <a:pt x="4822" y="17816"/>
                    <a:pt x="4822" y="15402"/>
                    <a:pt x="5114" y="13118"/>
                  </a:cubicBezTo>
                  <a:cubicBezTo>
                    <a:pt x="5406" y="10834"/>
                    <a:pt x="5990" y="8680"/>
                    <a:pt x="6574" y="6625"/>
                  </a:cubicBezTo>
                  <a:cubicBezTo>
                    <a:pt x="7158" y="4569"/>
                    <a:pt x="7741" y="2612"/>
                    <a:pt x="8325" y="1502"/>
                  </a:cubicBezTo>
                  <a:cubicBezTo>
                    <a:pt x="8909" y="393"/>
                    <a:pt x="9493" y="132"/>
                    <a:pt x="10271" y="34"/>
                  </a:cubicBezTo>
                  <a:cubicBezTo>
                    <a:pt x="11049" y="-64"/>
                    <a:pt x="12022" y="1"/>
                    <a:pt x="13579" y="915"/>
                  </a:cubicBezTo>
                  <a:cubicBezTo>
                    <a:pt x="15136" y="1828"/>
                    <a:pt x="17277" y="3590"/>
                    <a:pt x="18833" y="5287"/>
                  </a:cubicBezTo>
                  <a:cubicBezTo>
                    <a:pt x="20390" y="6984"/>
                    <a:pt x="21363" y="8615"/>
                    <a:pt x="20974" y="9855"/>
                  </a:cubicBezTo>
                  <a:cubicBezTo>
                    <a:pt x="20585" y="11095"/>
                    <a:pt x="18833" y="11943"/>
                    <a:pt x="16206" y="12498"/>
                  </a:cubicBezTo>
                  <a:cubicBezTo>
                    <a:pt x="13579" y="13053"/>
                    <a:pt x="10077" y="13314"/>
                    <a:pt x="7158" y="13281"/>
                  </a:cubicBezTo>
                  <a:cubicBezTo>
                    <a:pt x="4239" y="13248"/>
                    <a:pt x="1904" y="12922"/>
                    <a:pt x="833" y="12433"/>
                  </a:cubicBezTo>
                  <a:cubicBezTo>
                    <a:pt x="-237" y="11943"/>
                    <a:pt x="-42" y="11291"/>
                    <a:pt x="152" y="10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227369" y="3124980"/>
              <a:ext cx="175543" cy="40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12" fill="norm" stroke="1" extrusionOk="0">
                  <a:moveTo>
                    <a:pt x="21126" y="4290"/>
                  </a:moveTo>
                  <a:cubicBezTo>
                    <a:pt x="21126" y="3415"/>
                    <a:pt x="21126" y="2539"/>
                    <a:pt x="19901" y="1809"/>
                  </a:cubicBezTo>
                  <a:cubicBezTo>
                    <a:pt x="18677" y="1080"/>
                    <a:pt x="16227" y="496"/>
                    <a:pt x="14334" y="204"/>
                  </a:cubicBezTo>
                  <a:cubicBezTo>
                    <a:pt x="12441" y="-88"/>
                    <a:pt x="11105" y="-88"/>
                    <a:pt x="9769" y="350"/>
                  </a:cubicBezTo>
                  <a:cubicBezTo>
                    <a:pt x="8433" y="788"/>
                    <a:pt x="7097" y="1663"/>
                    <a:pt x="5316" y="3755"/>
                  </a:cubicBezTo>
                  <a:cubicBezTo>
                    <a:pt x="3534" y="5847"/>
                    <a:pt x="1307" y="9155"/>
                    <a:pt x="417" y="11880"/>
                  </a:cubicBezTo>
                  <a:cubicBezTo>
                    <a:pt x="-474" y="14604"/>
                    <a:pt x="-29" y="16744"/>
                    <a:pt x="2644" y="18253"/>
                  </a:cubicBezTo>
                  <a:cubicBezTo>
                    <a:pt x="5316" y="19761"/>
                    <a:pt x="10215" y="20636"/>
                    <a:pt x="15114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480623" y="3273172"/>
              <a:ext cx="16654" cy="23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29"/>
                    <a:pt x="0" y="11657"/>
                    <a:pt x="3600" y="15257"/>
                  </a:cubicBezTo>
                  <a:cubicBezTo>
                    <a:pt x="7200" y="18857"/>
                    <a:pt x="14400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600893" y="3356435"/>
              <a:ext cx="190581" cy="4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07" y="21600"/>
                  </a:moveTo>
                  <a:cubicBezTo>
                    <a:pt x="0" y="16800"/>
                    <a:pt x="-208" y="12000"/>
                    <a:pt x="415" y="8800"/>
                  </a:cubicBezTo>
                  <a:cubicBezTo>
                    <a:pt x="1038" y="5600"/>
                    <a:pt x="2492" y="4000"/>
                    <a:pt x="6127" y="2800"/>
                  </a:cubicBezTo>
                  <a:cubicBezTo>
                    <a:pt x="9761" y="1600"/>
                    <a:pt x="15577" y="800"/>
                    <a:pt x="213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852533" y="3190462"/>
              <a:ext cx="167493" cy="48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85" fill="norm" stroke="1" extrusionOk="0">
                  <a:moveTo>
                    <a:pt x="4985" y="5558"/>
                  </a:moveTo>
                  <a:cubicBezTo>
                    <a:pt x="4035" y="5801"/>
                    <a:pt x="3086" y="6043"/>
                    <a:pt x="2730" y="6933"/>
                  </a:cubicBezTo>
                  <a:cubicBezTo>
                    <a:pt x="2374" y="7823"/>
                    <a:pt x="2611" y="9360"/>
                    <a:pt x="2848" y="11747"/>
                  </a:cubicBezTo>
                  <a:cubicBezTo>
                    <a:pt x="3086" y="14133"/>
                    <a:pt x="3323" y="17369"/>
                    <a:pt x="3442" y="19189"/>
                  </a:cubicBezTo>
                  <a:cubicBezTo>
                    <a:pt x="3560" y="21010"/>
                    <a:pt x="3560" y="21414"/>
                    <a:pt x="3442" y="21252"/>
                  </a:cubicBezTo>
                  <a:cubicBezTo>
                    <a:pt x="3323" y="21090"/>
                    <a:pt x="3086" y="20362"/>
                    <a:pt x="3323" y="18421"/>
                  </a:cubicBezTo>
                  <a:cubicBezTo>
                    <a:pt x="3560" y="16479"/>
                    <a:pt x="4273" y="13324"/>
                    <a:pt x="5578" y="10412"/>
                  </a:cubicBezTo>
                  <a:cubicBezTo>
                    <a:pt x="6884" y="7499"/>
                    <a:pt x="8782" y="4830"/>
                    <a:pt x="10088" y="3050"/>
                  </a:cubicBezTo>
                  <a:cubicBezTo>
                    <a:pt x="11393" y="1270"/>
                    <a:pt x="12106" y="380"/>
                    <a:pt x="13174" y="97"/>
                  </a:cubicBezTo>
                  <a:cubicBezTo>
                    <a:pt x="14242" y="-186"/>
                    <a:pt x="15666" y="138"/>
                    <a:pt x="17446" y="1230"/>
                  </a:cubicBezTo>
                  <a:cubicBezTo>
                    <a:pt x="19226" y="2322"/>
                    <a:pt x="21363" y="4183"/>
                    <a:pt x="21481" y="5841"/>
                  </a:cubicBezTo>
                  <a:cubicBezTo>
                    <a:pt x="21600" y="7499"/>
                    <a:pt x="19701" y="8956"/>
                    <a:pt x="16378" y="9805"/>
                  </a:cubicBezTo>
                  <a:cubicBezTo>
                    <a:pt x="13055" y="10654"/>
                    <a:pt x="8308" y="10897"/>
                    <a:pt x="5341" y="10816"/>
                  </a:cubicBezTo>
                  <a:cubicBezTo>
                    <a:pt x="2374" y="10735"/>
                    <a:pt x="1187" y="10331"/>
                    <a:pt x="0" y="9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5030161" y="3083949"/>
              <a:ext cx="149195" cy="43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33" fill="norm" stroke="1" extrusionOk="0">
                  <a:moveTo>
                    <a:pt x="12644" y="301"/>
                  </a:moveTo>
                  <a:cubicBezTo>
                    <a:pt x="14224" y="117"/>
                    <a:pt x="15805" y="-67"/>
                    <a:pt x="17122" y="25"/>
                  </a:cubicBezTo>
                  <a:cubicBezTo>
                    <a:pt x="18439" y="117"/>
                    <a:pt x="19493" y="484"/>
                    <a:pt x="20283" y="2231"/>
                  </a:cubicBezTo>
                  <a:cubicBezTo>
                    <a:pt x="21073" y="3977"/>
                    <a:pt x="21600" y="7102"/>
                    <a:pt x="20941" y="9814"/>
                  </a:cubicBezTo>
                  <a:cubicBezTo>
                    <a:pt x="20283" y="12525"/>
                    <a:pt x="18439" y="14823"/>
                    <a:pt x="14751" y="16707"/>
                  </a:cubicBezTo>
                  <a:cubicBezTo>
                    <a:pt x="11063" y="18592"/>
                    <a:pt x="5532" y="20062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231386" y="3867117"/>
              <a:ext cx="7551175" cy="16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69" y="21600"/>
                  </a:moveTo>
                  <a:cubicBezTo>
                    <a:pt x="48" y="20640"/>
                    <a:pt x="27" y="19680"/>
                    <a:pt x="14" y="18600"/>
                  </a:cubicBezTo>
                  <a:cubicBezTo>
                    <a:pt x="0" y="17520"/>
                    <a:pt x="-5" y="16320"/>
                    <a:pt x="6" y="15720"/>
                  </a:cubicBezTo>
                  <a:cubicBezTo>
                    <a:pt x="16" y="15120"/>
                    <a:pt x="43" y="15120"/>
                    <a:pt x="122" y="15720"/>
                  </a:cubicBezTo>
                  <a:cubicBezTo>
                    <a:pt x="201" y="16320"/>
                    <a:pt x="334" y="17520"/>
                    <a:pt x="492" y="18240"/>
                  </a:cubicBezTo>
                  <a:cubicBezTo>
                    <a:pt x="651" y="18960"/>
                    <a:pt x="836" y="19200"/>
                    <a:pt x="1035" y="19320"/>
                  </a:cubicBezTo>
                  <a:cubicBezTo>
                    <a:pt x="1233" y="19440"/>
                    <a:pt x="1445" y="19440"/>
                    <a:pt x="1657" y="19200"/>
                  </a:cubicBezTo>
                  <a:cubicBezTo>
                    <a:pt x="1868" y="18960"/>
                    <a:pt x="2080" y="18480"/>
                    <a:pt x="2265" y="18000"/>
                  </a:cubicBezTo>
                  <a:cubicBezTo>
                    <a:pt x="2450" y="17520"/>
                    <a:pt x="2609" y="17040"/>
                    <a:pt x="2781" y="16680"/>
                  </a:cubicBezTo>
                  <a:cubicBezTo>
                    <a:pt x="2953" y="16320"/>
                    <a:pt x="3138" y="16080"/>
                    <a:pt x="3326" y="15720"/>
                  </a:cubicBezTo>
                  <a:cubicBezTo>
                    <a:pt x="3514" y="15360"/>
                    <a:pt x="3704" y="14880"/>
                    <a:pt x="3916" y="14280"/>
                  </a:cubicBezTo>
                  <a:cubicBezTo>
                    <a:pt x="4128" y="13680"/>
                    <a:pt x="4361" y="12960"/>
                    <a:pt x="4535" y="12480"/>
                  </a:cubicBezTo>
                  <a:cubicBezTo>
                    <a:pt x="4710" y="12000"/>
                    <a:pt x="4826" y="11760"/>
                    <a:pt x="4948" y="11520"/>
                  </a:cubicBezTo>
                  <a:cubicBezTo>
                    <a:pt x="5070" y="11280"/>
                    <a:pt x="5197" y="11040"/>
                    <a:pt x="5318" y="10800"/>
                  </a:cubicBezTo>
                  <a:cubicBezTo>
                    <a:pt x="5440" y="10560"/>
                    <a:pt x="5556" y="10320"/>
                    <a:pt x="5683" y="10080"/>
                  </a:cubicBezTo>
                  <a:cubicBezTo>
                    <a:pt x="5810" y="9840"/>
                    <a:pt x="5948" y="9600"/>
                    <a:pt x="6083" y="9360"/>
                  </a:cubicBezTo>
                  <a:cubicBezTo>
                    <a:pt x="6218" y="9120"/>
                    <a:pt x="6350" y="8880"/>
                    <a:pt x="6493" y="8640"/>
                  </a:cubicBezTo>
                  <a:cubicBezTo>
                    <a:pt x="6636" y="8400"/>
                    <a:pt x="6789" y="8160"/>
                    <a:pt x="6922" y="8040"/>
                  </a:cubicBezTo>
                  <a:cubicBezTo>
                    <a:pt x="7054" y="7920"/>
                    <a:pt x="7165" y="7920"/>
                    <a:pt x="7303" y="7800"/>
                  </a:cubicBezTo>
                  <a:cubicBezTo>
                    <a:pt x="7440" y="7680"/>
                    <a:pt x="7604" y="7440"/>
                    <a:pt x="7755" y="7200"/>
                  </a:cubicBezTo>
                  <a:cubicBezTo>
                    <a:pt x="7906" y="6960"/>
                    <a:pt x="8043" y="6720"/>
                    <a:pt x="8178" y="6600"/>
                  </a:cubicBezTo>
                  <a:cubicBezTo>
                    <a:pt x="8313" y="6480"/>
                    <a:pt x="8446" y="6480"/>
                    <a:pt x="8583" y="6360"/>
                  </a:cubicBezTo>
                  <a:cubicBezTo>
                    <a:pt x="8721" y="6240"/>
                    <a:pt x="8864" y="6000"/>
                    <a:pt x="9004" y="5760"/>
                  </a:cubicBezTo>
                  <a:cubicBezTo>
                    <a:pt x="9144" y="5520"/>
                    <a:pt x="9282" y="5280"/>
                    <a:pt x="9432" y="5040"/>
                  </a:cubicBezTo>
                  <a:cubicBezTo>
                    <a:pt x="9583" y="4800"/>
                    <a:pt x="9747" y="4560"/>
                    <a:pt x="9906" y="4320"/>
                  </a:cubicBezTo>
                  <a:cubicBezTo>
                    <a:pt x="10065" y="4080"/>
                    <a:pt x="10218" y="3840"/>
                    <a:pt x="10364" y="3600"/>
                  </a:cubicBezTo>
                  <a:cubicBezTo>
                    <a:pt x="10509" y="3360"/>
                    <a:pt x="10647" y="3120"/>
                    <a:pt x="10798" y="2880"/>
                  </a:cubicBezTo>
                  <a:cubicBezTo>
                    <a:pt x="10948" y="2640"/>
                    <a:pt x="11112" y="2400"/>
                    <a:pt x="11271" y="2280"/>
                  </a:cubicBezTo>
                  <a:cubicBezTo>
                    <a:pt x="11430" y="2160"/>
                    <a:pt x="11583" y="2160"/>
                    <a:pt x="11740" y="2040"/>
                  </a:cubicBezTo>
                  <a:cubicBezTo>
                    <a:pt x="11896" y="1920"/>
                    <a:pt x="12054" y="1680"/>
                    <a:pt x="12208" y="1440"/>
                  </a:cubicBezTo>
                  <a:cubicBezTo>
                    <a:pt x="12361" y="1200"/>
                    <a:pt x="12509" y="960"/>
                    <a:pt x="12671" y="720"/>
                  </a:cubicBezTo>
                  <a:cubicBezTo>
                    <a:pt x="12832" y="480"/>
                    <a:pt x="13007" y="240"/>
                    <a:pt x="13174" y="120"/>
                  </a:cubicBezTo>
                  <a:cubicBezTo>
                    <a:pt x="13340" y="0"/>
                    <a:pt x="13499" y="0"/>
                    <a:pt x="13663" y="0"/>
                  </a:cubicBezTo>
                  <a:cubicBezTo>
                    <a:pt x="13827" y="0"/>
                    <a:pt x="13996" y="0"/>
                    <a:pt x="14158" y="0"/>
                  </a:cubicBezTo>
                  <a:cubicBezTo>
                    <a:pt x="14319" y="0"/>
                    <a:pt x="14473" y="0"/>
                    <a:pt x="14634" y="0"/>
                  </a:cubicBezTo>
                  <a:cubicBezTo>
                    <a:pt x="14795" y="0"/>
                    <a:pt x="14965" y="0"/>
                    <a:pt x="15129" y="0"/>
                  </a:cubicBezTo>
                  <a:cubicBezTo>
                    <a:pt x="15293" y="0"/>
                    <a:pt x="15452" y="0"/>
                    <a:pt x="15610" y="0"/>
                  </a:cubicBezTo>
                  <a:cubicBezTo>
                    <a:pt x="15769" y="0"/>
                    <a:pt x="15928" y="0"/>
                    <a:pt x="16079" y="120"/>
                  </a:cubicBezTo>
                  <a:cubicBezTo>
                    <a:pt x="16229" y="240"/>
                    <a:pt x="16372" y="480"/>
                    <a:pt x="16515" y="720"/>
                  </a:cubicBezTo>
                  <a:cubicBezTo>
                    <a:pt x="16658" y="960"/>
                    <a:pt x="16801" y="1200"/>
                    <a:pt x="16952" y="1440"/>
                  </a:cubicBezTo>
                  <a:cubicBezTo>
                    <a:pt x="17102" y="1680"/>
                    <a:pt x="17261" y="1920"/>
                    <a:pt x="17409" y="2040"/>
                  </a:cubicBezTo>
                  <a:cubicBezTo>
                    <a:pt x="17558" y="2160"/>
                    <a:pt x="17695" y="2160"/>
                    <a:pt x="17819" y="2280"/>
                  </a:cubicBezTo>
                  <a:cubicBezTo>
                    <a:pt x="17944" y="2400"/>
                    <a:pt x="18055" y="2640"/>
                    <a:pt x="18187" y="2760"/>
                  </a:cubicBezTo>
                  <a:cubicBezTo>
                    <a:pt x="18320" y="2880"/>
                    <a:pt x="18473" y="2880"/>
                    <a:pt x="18666" y="2880"/>
                  </a:cubicBezTo>
                  <a:cubicBezTo>
                    <a:pt x="18859" y="2880"/>
                    <a:pt x="19092" y="2880"/>
                    <a:pt x="19312" y="2880"/>
                  </a:cubicBezTo>
                  <a:cubicBezTo>
                    <a:pt x="19531" y="2880"/>
                    <a:pt x="19738" y="2880"/>
                    <a:pt x="19963" y="2760"/>
                  </a:cubicBezTo>
                  <a:cubicBezTo>
                    <a:pt x="20187" y="2640"/>
                    <a:pt x="20431" y="2400"/>
                    <a:pt x="20666" y="2160"/>
                  </a:cubicBezTo>
                  <a:cubicBezTo>
                    <a:pt x="20902" y="1920"/>
                    <a:pt x="21129" y="1680"/>
                    <a:pt x="21283" y="1560"/>
                  </a:cubicBezTo>
                  <a:cubicBezTo>
                    <a:pt x="21436" y="1440"/>
                    <a:pt x="21516" y="1440"/>
                    <a:pt x="21595" y="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45213" y="4792698"/>
              <a:ext cx="216023" cy="61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21" fill="norm" stroke="1" extrusionOk="0">
                  <a:moveTo>
                    <a:pt x="1089" y="5642"/>
                  </a:moveTo>
                  <a:cubicBezTo>
                    <a:pt x="726" y="6735"/>
                    <a:pt x="363" y="7828"/>
                    <a:pt x="272" y="9467"/>
                  </a:cubicBezTo>
                  <a:cubicBezTo>
                    <a:pt x="182" y="11107"/>
                    <a:pt x="363" y="13292"/>
                    <a:pt x="363" y="15221"/>
                  </a:cubicBezTo>
                  <a:cubicBezTo>
                    <a:pt x="363" y="17150"/>
                    <a:pt x="182" y="18821"/>
                    <a:pt x="91" y="19914"/>
                  </a:cubicBezTo>
                  <a:cubicBezTo>
                    <a:pt x="0" y="21007"/>
                    <a:pt x="0" y="21521"/>
                    <a:pt x="0" y="21521"/>
                  </a:cubicBezTo>
                  <a:cubicBezTo>
                    <a:pt x="0" y="21521"/>
                    <a:pt x="0" y="21007"/>
                    <a:pt x="454" y="19432"/>
                  </a:cubicBezTo>
                  <a:cubicBezTo>
                    <a:pt x="908" y="17857"/>
                    <a:pt x="1815" y="15221"/>
                    <a:pt x="2541" y="12875"/>
                  </a:cubicBezTo>
                  <a:cubicBezTo>
                    <a:pt x="3267" y="10528"/>
                    <a:pt x="3812" y="8471"/>
                    <a:pt x="4719" y="6510"/>
                  </a:cubicBezTo>
                  <a:cubicBezTo>
                    <a:pt x="5627" y="4550"/>
                    <a:pt x="6897" y="2685"/>
                    <a:pt x="7805" y="1625"/>
                  </a:cubicBezTo>
                  <a:cubicBezTo>
                    <a:pt x="8713" y="564"/>
                    <a:pt x="9257" y="307"/>
                    <a:pt x="10437" y="146"/>
                  </a:cubicBezTo>
                  <a:cubicBezTo>
                    <a:pt x="11617" y="-15"/>
                    <a:pt x="13432" y="-79"/>
                    <a:pt x="15338" y="146"/>
                  </a:cubicBezTo>
                  <a:cubicBezTo>
                    <a:pt x="17244" y="371"/>
                    <a:pt x="19240" y="885"/>
                    <a:pt x="20329" y="1721"/>
                  </a:cubicBezTo>
                  <a:cubicBezTo>
                    <a:pt x="21418" y="2557"/>
                    <a:pt x="21600" y="3714"/>
                    <a:pt x="20148" y="4742"/>
                  </a:cubicBezTo>
                  <a:cubicBezTo>
                    <a:pt x="18696" y="5771"/>
                    <a:pt x="15610" y="6671"/>
                    <a:pt x="12071" y="7475"/>
                  </a:cubicBezTo>
                  <a:cubicBezTo>
                    <a:pt x="8531" y="8278"/>
                    <a:pt x="4538" y="8985"/>
                    <a:pt x="545" y="9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545045" y="5071659"/>
              <a:ext cx="138773" cy="14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867"/>
                    <a:pt x="5760" y="3733"/>
                    <a:pt x="9360" y="7333"/>
                  </a:cubicBezTo>
                  <a:cubicBezTo>
                    <a:pt x="12960" y="10933"/>
                    <a:pt x="17280" y="16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11656" y="5051184"/>
              <a:ext cx="149875" cy="17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21600" y="474"/>
                  </a:moveTo>
                  <a:cubicBezTo>
                    <a:pt x="20000" y="15"/>
                    <a:pt x="18400" y="-445"/>
                    <a:pt x="16133" y="819"/>
                  </a:cubicBezTo>
                  <a:cubicBezTo>
                    <a:pt x="13867" y="2083"/>
                    <a:pt x="10933" y="5070"/>
                    <a:pt x="8133" y="8746"/>
                  </a:cubicBezTo>
                  <a:cubicBezTo>
                    <a:pt x="5333" y="12423"/>
                    <a:pt x="2667" y="16789"/>
                    <a:pt x="0" y="2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774786" y="4854316"/>
              <a:ext cx="164373" cy="29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62" fill="norm" stroke="1" extrusionOk="0">
                  <a:moveTo>
                    <a:pt x="21321" y="462"/>
                  </a:moveTo>
                  <a:cubicBezTo>
                    <a:pt x="20361" y="62"/>
                    <a:pt x="19401" y="-338"/>
                    <a:pt x="17361" y="462"/>
                  </a:cubicBezTo>
                  <a:cubicBezTo>
                    <a:pt x="15321" y="1262"/>
                    <a:pt x="12201" y="3262"/>
                    <a:pt x="9081" y="5862"/>
                  </a:cubicBezTo>
                  <a:cubicBezTo>
                    <a:pt x="5961" y="8462"/>
                    <a:pt x="2841" y="11662"/>
                    <a:pt x="1281" y="13929"/>
                  </a:cubicBezTo>
                  <a:cubicBezTo>
                    <a:pt x="-279" y="16195"/>
                    <a:pt x="-279" y="17529"/>
                    <a:pt x="561" y="18595"/>
                  </a:cubicBezTo>
                  <a:cubicBezTo>
                    <a:pt x="1401" y="19662"/>
                    <a:pt x="3081" y="20462"/>
                    <a:pt x="4761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934638" y="4897731"/>
              <a:ext cx="298718" cy="18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25" fill="norm" stroke="1" extrusionOk="0">
                  <a:moveTo>
                    <a:pt x="4326" y="847"/>
                  </a:moveTo>
                  <a:cubicBezTo>
                    <a:pt x="3393" y="2541"/>
                    <a:pt x="2459" y="4235"/>
                    <a:pt x="1726" y="6988"/>
                  </a:cubicBezTo>
                  <a:cubicBezTo>
                    <a:pt x="993" y="9741"/>
                    <a:pt x="459" y="13553"/>
                    <a:pt x="193" y="15988"/>
                  </a:cubicBezTo>
                  <a:cubicBezTo>
                    <a:pt x="-74" y="18423"/>
                    <a:pt x="-74" y="19482"/>
                    <a:pt x="259" y="20223"/>
                  </a:cubicBezTo>
                  <a:cubicBezTo>
                    <a:pt x="593" y="20964"/>
                    <a:pt x="1259" y="21388"/>
                    <a:pt x="2459" y="20117"/>
                  </a:cubicBezTo>
                  <a:cubicBezTo>
                    <a:pt x="3659" y="18847"/>
                    <a:pt x="5393" y="15882"/>
                    <a:pt x="6526" y="13976"/>
                  </a:cubicBezTo>
                  <a:cubicBezTo>
                    <a:pt x="7659" y="12070"/>
                    <a:pt x="8193" y="11223"/>
                    <a:pt x="8326" y="11435"/>
                  </a:cubicBezTo>
                  <a:cubicBezTo>
                    <a:pt x="8459" y="11647"/>
                    <a:pt x="8193" y="12917"/>
                    <a:pt x="7993" y="14082"/>
                  </a:cubicBezTo>
                  <a:cubicBezTo>
                    <a:pt x="7793" y="15247"/>
                    <a:pt x="7659" y="16306"/>
                    <a:pt x="7859" y="17682"/>
                  </a:cubicBezTo>
                  <a:cubicBezTo>
                    <a:pt x="8059" y="19059"/>
                    <a:pt x="8593" y="20753"/>
                    <a:pt x="9459" y="21070"/>
                  </a:cubicBezTo>
                  <a:cubicBezTo>
                    <a:pt x="10326" y="21388"/>
                    <a:pt x="11526" y="20329"/>
                    <a:pt x="12793" y="17682"/>
                  </a:cubicBezTo>
                  <a:cubicBezTo>
                    <a:pt x="14059" y="15035"/>
                    <a:pt x="15393" y="10800"/>
                    <a:pt x="16193" y="8047"/>
                  </a:cubicBezTo>
                  <a:cubicBezTo>
                    <a:pt x="16993" y="5294"/>
                    <a:pt x="17259" y="4023"/>
                    <a:pt x="17326" y="2859"/>
                  </a:cubicBezTo>
                  <a:cubicBezTo>
                    <a:pt x="17393" y="1694"/>
                    <a:pt x="17259" y="635"/>
                    <a:pt x="16793" y="212"/>
                  </a:cubicBezTo>
                  <a:cubicBezTo>
                    <a:pt x="16326" y="-212"/>
                    <a:pt x="15526" y="0"/>
                    <a:pt x="14859" y="847"/>
                  </a:cubicBezTo>
                  <a:cubicBezTo>
                    <a:pt x="14193" y="1694"/>
                    <a:pt x="13659" y="3176"/>
                    <a:pt x="13393" y="4659"/>
                  </a:cubicBezTo>
                  <a:cubicBezTo>
                    <a:pt x="13126" y="6141"/>
                    <a:pt x="13126" y="7623"/>
                    <a:pt x="13459" y="8576"/>
                  </a:cubicBezTo>
                  <a:cubicBezTo>
                    <a:pt x="13793" y="9529"/>
                    <a:pt x="14459" y="9953"/>
                    <a:pt x="15859" y="9953"/>
                  </a:cubicBezTo>
                  <a:cubicBezTo>
                    <a:pt x="17259" y="9953"/>
                    <a:pt x="19393" y="9529"/>
                    <a:pt x="21526" y="9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250008" y="4805216"/>
              <a:ext cx="95091" cy="34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600" fill="norm" stroke="1" extrusionOk="0">
                  <a:moveTo>
                    <a:pt x="7200" y="0"/>
                  </a:moveTo>
                  <a:cubicBezTo>
                    <a:pt x="12400" y="1486"/>
                    <a:pt x="17600" y="2971"/>
                    <a:pt x="19600" y="5143"/>
                  </a:cubicBezTo>
                  <a:cubicBezTo>
                    <a:pt x="21600" y="7314"/>
                    <a:pt x="20400" y="10171"/>
                    <a:pt x="16600" y="13029"/>
                  </a:cubicBezTo>
                  <a:cubicBezTo>
                    <a:pt x="12800" y="15886"/>
                    <a:pt x="6400" y="187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494247" y="4966192"/>
              <a:ext cx="166527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510899" y="5038353"/>
              <a:ext cx="172079" cy="3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822367" y="4567335"/>
              <a:ext cx="321334" cy="82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13" fill="norm" stroke="1" extrusionOk="0">
                  <a:moveTo>
                    <a:pt x="21193" y="1429"/>
                  </a:moveTo>
                  <a:cubicBezTo>
                    <a:pt x="20461" y="994"/>
                    <a:pt x="19729" y="559"/>
                    <a:pt x="18264" y="293"/>
                  </a:cubicBezTo>
                  <a:cubicBezTo>
                    <a:pt x="16800" y="28"/>
                    <a:pt x="14603" y="-69"/>
                    <a:pt x="12224" y="52"/>
                  </a:cubicBezTo>
                  <a:cubicBezTo>
                    <a:pt x="9844" y="173"/>
                    <a:pt x="7281" y="511"/>
                    <a:pt x="5634" y="849"/>
                  </a:cubicBezTo>
                  <a:cubicBezTo>
                    <a:pt x="3986" y="1187"/>
                    <a:pt x="3254" y="1526"/>
                    <a:pt x="2888" y="1816"/>
                  </a:cubicBezTo>
                  <a:cubicBezTo>
                    <a:pt x="2522" y="2105"/>
                    <a:pt x="2522" y="2347"/>
                    <a:pt x="3254" y="2734"/>
                  </a:cubicBezTo>
                  <a:cubicBezTo>
                    <a:pt x="3986" y="3120"/>
                    <a:pt x="5451" y="3652"/>
                    <a:pt x="6854" y="4208"/>
                  </a:cubicBezTo>
                  <a:cubicBezTo>
                    <a:pt x="8257" y="4763"/>
                    <a:pt x="9600" y="5343"/>
                    <a:pt x="10454" y="5923"/>
                  </a:cubicBezTo>
                  <a:cubicBezTo>
                    <a:pt x="11308" y="6503"/>
                    <a:pt x="11674" y="7083"/>
                    <a:pt x="11369" y="7614"/>
                  </a:cubicBezTo>
                  <a:cubicBezTo>
                    <a:pt x="11064" y="8146"/>
                    <a:pt x="10088" y="8629"/>
                    <a:pt x="9295" y="8919"/>
                  </a:cubicBezTo>
                  <a:cubicBezTo>
                    <a:pt x="8501" y="9209"/>
                    <a:pt x="7891" y="9306"/>
                    <a:pt x="7281" y="9402"/>
                  </a:cubicBezTo>
                  <a:cubicBezTo>
                    <a:pt x="6671" y="9499"/>
                    <a:pt x="6061" y="9595"/>
                    <a:pt x="6122" y="9620"/>
                  </a:cubicBezTo>
                  <a:cubicBezTo>
                    <a:pt x="6183" y="9644"/>
                    <a:pt x="6915" y="9595"/>
                    <a:pt x="7586" y="9644"/>
                  </a:cubicBezTo>
                  <a:cubicBezTo>
                    <a:pt x="8257" y="9692"/>
                    <a:pt x="8868" y="9837"/>
                    <a:pt x="9356" y="10248"/>
                  </a:cubicBezTo>
                  <a:cubicBezTo>
                    <a:pt x="9844" y="10659"/>
                    <a:pt x="10210" y="11335"/>
                    <a:pt x="9600" y="12229"/>
                  </a:cubicBezTo>
                  <a:cubicBezTo>
                    <a:pt x="8990" y="13123"/>
                    <a:pt x="7403" y="14234"/>
                    <a:pt x="5512" y="15515"/>
                  </a:cubicBezTo>
                  <a:cubicBezTo>
                    <a:pt x="3620" y="16795"/>
                    <a:pt x="1424" y="18245"/>
                    <a:pt x="508" y="19236"/>
                  </a:cubicBezTo>
                  <a:cubicBezTo>
                    <a:pt x="-407" y="20226"/>
                    <a:pt x="-41" y="20758"/>
                    <a:pt x="1240" y="21072"/>
                  </a:cubicBezTo>
                  <a:cubicBezTo>
                    <a:pt x="2522" y="21386"/>
                    <a:pt x="4718" y="21483"/>
                    <a:pt x="7037" y="21507"/>
                  </a:cubicBezTo>
                  <a:cubicBezTo>
                    <a:pt x="9356" y="21531"/>
                    <a:pt x="11796" y="21483"/>
                    <a:pt x="14237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310227" y="4454654"/>
              <a:ext cx="116569" cy="26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1883"/>
                  </a:moveTo>
                  <a:cubicBezTo>
                    <a:pt x="20571" y="1278"/>
                    <a:pt x="19543" y="674"/>
                    <a:pt x="18000" y="297"/>
                  </a:cubicBezTo>
                  <a:cubicBezTo>
                    <a:pt x="16457" y="-81"/>
                    <a:pt x="14400" y="-232"/>
                    <a:pt x="12000" y="674"/>
                  </a:cubicBezTo>
                  <a:cubicBezTo>
                    <a:pt x="9600" y="1581"/>
                    <a:pt x="6857" y="3544"/>
                    <a:pt x="4457" y="5810"/>
                  </a:cubicBezTo>
                  <a:cubicBezTo>
                    <a:pt x="2057" y="8076"/>
                    <a:pt x="0" y="10644"/>
                    <a:pt x="0" y="13211"/>
                  </a:cubicBezTo>
                  <a:cubicBezTo>
                    <a:pt x="0" y="15779"/>
                    <a:pt x="2057" y="18347"/>
                    <a:pt x="5829" y="19706"/>
                  </a:cubicBezTo>
                  <a:cubicBezTo>
                    <a:pt x="9600" y="21066"/>
                    <a:pt x="15086" y="21217"/>
                    <a:pt x="20571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552616" y="4499917"/>
              <a:ext cx="35156" cy="21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4246"/>
                    <a:pt x="-1080" y="8492"/>
                    <a:pt x="2160" y="12092"/>
                  </a:cubicBezTo>
                  <a:cubicBezTo>
                    <a:pt x="5400" y="15692"/>
                    <a:pt x="12960" y="18646"/>
                    <a:pt x="20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609975" y="4627588"/>
              <a:ext cx="127671" cy="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6200"/>
                    <a:pt x="7513" y="10800"/>
                    <a:pt x="11113" y="7200"/>
                  </a:cubicBezTo>
                  <a:cubicBezTo>
                    <a:pt x="14713" y="3600"/>
                    <a:pt x="1815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834944" y="4481194"/>
              <a:ext cx="129245" cy="37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05" fill="norm" stroke="1" extrusionOk="0">
                  <a:moveTo>
                    <a:pt x="2224" y="6245"/>
                  </a:moveTo>
                  <a:cubicBezTo>
                    <a:pt x="1924" y="9792"/>
                    <a:pt x="1624" y="13338"/>
                    <a:pt x="1474" y="15702"/>
                  </a:cubicBezTo>
                  <a:cubicBezTo>
                    <a:pt x="1324" y="18066"/>
                    <a:pt x="1324" y="19248"/>
                    <a:pt x="1174" y="20108"/>
                  </a:cubicBezTo>
                  <a:cubicBezTo>
                    <a:pt x="1024" y="20968"/>
                    <a:pt x="724" y="21505"/>
                    <a:pt x="424" y="21505"/>
                  </a:cubicBezTo>
                  <a:cubicBezTo>
                    <a:pt x="124" y="21505"/>
                    <a:pt x="-176" y="20968"/>
                    <a:pt x="124" y="18765"/>
                  </a:cubicBezTo>
                  <a:cubicBezTo>
                    <a:pt x="424" y="16562"/>
                    <a:pt x="1324" y="12693"/>
                    <a:pt x="2374" y="9469"/>
                  </a:cubicBezTo>
                  <a:cubicBezTo>
                    <a:pt x="3424" y="6245"/>
                    <a:pt x="4624" y="3666"/>
                    <a:pt x="5674" y="2162"/>
                  </a:cubicBezTo>
                  <a:cubicBezTo>
                    <a:pt x="6724" y="657"/>
                    <a:pt x="7624" y="227"/>
                    <a:pt x="9124" y="66"/>
                  </a:cubicBezTo>
                  <a:cubicBezTo>
                    <a:pt x="10624" y="-95"/>
                    <a:pt x="12724" y="12"/>
                    <a:pt x="15124" y="657"/>
                  </a:cubicBezTo>
                  <a:cubicBezTo>
                    <a:pt x="17524" y="1302"/>
                    <a:pt x="20224" y="2484"/>
                    <a:pt x="20824" y="3720"/>
                  </a:cubicBezTo>
                  <a:cubicBezTo>
                    <a:pt x="21424" y="4956"/>
                    <a:pt x="19924" y="6245"/>
                    <a:pt x="17074" y="7105"/>
                  </a:cubicBezTo>
                  <a:cubicBezTo>
                    <a:pt x="14224" y="7965"/>
                    <a:pt x="10024" y="8395"/>
                    <a:pt x="5824" y="8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2954129" y="4366696"/>
              <a:ext cx="146724" cy="36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12000" y="0"/>
                  </a:moveTo>
                  <a:cubicBezTo>
                    <a:pt x="13333" y="0"/>
                    <a:pt x="14667" y="0"/>
                    <a:pt x="16400" y="709"/>
                  </a:cubicBezTo>
                  <a:cubicBezTo>
                    <a:pt x="18133" y="1418"/>
                    <a:pt x="20267" y="2836"/>
                    <a:pt x="20933" y="5127"/>
                  </a:cubicBezTo>
                  <a:cubicBezTo>
                    <a:pt x="21600" y="7418"/>
                    <a:pt x="20800" y="10582"/>
                    <a:pt x="17067" y="13473"/>
                  </a:cubicBezTo>
                  <a:cubicBezTo>
                    <a:pt x="13333" y="16364"/>
                    <a:pt x="6667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481464" y="4555427"/>
              <a:ext cx="1" cy="13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475913" y="4466612"/>
              <a:ext cx="555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601354" y="4329808"/>
              <a:ext cx="85494" cy="34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78" fill="norm" stroke="1" extrusionOk="0">
                  <a:moveTo>
                    <a:pt x="21235" y="1935"/>
                  </a:moveTo>
                  <a:cubicBezTo>
                    <a:pt x="18478" y="1249"/>
                    <a:pt x="15720" y="564"/>
                    <a:pt x="13192" y="221"/>
                  </a:cubicBezTo>
                  <a:cubicBezTo>
                    <a:pt x="10665" y="-122"/>
                    <a:pt x="8367" y="-122"/>
                    <a:pt x="6299" y="621"/>
                  </a:cubicBezTo>
                  <a:cubicBezTo>
                    <a:pt x="4231" y="1364"/>
                    <a:pt x="2392" y="2849"/>
                    <a:pt x="1244" y="5307"/>
                  </a:cubicBezTo>
                  <a:cubicBezTo>
                    <a:pt x="95" y="7764"/>
                    <a:pt x="-365" y="11192"/>
                    <a:pt x="324" y="14049"/>
                  </a:cubicBezTo>
                  <a:cubicBezTo>
                    <a:pt x="1014" y="16907"/>
                    <a:pt x="2852" y="19192"/>
                    <a:pt x="469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575829" y="4538774"/>
              <a:ext cx="216486" cy="5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4400"/>
                    <a:pt x="10338" y="7200"/>
                    <a:pt x="13938" y="3600"/>
                  </a:cubicBezTo>
                  <a:cubicBezTo>
                    <a:pt x="17538" y="0"/>
                    <a:pt x="1956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4297444" y="4522945"/>
              <a:ext cx="149875" cy="1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733" y="10932"/>
                    <a:pt x="7467" y="1332"/>
                    <a:pt x="11067" y="132"/>
                  </a:cubicBezTo>
                  <a:cubicBezTo>
                    <a:pt x="14667" y="-1068"/>
                    <a:pt x="18133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4302757" y="4622037"/>
              <a:ext cx="122359" cy="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700" fill="norm" stroke="1" extrusionOk="0">
                  <a:moveTo>
                    <a:pt x="2943" y="0"/>
                  </a:moveTo>
                  <a:cubicBezTo>
                    <a:pt x="1331" y="7200"/>
                    <a:pt x="-281" y="14400"/>
                    <a:pt x="41" y="18000"/>
                  </a:cubicBezTo>
                  <a:cubicBezTo>
                    <a:pt x="364" y="21600"/>
                    <a:pt x="2620" y="21600"/>
                    <a:pt x="6489" y="18000"/>
                  </a:cubicBezTo>
                  <a:cubicBezTo>
                    <a:pt x="10358" y="14400"/>
                    <a:pt x="15838" y="7200"/>
                    <a:pt x="21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4578785" y="4462549"/>
              <a:ext cx="158777" cy="25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72" fill="norm" stroke="1" extrusionOk="0">
                  <a:moveTo>
                    <a:pt x="17169" y="4042"/>
                  </a:moveTo>
                  <a:cubicBezTo>
                    <a:pt x="17169" y="3270"/>
                    <a:pt x="17169" y="2499"/>
                    <a:pt x="16801" y="1805"/>
                  </a:cubicBezTo>
                  <a:cubicBezTo>
                    <a:pt x="16433" y="1110"/>
                    <a:pt x="15697" y="493"/>
                    <a:pt x="14715" y="185"/>
                  </a:cubicBezTo>
                  <a:cubicBezTo>
                    <a:pt x="13733" y="-124"/>
                    <a:pt x="12506" y="-124"/>
                    <a:pt x="10665" y="802"/>
                  </a:cubicBezTo>
                  <a:cubicBezTo>
                    <a:pt x="8824" y="1727"/>
                    <a:pt x="6369" y="3579"/>
                    <a:pt x="4406" y="6510"/>
                  </a:cubicBezTo>
                  <a:cubicBezTo>
                    <a:pt x="2442" y="9442"/>
                    <a:pt x="969" y="13453"/>
                    <a:pt x="356" y="15922"/>
                  </a:cubicBezTo>
                  <a:cubicBezTo>
                    <a:pt x="-258" y="18390"/>
                    <a:pt x="-13" y="19316"/>
                    <a:pt x="601" y="20010"/>
                  </a:cubicBezTo>
                  <a:cubicBezTo>
                    <a:pt x="1215" y="20705"/>
                    <a:pt x="2197" y="21167"/>
                    <a:pt x="3424" y="21322"/>
                  </a:cubicBezTo>
                  <a:cubicBezTo>
                    <a:pt x="4651" y="21476"/>
                    <a:pt x="6124" y="21322"/>
                    <a:pt x="8456" y="20165"/>
                  </a:cubicBezTo>
                  <a:cubicBezTo>
                    <a:pt x="10787" y="19007"/>
                    <a:pt x="13978" y="16847"/>
                    <a:pt x="16310" y="14302"/>
                  </a:cubicBezTo>
                  <a:cubicBezTo>
                    <a:pt x="18642" y="11756"/>
                    <a:pt x="20115" y="8825"/>
                    <a:pt x="20728" y="6973"/>
                  </a:cubicBezTo>
                  <a:cubicBezTo>
                    <a:pt x="21342" y="5122"/>
                    <a:pt x="21097" y="4350"/>
                    <a:pt x="20115" y="3810"/>
                  </a:cubicBezTo>
                  <a:cubicBezTo>
                    <a:pt x="19133" y="3270"/>
                    <a:pt x="17415" y="2962"/>
                    <a:pt x="15697" y="2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964763" y="4401963"/>
              <a:ext cx="299377" cy="26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20" fill="norm" stroke="1" extrusionOk="0">
                  <a:moveTo>
                    <a:pt x="1173" y="3891"/>
                  </a:moveTo>
                  <a:cubicBezTo>
                    <a:pt x="773" y="4491"/>
                    <a:pt x="373" y="5091"/>
                    <a:pt x="173" y="6966"/>
                  </a:cubicBezTo>
                  <a:cubicBezTo>
                    <a:pt x="-27" y="8841"/>
                    <a:pt x="-27" y="11991"/>
                    <a:pt x="40" y="14316"/>
                  </a:cubicBezTo>
                  <a:cubicBezTo>
                    <a:pt x="106" y="16641"/>
                    <a:pt x="240" y="18141"/>
                    <a:pt x="373" y="19266"/>
                  </a:cubicBezTo>
                  <a:cubicBezTo>
                    <a:pt x="506" y="20391"/>
                    <a:pt x="640" y="21141"/>
                    <a:pt x="973" y="21291"/>
                  </a:cubicBezTo>
                  <a:cubicBezTo>
                    <a:pt x="1306" y="21441"/>
                    <a:pt x="1840" y="20991"/>
                    <a:pt x="2306" y="20316"/>
                  </a:cubicBezTo>
                  <a:cubicBezTo>
                    <a:pt x="2773" y="19641"/>
                    <a:pt x="3173" y="18741"/>
                    <a:pt x="3640" y="17541"/>
                  </a:cubicBezTo>
                  <a:cubicBezTo>
                    <a:pt x="4106" y="16341"/>
                    <a:pt x="4640" y="14841"/>
                    <a:pt x="4906" y="14541"/>
                  </a:cubicBezTo>
                  <a:cubicBezTo>
                    <a:pt x="5173" y="14241"/>
                    <a:pt x="5173" y="15141"/>
                    <a:pt x="5240" y="15966"/>
                  </a:cubicBezTo>
                  <a:cubicBezTo>
                    <a:pt x="5306" y="16791"/>
                    <a:pt x="5440" y="17541"/>
                    <a:pt x="5840" y="18216"/>
                  </a:cubicBezTo>
                  <a:cubicBezTo>
                    <a:pt x="6240" y="18891"/>
                    <a:pt x="6906" y="19491"/>
                    <a:pt x="7573" y="19791"/>
                  </a:cubicBezTo>
                  <a:cubicBezTo>
                    <a:pt x="8240" y="20091"/>
                    <a:pt x="8906" y="20091"/>
                    <a:pt x="9640" y="19341"/>
                  </a:cubicBezTo>
                  <a:cubicBezTo>
                    <a:pt x="10373" y="18591"/>
                    <a:pt x="11173" y="17091"/>
                    <a:pt x="12106" y="14316"/>
                  </a:cubicBezTo>
                  <a:cubicBezTo>
                    <a:pt x="13040" y="11541"/>
                    <a:pt x="14106" y="7491"/>
                    <a:pt x="14706" y="4866"/>
                  </a:cubicBezTo>
                  <a:cubicBezTo>
                    <a:pt x="15306" y="2241"/>
                    <a:pt x="15440" y="1041"/>
                    <a:pt x="15173" y="441"/>
                  </a:cubicBezTo>
                  <a:cubicBezTo>
                    <a:pt x="14906" y="-159"/>
                    <a:pt x="14240" y="-159"/>
                    <a:pt x="13440" y="516"/>
                  </a:cubicBezTo>
                  <a:cubicBezTo>
                    <a:pt x="12640" y="1191"/>
                    <a:pt x="11706" y="2541"/>
                    <a:pt x="11106" y="3666"/>
                  </a:cubicBezTo>
                  <a:cubicBezTo>
                    <a:pt x="10506" y="4791"/>
                    <a:pt x="10240" y="5691"/>
                    <a:pt x="10173" y="6591"/>
                  </a:cubicBezTo>
                  <a:cubicBezTo>
                    <a:pt x="10106" y="7491"/>
                    <a:pt x="10240" y="8391"/>
                    <a:pt x="12173" y="8991"/>
                  </a:cubicBezTo>
                  <a:cubicBezTo>
                    <a:pt x="14106" y="9591"/>
                    <a:pt x="17840" y="9891"/>
                    <a:pt x="21573" y="10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2498957" y="5207448"/>
              <a:ext cx="190849" cy="43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74" fill="norm" stroke="1" extrusionOk="0">
                  <a:moveTo>
                    <a:pt x="0" y="7770"/>
                  </a:moveTo>
                  <a:cubicBezTo>
                    <a:pt x="1038" y="10856"/>
                    <a:pt x="2077" y="13941"/>
                    <a:pt x="2596" y="16074"/>
                  </a:cubicBezTo>
                  <a:cubicBezTo>
                    <a:pt x="3115" y="18207"/>
                    <a:pt x="3115" y="19387"/>
                    <a:pt x="3012" y="20203"/>
                  </a:cubicBezTo>
                  <a:cubicBezTo>
                    <a:pt x="2908" y="21020"/>
                    <a:pt x="2700" y="21474"/>
                    <a:pt x="2596" y="21474"/>
                  </a:cubicBezTo>
                  <a:cubicBezTo>
                    <a:pt x="2492" y="21474"/>
                    <a:pt x="2492" y="21020"/>
                    <a:pt x="2596" y="18933"/>
                  </a:cubicBezTo>
                  <a:cubicBezTo>
                    <a:pt x="2700" y="16845"/>
                    <a:pt x="2908" y="13124"/>
                    <a:pt x="3427" y="9948"/>
                  </a:cubicBezTo>
                  <a:cubicBezTo>
                    <a:pt x="3946" y="6771"/>
                    <a:pt x="4777" y="4140"/>
                    <a:pt x="6023" y="2506"/>
                  </a:cubicBezTo>
                  <a:cubicBezTo>
                    <a:pt x="7269" y="872"/>
                    <a:pt x="8931" y="237"/>
                    <a:pt x="11112" y="56"/>
                  </a:cubicBezTo>
                  <a:cubicBezTo>
                    <a:pt x="13292" y="-126"/>
                    <a:pt x="15992" y="146"/>
                    <a:pt x="17965" y="736"/>
                  </a:cubicBezTo>
                  <a:cubicBezTo>
                    <a:pt x="19938" y="1326"/>
                    <a:pt x="21185" y="2234"/>
                    <a:pt x="21392" y="3323"/>
                  </a:cubicBezTo>
                  <a:cubicBezTo>
                    <a:pt x="21600" y="4412"/>
                    <a:pt x="20769" y="5682"/>
                    <a:pt x="17654" y="6908"/>
                  </a:cubicBezTo>
                  <a:cubicBezTo>
                    <a:pt x="14538" y="8133"/>
                    <a:pt x="9138" y="9313"/>
                    <a:pt x="3738" y="1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314937" y="5277042"/>
              <a:ext cx="27756" cy="14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867"/>
                    <a:pt x="15840" y="11733"/>
                    <a:pt x="12240" y="15333"/>
                  </a:cubicBezTo>
                  <a:cubicBezTo>
                    <a:pt x="8640" y="18933"/>
                    <a:pt x="4320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351943" y="5138270"/>
              <a:ext cx="68462" cy="3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569" y="21600"/>
                  </a:moveTo>
                  <a:cubicBezTo>
                    <a:pt x="0" y="15429"/>
                    <a:pt x="-568" y="9257"/>
                    <a:pt x="1137" y="5657"/>
                  </a:cubicBezTo>
                  <a:cubicBezTo>
                    <a:pt x="2843" y="2057"/>
                    <a:pt x="6821" y="1029"/>
                    <a:pt x="10516" y="514"/>
                  </a:cubicBezTo>
                  <a:cubicBezTo>
                    <a:pt x="14211" y="0"/>
                    <a:pt x="17621" y="0"/>
                    <a:pt x="210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420404" y="5031725"/>
              <a:ext cx="119550" cy="41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5" fill="norm" stroke="1" extrusionOk="0">
                  <a:moveTo>
                    <a:pt x="19938" y="3195"/>
                  </a:moveTo>
                  <a:cubicBezTo>
                    <a:pt x="20603" y="2624"/>
                    <a:pt x="21268" y="2054"/>
                    <a:pt x="21434" y="1483"/>
                  </a:cubicBezTo>
                  <a:cubicBezTo>
                    <a:pt x="21600" y="912"/>
                    <a:pt x="21268" y="341"/>
                    <a:pt x="19108" y="103"/>
                  </a:cubicBezTo>
                  <a:cubicBezTo>
                    <a:pt x="16948" y="-135"/>
                    <a:pt x="12960" y="-40"/>
                    <a:pt x="9969" y="1245"/>
                  </a:cubicBezTo>
                  <a:cubicBezTo>
                    <a:pt x="6978" y="2529"/>
                    <a:pt x="4985" y="5003"/>
                    <a:pt x="3988" y="7953"/>
                  </a:cubicBezTo>
                  <a:cubicBezTo>
                    <a:pt x="2991" y="10903"/>
                    <a:pt x="2991" y="14328"/>
                    <a:pt x="2492" y="16660"/>
                  </a:cubicBezTo>
                  <a:cubicBezTo>
                    <a:pt x="1994" y="18991"/>
                    <a:pt x="997" y="20228"/>
                    <a:pt x="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382574" y="5297395"/>
              <a:ext cx="159950" cy="9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92" fill="norm" stroke="1" extrusionOk="0">
                  <a:moveTo>
                    <a:pt x="1352" y="21192"/>
                  </a:moveTo>
                  <a:cubicBezTo>
                    <a:pt x="855" y="18747"/>
                    <a:pt x="359" y="16301"/>
                    <a:pt x="110" y="14060"/>
                  </a:cubicBezTo>
                  <a:cubicBezTo>
                    <a:pt x="-138" y="11818"/>
                    <a:pt x="-138" y="9781"/>
                    <a:pt x="1972" y="7335"/>
                  </a:cubicBezTo>
                  <a:cubicBezTo>
                    <a:pt x="4083" y="4890"/>
                    <a:pt x="8303" y="2037"/>
                    <a:pt x="11903" y="815"/>
                  </a:cubicBezTo>
                  <a:cubicBezTo>
                    <a:pt x="15503" y="-408"/>
                    <a:pt x="18483" y="0"/>
                    <a:pt x="21462" y="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834236" y="5227464"/>
              <a:ext cx="374395" cy="237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04" fill="norm" stroke="1" extrusionOk="0">
                  <a:moveTo>
                    <a:pt x="3335" y="2439"/>
                  </a:moveTo>
                  <a:cubicBezTo>
                    <a:pt x="2271" y="5572"/>
                    <a:pt x="1207" y="8705"/>
                    <a:pt x="622" y="11425"/>
                  </a:cubicBezTo>
                  <a:cubicBezTo>
                    <a:pt x="36" y="14146"/>
                    <a:pt x="-70" y="16454"/>
                    <a:pt x="36" y="17938"/>
                  </a:cubicBezTo>
                  <a:cubicBezTo>
                    <a:pt x="143" y="19422"/>
                    <a:pt x="462" y="20082"/>
                    <a:pt x="888" y="20577"/>
                  </a:cubicBezTo>
                  <a:cubicBezTo>
                    <a:pt x="1313" y="21071"/>
                    <a:pt x="1845" y="21401"/>
                    <a:pt x="2696" y="21071"/>
                  </a:cubicBezTo>
                  <a:cubicBezTo>
                    <a:pt x="3548" y="20741"/>
                    <a:pt x="4718" y="19752"/>
                    <a:pt x="5623" y="18433"/>
                  </a:cubicBezTo>
                  <a:cubicBezTo>
                    <a:pt x="6527" y="17114"/>
                    <a:pt x="7165" y="15465"/>
                    <a:pt x="7591" y="14228"/>
                  </a:cubicBezTo>
                  <a:cubicBezTo>
                    <a:pt x="8017" y="12992"/>
                    <a:pt x="8230" y="12167"/>
                    <a:pt x="8283" y="12250"/>
                  </a:cubicBezTo>
                  <a:cubicBezTo>
                    <a:pt x="8336" y="12332"/>
                    <a:pt x="8230" y="13322"/>
                    <a:pt x="8283" y="14311"/>
                  </a:cubicBezTo>
                  <a:cubicBezTo>
                    <a:pt x="8336" y="15300"/>
                    <a:pt x="8549" y="16290"/>
                    <a:pt x="8921" y="16784"/>
                  </a:cubicBezTo>
                  <a:cubicBezTo>
                    <a:pt x="9294" y="17279"/>
                    <a:pt x="9826" y="17279"/>
                    <a:pt x="10730" y="16125"/>
                  </a:cubicBezTo>
                  <a:cubicBezTo>
                    <a:pt x="11634" y="14970"/>
                    <a:pt x="12911" y="12662"/>
                    <a:pt x="13763" y="10271"/>
                  </a:cubicBezTo>
                  <a:cubicBezTo>
                    <a:pt x="14614" y="7880"/>
                    <a:pt x="15039" y="5407"/>
                    <a:pt x="15252" y="3758"/>
                  </a:cubicBezTo>
                  <a:cubicBezTo>
                    <a:pt x="15465" y="2109"/>
                    <a:pt x="15465" y="1285"/>
                    <a:pt x="15146" y="708"/>
                  </a:cubicBezTo>
                  <a:cubicBezTo>
                    <a:pt x="14827" y="131"/>
                    <a:pt x="14188" y="-199"/>
                    <a:pt x="13763" y="131"/>
                  </a:cubicBezTo>
                  <a:cubicBezTo>
                    <a:pt x="13337" y="461"/>
                    <a:pt x="13124" y="1450"/>
                    <a:pt x="13390" y="2192"/>
                  </a:cubicBezTo>
                  <a:cubicBezTo>
                    <a:pt x="13656" y="2934"/>
                    <a:pt x="14401" y="3428"/>
                    <a:pt x="15837" y="3758"/>
                  </a:cubicBezTo>
                  <a:cubicBezTo>
                    <a:pt x="17274" y="4088"/>
                    <a:pt x="19402" y="4253"/>
                    <a:pt x="21530" y="4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308546" y="5308007"/>
              <a:ext cx="94366" cy="1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71" y="12302"/>
                    <a:pt x="2541" y="4448"/>
                    <a:pt x="6141" y="1502"/>
                  </a:cubicBezTo>
                  <a:cubicBezTo>
                    <a:pt x="9741" y="-1443"/>
                    <a:pt x="1567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291893" y="5399161"/>
              <a:ext cx="166528" cy="3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457"/>
                    <a:pt x="11520" y="11314"/>
                    <a:pt x="15120" y="7714"/>
                  </a:cubicBezTo>
                  <a:cubicBezTo>
                    <a:pt x="18720" y="4114"/>
                    <a:pt x="2016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608294" y="5249287"/>
              <a:ext cx="11102" cy="18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55"/>
                    <a:pt x="21600" y="10909"/>
                    <a:pt x="18000" y="14509"/>
                  </a:cubicBezTo>
                  <a:cubicBezTo>
                    <a:pt x="14400" y="18109"/>
                    <a:pt x="7200" y="198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6343571" y="4477861"/>
              <a:ext cx="239208" cy="78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01" fill="norm" stroke="1" extrusionOk="0">
                  <a:moveTo>
                    <a:pt x="3627" y="8324"/>
                  </a:moveTo>
                  <a:cubicBezTo>
                    <a:pt x="4281" y="9787"/>
                    <a:pt x="4936" y="11251"/>
                    <a:pt x="5345" y="12941"/>
                  </a:cubicBezTo>
                  <a:cubicBezTo>
                    <a:pt x="5754" y="14632"/>
                    <a:pt x="5918" y="16550"/>
                    <a:pt x="5999" y="17887"/>
                  </a:cubicBezTo>
                  <a:cubicBezTo>
                    <a:pt x="6081" y="19225"/>
                    <a:pt x="6081" y="19982"/>
                    <a:pt x="5918" y="20537"/>
                  </a:cubicBezTo>
                  <a:cubicBezTo>
                    <a:pt x="5754" y="21092"/>
                    <a:pt x="5427" y="21445"/>
                    <a:pt x="5099" y="21496"/>
                  </a:cubicBezTo>
                  <a:cubicBezTo>
                    <a:pt x="4772" y="21546"/>
                    <a:pt x="4445" y="21294"/>
                    <a:pt x="3872" y="20259"/>
                  </a:cubicBezTo>
                  <a:cubicBezTo>
                    <a:pt x="3299" y="19225"/>
                    <a:pt x="2481" y="17408"/>
                    <a:pt x="1745" y="15641"/>
                  </a:cubicBezTo>
                  <a:cubicBezTo>
                    <a:pt x="1008" y="13875"/>
                    <a:pt x="354" y="12159"/>
                    <a:pt x="108" y="10292"/>
                  </a:cubicBezTo>
                  <a:cubicBezTo>
                    <a:pt x="-137" y="8425"/>
                    <a:pt x="27" y="6406"/>
                    <a:pt x="681" y="4766"/>
                  </a:cubicBezTo>
                  <a:cubicBezTo>
                    <a:pt x="1336" y="3125"/>
                    <a:pt x="2481" y="1864"/>
                    <a:pt x="3381" y="1107"/>
                  </a:cubicBezTo>
                  <a:cubicBezTo>
                    <a:pt x="4281" y="350"/>
                    <a:pt x="4936" y="97"/>
                    <a:pt x="5672" y="22"/>
                  </a:cubicBezTo>
                  <a:cubicBezTo>
                    <a:pt x="6408" y="-54"/>
                    <a:pt x="7227" y="47"/>
                    <a:pt x="9190" y="753"/>
                  </a:cubicBezTo>
                  <a:cubicBezTo>
                    <a:pt x="11154" y="1460"/>
                    <a:pt x="14263" y="2772"/>
                    <a:pt x="16636" y="4034"/>
                  </a:cubicBezTo>
                  <a:cubicBezTo>
                    <a:pt x="19008" y="5296"/>
                    <a:pt x="20645" y="6507"/>
                    <a:pt x="21054" y="7415"/>
                  </a:cubicBezTo>
                  <a:cubicBezTo>
                    <a:pt x="21463" y="8324"/>
                    <a:pt x="20645" y="8929"/>
                    <a:pt x="18354" y="9409"/>
                  </a:cubicBezTo>
                  <a:cubicBezTo>
                    <a:pt x="16063" y="9888"/>
                    <a:pt x="12299" y="10241"/>
                    <a:pt x="9681" y="10418"/>
                  </a:cubicBezTo>
                  <a:cubicBezTo>
                    <a:pt x="7063" y="10595"/>
                    <a:pt x="5590" y="10595"/>
                    <a:pt x="4445" y="10620"/>
                  </a:cubicBezTo>
                  <a:cubicBezTo>
                    <a:pt x="3299" y="10645"/>
                    <a:pt x="2481" y="10696"/>
                    <a:pt x="2236" y="10847"/>
                  </a:cubicBezTo>
                  <a:cubicBezTo>
                    <a:pt x="1990" y="10998"/>
                    <a:pt x="2318" y="11251"/>
                    <a:pt x="2645" y="1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6565779" y="4820604"/>
              <a:ext cx="212912" cy="22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67" fill="norm" stroke="1" extrusionOk="0">
                  <a:moveTo>
                    <a:pt x="199" y="2777"/>
                  </a:moveTo>
                  <a:cubicBezTo>
                    <a:pt x="13" y="1715"/>
                    <a:pt x="-173" y="652"/>
                    <a:pt x="293" y="210"/>
                  </a:cubicBezTo>
                  <a:cubicBezTo>
                    <a:pt x="758" y="-233"/>
                    <a:pt x="1875" y="-56"/>
                    <a:pt x="4389" y="1537"/>
                  </a:cubicBezTo>
                  <a:cubicBezTo>
                    <a:pt x="6903" y="3131"/>
                    <a:pt x="10813" y="6141"/>
                    <a:pt x="13886" y="9682"/>
                  </a:cubicBezTo>
                  <a:cubicBezTo>
                    <a:pt x="16958" y="13223"/>
                    <a:pt x="19193" y="17295"/>
                    <a:pt x="21427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6634367" y="4838521"/>
              <a:ext cx="127672" cy="23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679"/>
                    <a:pt x="14713" y="5358"/>
                    <a:pt x="11113" y="8958"/>
                  </a:cubicBezTo>
                  <a:cubicBezTo>
                    <a:pt x="7513" y="12558"/>
                    <a:pt x="3757" y="170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865379" y="4558527"/>
              <a:ext cx="129797" cy="37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82" fill="norm" stroke="1" extrusionOk="0">
                  <a:moveTo>
                    <a:pt x="20428" y="768"/>
                  </a:moveTo>
                  <a:cubicBezTo>
                    <a:pt x="18907" y="453"/>
                    <a:pt x="17386" y="139"/>
                    <a:pt x="15865" y="34"/>
                  </a:cubicBezTo>
                  <a:cubicBezTo>
                    <a:pt x="14344" y="-71"/>
                    <a:pt x="12823" y="34"/>
                    <a:pt x="10845" y="820"/>
                  </a:cubicBezTo>
                  <a:cubicBezTo>
                    <a:pt x="8868" y="1607"/>
                    <a:pt x="6434" y="3075"/>
                    <a:pt x="4304" y="5539"/>
                  </a:cubicBezTo>
                  <a:cubicBezTo>
                    <a:pt x="2175" y="8003"/>
                    <a:pt x="349" y="11463"/>
                    <a:pt x="45" y="14189"/>
                  </a:cubicBezTo>
                  <a:cubicBezTo>
                    <a:pt x="-259" y="16915"/>
                    <a:pt x="958" y="18908"/>
                    <a:pt x="4152" y="20061"/>
                  </a:cubicBezTo>
                  <a:cubicBezTo>
                    <a:pt x="7347" y="21214"/>
                    <a:pt x="12518" y="21529"/>
                    <a:pt x="15713" y="21477"/>
                  </a:cubicBezTo>
                  <a:cubicBezTo>
                    <a:pt x="18907" y="21424"/>
                    <a:pt x="20124" y="21005"/>
                    <a:pt x="21341" y="20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7046983" y="4631808"/>
              <a:ext cx="331204" cy="24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965" y="5476"/>
                  </a:moveTo>
                  <a:cubicBezTo>
                    <a:pt x="483" y="9212"/>
                    <a:pt x="0" y="12947"/>
                    <a:pt x="0" y="15545"/>
                  </a:cubicBezTo>
                  <a:cubicBezTo>
                    <a:pt x="0" y="18144"/>
                    <a:pt x="483" y="19606"/>
                    <a:pt x="1086" y="20418"/>
                  </a:cubicBezTo>
                  <a:cubicBezTo>
                    <a:pt x="1689" y="21230"/>
                    <a:pt x="2413" y="21392"/>
                    <a:pt x="3137" y="20661"/>
                  </a:cubicBezTo>
                  <a:cubicBezTo>
                    <a:pt x="3861" y="19930"/>
                    <a:pt x="4585" y="18306"/>
                    <a:pt x="5008" y="17088"/>
                  </a:cubicBezTo>
                  <a:cubicBezTo>
                    <a:pt x="5430" y="15870"/>
                    <a:pt x="5551" y="15058"/>
                    <a:pt x="5611" y="15139"/>
                  </a:cubicBezTo>
                  <a:cubicBezTo>
                    <a:pt x="5671" y="15221"/>
                    <a:pt x="5671" y="16195"/>
                    <a:pt x="5792" y="17088"/>
                  </a:cubicBezTo>
                  <a:cubicBezTo>
                    <a:pt x="5913" y="17981"/>
                    <a:pt x="6154" y="18794"/>
                    <a:pt x="6577" y="19362"/>
                  </a:cubicBezTo>
                  <a:cubicBezTo>
                    <a:pt x="6999" y="19930"/>
                    <a:pt x="7602" y="20255"/>
                    <a:pt x="8266" y="20418"/>
                  </a:cubicBezTo>
                  <a:cubicBezTo>
                    <a:pt x="8930" y="20580"/>
                    <a:pt x="9654" y="20580"/>
                    <a:pt x="10860" y="18875"/>
                  </a:cubicBezTo>
                  <a:cubicBezTo>
                    <a:pt x="12067" y="17169"/>
                    <a:pt x="13756" y="13759"/>
                    <a:pt x="14722" y="10754"/>
                  </a:cubicBezTo>
                  <a:cubicBezTo>
                    <a:pt x="15687" y="7750"/>
                    <a:pt x="15928" y="5151"/>
                    <a:pt x="15928" y="3446"/>
                  </a:cubicBezTo>
                  <a:cubicBezTo>
                    <a:pt x="15928" y="1741"/>
                    <a:pt x="15687" y="929"/>
                    <a:pt x="15204" y="442"/>
                  </a:cubicBezTo>
                  <a:cubicBezTo>
                    <a:pt x="14722" y="-46"/>
                    <a:pt x="13998" y="-208"/>
                    <a:pt x="13153" y="360"/>
                  </a:cubicBezTo>
                  <a:cubicBezTo>
                    <a:pt x="12308" y="929"/>
                    <a:pt x="11343" y="2228"/>
                    <a:pt x="10981" y="3852"/>
                  </a:cubicBezTo>
                  <a:cubicBezTo>
                    <a:pt x="10619" y="5476"/>
                    <a:pt x="10860" y="7425"/>
                    <a:pt x="11705" y="8724"/>
                  </a:cubicBezTo>
                  <a:cubicBezTo>
                    <a:pt x="12550" y="10024"/>
                    <a:pt x="13998" y="10673"/>
                    <a:pt x="15747" y="10754"/>
                  </a:cubicBezTo>
                  <a:cubicBezTo>
                    <a:pt x="17497" y="10836"/>
                    <a:pt x="19549" y="10348"/>
                    <a:pt x="21600" y="9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7372635" y="4527672"/>
              <a:ext cx="178100" cy="46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3967" y="0"/>
                  </a:moveTo>
                  <a:cubicBezTo>
                    <a:pt x="8376" y="1371"/>
                    <a:pt x="12784" y="2743"/>
                    <a:pt x="16090" y="4971"/>
                  </a:cubicBezTo>
                  <a:cubicBezTo>
                    <a:pt x="19396" y="7200"/>
                    <a:pt x="21600" y="10286"/>
                    <a:pt x="21159" y="12729"/>
                  </a:cubicBezTo>
                  <a:cubicBezTo>
                    <a:pt x="20718" y="15171"/>
                    <a:pt x="17633" y="16971"/>
                    <a:pt x="13665" y="18343"/>
                  </a:cubicBezTo>
                  <a:cubicBezTo>
                    <a:pt x="9698" y="19714"/>
                    <a:pt x="4849" y="206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7850011" y="4709862"/>
              <a:ext cx="177630" cy="2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3600" y="7535"/>
                    <a:pt x="7200" y="-773"/>
                    <a:pt x="10800" y="58"/>
                  </a:cubicBezTo>
                  <a:cubicBezTo>
                    <a:pt x="14400" y="889"/>
                    <a:pt x="18000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7866664" y="4816318"/>
              <a:ext cx="238689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3" y="10800"/>
                    <a:pt x="11386" y="0"/>
                    <a:pt x="14986" y="0"/>
                  </a:cubicBezTo>
                  <a:cubicBezTo>
                    <a:pt x="18586" y="0"/>
                    <a:pt x="2009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8427304" y="4647941"/>
              <a:ext cx="66611" cy="24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4"/>
                  </a:moveTo>
                  <a:cubicBezTo>
                    <a:pt x="1800" y="812"/>
                    <a:pt x="3600" y="0"/>
                    <a:pt x="5100" y="0"/>
                  </a:cubicBezTo>
                  <a:cubicBezTo>
                    <a:pt x="6600" y="0"/>
                    <a:pt x="7800" y="812"/>
                    <a:pt x="8700" y="3573"/>
                  </a:cubicBezTo>
                  <a:cubicBezTo>
                    <a:pt x="9600" y="6334"/>
                    <a:pt x="10200" y="11044"/>
                    <a:pt x="10500" y="13886"/>
                  </a:cubicBezTo>
                  <a:cubicBezTo>
                    <a:pt x="10800" y="16728"/>
                    <a:pt x="10800" y="17702"/>
                    <a:pt x="11100" y="18596"/>
                  </a:cubicBezTo>
                  <a:cubicBezTo>
                    <a:pt x="11400" y="19489"/>
                    <a:pt x="12000" y="20301"/>
                    <a:pt x="13800" y="20788"/>
                  </a:cubicBezTo>
                  <a:cubicBezTo>
                    <a:pt x="15600" y="21275"/>
                    <a:pt x="18600" y="214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8566076" y="4760809"/>
              <a:ext cx="183180" cy="3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6800"/>
                    <a:pt x="11345" y="12000"/>
                    <a:pt x="14945" y="8400"/>
                  </a:cubicBezTo>
                  <a:cubicBezTo>
                    <a:pt x="18545" y="4800"/>
                    <a:pt x="2007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8885898" y="4642315"/>
              <a:ext cx="218614" cy="21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67" fill="norm" stroke="1" extrusionOk="0">
                  <a:moveTo>
                    <a:pt x="1843" y="2428"/>
                  </a:moveTo>
                  <a:cubicBezTo>
                    <a:pt x="1117" y="5407"/>
                    <a:pt x="391" y="8387"/>
                    <a:pt x="118" y="10993"/>
                  </a:cubicBezTo>
                  <a:cubicBezTo>
                    <a:pt x="-154" y="13600"/>
                    <a:pt x="28" y="15835"/>
                    <a:pt x="844" y="17604"/>
                  </a:cubicBezTo>
                  <a:cubicBezTo>
                    <a:pt x="1661" y="19373"/>
                    <a:pt x="3113" y="20676"/>
                    <a:pt x="4202" y="21049"/>
                  </a:cubicBezTo>
                  <a:cubicBezTo>
                    <a:pt x="5291" y="21421"/>
                    <a:pt x="6017" y="20862"/>
                    <a:pt x="6562" y="20118"/>
                  </a:cubicBezTo>
                  <a:cubicBezTo>
                    <a:pt x="7107" y="19373"/>
                    <a:pt x="7470" y="18442"/>
                    <a:pt x="7833" y="17231"/>
                  </a:cubicBezTo>
                  <a:cubicBezTo>
                    <a:pt x="8196" y="16021"/>
                    <a:pt x="8559" y="14531"/>
                    <a:pt x="8740" y="14252"/>
                  </a:cubicBezTo>
                  <a:cubicBezTo>
                    <a:pt x="8922" y="13973"/>
                    <a:pt x="8922" y="14904"/>
                    <a:pt x="9012" y="15835"/>
                  </a:cubicBezTo>
                  <a:cubicBezTo>
                    <a:pt x="9103" y="16766"/>
                    <a:pt x="9285" y="17697"/>
                    <a:pt x="9920" y="18349"/>
                  </a:cubicBezTo>
                  <a:cubicBezTo>
                    <a:pt x="10555" y="19000"/>
                    <a:pt x="11644" y="19373"/>
                    <a:pt x="13187" y="18442"/>
                  </a:cubicBezTo>
                  <a:cubicBezTo>
                    <a:pt x="14730" y="17511"/>
                    <a:pt x="16727" y="15276"/>
                    <a:pt x="17907" y="12483"/>
                  </a:cubicBezTo>
                  <a:cubicBezTo>
                    <a:pt x="19086" y="9690"/>
                    <a:pt x="19449" y="6338"/>
                    <a:pt x="19449" y="4197"/>
                  </a:cubicBezTo>
                  <a:cubicBezTo>
                    <a:pt x="19449" y="2055"/>
                    <a:pt x="19086" y="1124"/>
                    <a:pt x="18088" y="566"/>
                  </a:cubicBezTo>
                  <a:cubicBezTo>
                    <a:pt x="17090" y="7"/>
                    <a:pt x="15456" y="-179"/>
                    <a:pt x="14458" y="193"/>
                  </a:cubicBezTo>
                  <a:cubicBezTo>
                    <a:pt x="13459" y="566"/>
                    <a:pt x="13096" y="1497"/>
                    <a:pt x="12915" y="2614"/>
                  </a:cubicBezTo>
                  <a:cubicBezTo>
                    <a:pt x="12733" y="3731"/>
                    <a:pt x="12733" y="5035"/>
                    <a:pt x="14186" y="6245"/>
                  </a:cubicBezTo>
                  <a:cubicBezTo>
                    <a:pt x="15638" y="7455"/>
                    <a:pt x="18542" y="8573"/>
                    <a:pt x="21446" y="9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9148919" y="4560977"/>
              <a:ext cx="101970" cy="37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6821" y="0"/>
                  </a:moveTo>
                  <a:cubicBezTo>
                    <a:pt x="8716" y="106"/>
                    <a:pt x="10611" y="212"/>
                    <a:pt x="13263" y="1429"/>
                  </a:cubicBezTo>
                  <a:cubicBezTo>
                    <a:pt x="15916" y="2647"/>
                    <a:pt x="19326" y="4976"/>
                    <a:pt x="20463" y="7359"/>
                  </a:cubicBezTo>
                  <a:cubicBezTo>
                    <a:pt x="21600" y="9741"/>
                    <a:pt x="20463" y="12176"/>
                    <a:pt x="16674" y="14559"/>
                  </a:cubicBezTo>
                  <a:cubicBezTo>
                    <a:pt x="12884" y="16941"/>
                    <a:pt x="6442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8290177" y="4622037"/>
              <a:ext cx="225941" cy="35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4585" y="0"/>
                  </a:moveTo>
                  <a:cubicBezTo>
                    <a:pt x="3707" y="225"/>
                    <a:pt x="2829" y="450"/>
                    <a:pt x="1864" y="1744"/>
                  </a:cubicBezTo>
                  <a:cubicBezTo>
                    <a:pt x="898" y="3037"/>
                    <a:pt x="-156" y="5400"/>
                    <a:pt x="20" y="7875"/>
                  </a:cubicBezTo>
                  <a:cubicBezTo>
                    <a:pt x="195" y="10350"/>
                    <a:pt x="1600" y="12938"/>
                    <a:pt x="5376" y="15244"/>
                  </a:cubicBezTo>
                  <a:cubicBezTo>
                    <a:pt x="9151" y="17550"/>
                    <a:pt x="15298" y="19575"/>
                    <a:pt x="214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9374942" y="4602753"/>
              <a:ext cx="118132" cy="29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258" fill="norm" stroke="1" extrusionOk="0">
                  <a:moveTo>
                    <a:pt x="20583" y="4561"/>
                  </a:moveTo>
                  <a:cubicBezTo>
                    <a:pt x="20583" y="3368"/>
                    <a:pt x="20583" y="2176"/>
                    <a:pt x="18971" y="1248"/>
                  </a:cubicBezTo>
                  <a:cubicBezTo>
                    <a:pt x="17359" y="321"/>
                    <a:pt x="14135" y="-342"/>
                    <a:pt x="11073" y="188"/>
                  </a:cubicBezTo>
                  <a:cubicBezTo>
                    <a:pt x="8010" y="718"/>
                    <a:pt x="5108" y="2441"/>
                    <a:pt x="2852" y="4892"/>
                  </a:cubicBezTo>
                  <a:cubicBezTo>
                    <a:pt x="595" y="7344"/>
                    <a:pt x="-1017" y="10524"/>
                    <a:pt x="756" y="13373"/>
                  </a:cubicBezTo>
                  <a:cubicBezTo>
                    <a:pt x="2529" y="16222"/>
                    <a:pt x="7687" y="18740"/>
                    <a:pt x="12846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9554133" y="4694199"/>
              <a:ext cx="49960" cy="22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4680"/>
                    <a:pt x="3200" y="9360"/>
                    <a:pt x="6800" y="12960"/>
                  </a:cubicBezTo>
                  <a:cubicBezTo>
                    <a:pt x="10400" y="16560"/>
                    <a:pt x="16000" y="190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9648498" y="4747571"/>
              <a:ext cx="144324" cy="5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0" y="16979"/>
                    <a:pt x="0" y="12929"/>
                    <a:pt x="1523" y="9217"/>
                  </a:cubicBezTo>
                  <a:cubicBezTo>
                    <a:pt x="3046" y="5504"/>
                    <a:pt x="6092" y="2129"/>
                    <a:pt x="9692" y="779"/>
                  </a:cubicBezTo>
                  <a:cubicBezTo>
                    <a:pt x="13292" y="-571"/>
                    <a:pt x="17446" y="104"/>
                    <a:pt x="21600" y="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9850853" y="4617312"/>
              <a:ext cx="83320" cy="40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429" fill="norm" stroke="1" extrusionOk="0">
                  <a:moveTo>
                    <a:pt x="6267" y="6407"/>
                  </a:moveTo>
                  <a:cubicBezTo>
                    <a:pt x="4888" y="9534"/>
                    <a:pt x="3510" y="12662"/>
                    <a:pt x="2820" y="14812"/>
                  </a:cubicBezTo>
                  <a:cubicBezTo>
                    <a:pt x="2131" y="16962"/>
                    <a:pt x="2131" y="18135"/>
                    <a:pt x="1901" y="19210"/>
                  </a:cubicBezTo>
                  <a:cubicBezTo>
                    <a:pt x="1671" y="20285"/>
                    <a:pt x="1212" y="21263"/>
                    <a:pt x="982" y="21409"/>
                  </a:cubicBezTo>
                  <a:cubicBezTo>
                    <a:pt x="752" y="21556"/>
                    <a:pt x="752" y="20872"/>
                    <a:pt x="522" y="18868"/>
                  </a:cubicBezTo>
                  <a:cubicBezTo>
                    <a:pt x="293" y="16865"/>
                    <a:pt x="-167" y="13542"/>
                    <a:pt x="63" y="10707"/>
                  </a:cubicBezTo>
                  <a:cubicBezTo>
                    <a:pt x="293" y="7873"/>
                    <a:pt x="1212" y="5527"/>
                    <a:pt x="1901" y="3914"/>
                  </a:cubicBezTo>
                  <a:cubicBezTo>
                    <a:pt x="2590" y="2302"/>
                    <a:pt x="3050" y="1422"/>
                    <a:pt x="4199" y="836"/>
                  </a:cubicBezTo>
                  <a:cubicBezTo>
                    <a:pt x="5348" y="249"/>
                    <a:pt x="7186" y="-44"/>
                    <a:pt x="9254" y="5"/>
                  </a:cubicBezTo>
                  <a:cubicBezTo>
                    <a:pt x="11322" y="54"/>
                    <a:pt x="13620" y="445"/>
                    <a:pt x="16148" y="1715"/>
                  </a:cubicBezTo>
                  <a:cubicBezTo>
                    <a:pt x="18676" y="2986"/>
                    <a:pt x="21433" y="5136"/>
                    <a:pt x="20514" y="6847"/>
                  </a:cubicBezTo>
                  <a:cubicBezTo>
                    <a:pt x="19595" y="8557"/>
                    <a:pt x="14999" y="9827"/>
                    <a:pt x="11093" y="10512"/>
                  </a:cubicBezTo>
                  <a:cubicBezTo>
                    <a:pt x="7186" y="11196"/>
                    <a:pt x="3969" y="11294"/>
                    <a:pt x="752" y="1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987102" y="4605384"/>
              <a:ext cx="93697" cy="32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0" y="0"/>
                  </a:moveTo>
                  <a:cubicBezTo>
                    <a:pt x="4154" y="497"/>
                    <a:pt x="8308" y="993"/>
                    <a:pt x="12669" y="2731"/>
                  </a:cubicBezTo>
                  <a:cubicBezTo>
                    <a:pt x="17031" y="4469"/>
                    <a:pt x="21600" y="7448"/>
                    <a:pt x="20977" y="10800"/>
                  </a:cubicBezTo>
                  <a:cubicBezTo>
                    <a:pt x="20354" y="14152"/>
                    <a:pt x="14538" y="17876"/>
                    <a:pt x="87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871374" y="5321448"/>
              <a:ext cx="205384" cy="1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4" y="0"/>
                    <a:pt x="10508" y="0"/>
                    <a:pt x="14108" y="3600"/>
                  </a:cubicBezTo>
                  <a:cubicBezTo>
                    <a:pt x="17708" y="7200"/>
                    <a:pt x="19654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9021248" y="5249287"/>
              <a:ext cx="72163" cy="26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4749"/>
                    <a:pt x="7754" y="9498"/>
                    <a:pt x="11354" y="13098"/>
                  </a:cubicBezTo>
                  <a:cubicBezTo>
                    <a:pt x="14954" y="16698"/>
                    <a:pt x="18277" y="191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9204428" y="5223383"/>
              <a:ext cx="82439" cy="38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10080"/>
                  </a:moveTo>
                  <a:cubicBezTo>
                    <a:pt x="480" y="12960"/>
                    <a:pt x="960" y="15840"/>
                    <a:pt x="1680" y="17589"/>
                  </a:cubicBezTo>
                  <a:cubicBezTo>
                    <a:pt x="2400" y="19337"/>
                    <a:pt x="3360" y="19954"/>
                    <a:pt x="4320" y="20520"/>
                  </a:cubicBezTo>
                  <a:cubicBezTo>
                    <a:pt x="5280" y="21086"/>
                    <a:pt x="6240" y="21600"/>
                    <a:pt x="6720" y="21600"/>
                  </a:cubicBezTo>
                  <a:cubicBezTo>
                    <a:pt x="7200" y="21600"/>
                    <a:pt x="7200" y="21086"/>
                    <a:pt x="7200" y="18617"/>
                  </a:cubicBezTo>
                  <a:cubicBezTo>
                    <a:pt x="7200" y="16149"/>
                    <a:pt x="7200" y="11726"/>
                    <a:pt x="7200" y="8434"/>
                  </a:cubicBezTo>
                  <a:cubicBezTo>
                    <a:pt x="7200" y="5143"/>
                    <a:pt x="7200" y="2983"/>
                    <a:pt x="7920" y="1697"/>
                  </a:cubicBezTo>
                  <a:cubicBezTo>
                    <a:pt x="8640" y="411"/>
                    <a:pt x="10080" y="0"/>
                    <a:pt x="12000" y="0"/>
                  </a:cubicBezTo>
                  <a:cubicBezTo>
                    <a:pt x="13920" y="0"/>
                    <a:pt x="16320" y="411"/>
                    <a:pt x="18240" y="1234"/>
                  </a:cubicBezTo>
                  <a:cubicBezTo>
                    <a:pt x="20160" y="2057"/>
                    <a:pt x="21600" y="3291"/>
                    <a:pt x="21360" y="4526"/>
                  </a:cubicBezTo>
                  <a:cubicBezTo>
                    <a:pt x="21120" y="5760"/>
                    <a:pt x="19200" y="6994"/>
                    <a:pt x="16560" y="7663"/>
                  </a:cubicBezTo>
                  <a:cubicBezTo>
                    <a:pt x="13920" y="8331"/>
                    <a:pt x="10560" y="8434"/>
                    <a:pt x="7200" y="8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9399243" y="5208281"/>
              <a:ext cx="349173" cy="19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116" fill="norm" stroke="1" extrusionOk="0">
                  <a:moveTo>
                    <a:pt x="310" y="6961"/>
                  </a:moveTo>
                  <a:cubicBezTo>
                    <a:pt x="196" y="10221"/>
                    <a:pt x="81" y="13482"/>
                    <a:pt x="24" y="15621"/>
                  </a:cubicBezTo>
                  <a:cubicBezTo>
                    <a:pt x="-33" y="17761"/>
                    <a:pt x="-33" y="18780"/>
                    <a:pt x="538" y="19289"/>
                  </a:cubicBezTo>
                  <a:cubicBezTo>
                    <a:pt x="1110" y="19799"/>
                    <a:pt x="2253" y="19799"/>
                    <a:pt x="2938" y="19289"/>
                  </a:cubicBezTo>
                  <a:cubicBezTo>
                    <a:pt x="3624" y="18780"/>
                    <a:pt x="3853" y="17761"/>
                    <a:pt x="4081" y="16742"/>
                  </a:cubicBezTo>
                  <a:cubicBezTo>
                    <a:pt x="4310" y="15723"/>
                    <a:pt x="4538" y="14704"/>
                    <a:pt x="4824" y="14704"/>
                  </a:cubicBezTo>
                  <a:cubicBezTo>
                    <a:pt x="5110" y="14704"/>
                    <a:pt x="5453" y="15723"/>
                    <a:pt x="6081" y="16946"/>
                  </a:cubicBezTo>
                  <a:cubicBezTo>
                    <a:pt x="6710" y="18169"/>
                    <a:pt x="7624" y="19595"/>
                    <a:pt x="8367" y="20410"/>
                  </a:cubicBezTo>
                  <a:cubicBezTo>
                    <a:pt x="9110" y="21225"/>
                    <a:pt x="9681" y="21429"/>
                    <a:pt x="10481" y="20512"/>
                  </a:cubicBezTo>
                  <a:cubicBezTo>
                    <a:pt x="11281" y="19595"/>
                    <a:pt x="12310" y="17557"/>
                    <a:pt x="13053" y="14806"/>
                  </a:cubicBezTo>
                  <a:cubicBezTo>
                    <a:pt x="13796" y="12055"/>
                    <a:pt x="14253" y="8591"/>
                    <a:pt x="14481" y="6350"/>
                  </a:cubicBezTo>
                  <a:cubicBezTo>
                    <a:pt x="14710" y="4108"/>
                    <a:pt x="14710" y="3089"/>
                    <a:pt x="14538" y="2172"/>
                  </a:cubicBezTo>
                  <a:cubicBezTo>
                    <a:pt x="14367" y="1255"/>
                    <a:pt x="14024" y="440"/>
                    <a:pt x="13567" y="135"/>
                  </a:cubicBezTo>
                  <a:cubicBezTo>
                    <a:pt x="13110" y="-171"/>
                    <a:pt x="12538" y="33"/>
                    <a:pt x="12024" y="848"/>
                  </a:cubicBezTo>
                  <a:cubicBezTo>
                    <a:pt x="11510" y="1663"/>
                    <a:pt x="11053" y="3089"/>
                    <a:pt x="10996" y="4720"/>
                  </a:cubicBezTo>
                  <a:cubicBezTo>
                    <a:pt x="10938" y="6350"/>
                    <a:pt x="11281" y="8184"/>
                    <a:pt x="13110" y="9304"/>
                  </a:cubicBezTo>
                  <a:cubicBezTo>
                    <a:pt x="14938" y="10425"/>
                    <a:pt x="18253" y="10833"/>
                    <a:pt x="21567" y="1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217210" y="5993106"/>
              <a:ext cx="155426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7272719" y="6065267"/>
              <a:ext cx="99917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574560" y="5800023"/>
              <a:ext cx="125578" cy="34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25" fill="norm" stroke="1" extrusionOk="0">
                  <a:moveTo>
                    <a:pt x="21246" y="970"/>
                  </a:moveTo>
                  <a:cubicBezTo>
                    <a:pt x="19994" y="622"/>
                    <a:pt x="18742" y="273"/>
                    <a:pt x="17176" y="99"/>
                  </a:cubicBezTo>
                  <a:cubicBezTo>
                    <a:pt x="15611" y="-75"/>
                    <a:pt x="13733" y="-75"/>
                    <a:pt x="11542" y="564"/>
                  </a:cubicBezTo>
                  <a:cubicBezTo>
                    <a:pt x="9350" y="1202"/>
                    <a:pt x="6846" y="2480"/>
                    <a:pt x="4655" y="5093"/>
                  </a:cubicBezTo>
                  <a:cubicBezTo>
                    <a:pt x="2463" y="7706"/>
                    <a:pt x="585" y="11654"/>
                    <a:pt x="116" y="14325"/>
                  </a:cubicBezTo>
                  <a:cubicBezTo>
                    <a:pt x="-354" y="16996"/>
                    <a:pt x="585" y="18390"/>
                    <a:pt x="3403" y="19377"/>
                  </a:cubicBezTo>
                  <a:cubicBezTo>
                    <a:pt x="6220" y="20364"/>
                    <a:pt x="10916" y="20944"/>
                    <a:pt x="15611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761197" y="5926495"/>
              <a:ext cx="33307" cy="18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447"/>
                    <a:pt x="2400" y="8894"/>
                    <a:pt x="6000" y="12494"/>
                  </a:cubicBezTo>
                  <a:cubicBezTo>
                    <a:pt x="9600" y="16094"/>
                    <a:pt x="15600" y="188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827808" y="6015309"/>
              <a:ext cx="155425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4400"/>
                    <a:pt x="1543" y="7200"/>
                    <a:pt x="5143" y="3600"/>
                  </a:cubicBezTo>
                  <a:cubicBezTo>
                    <a:pt x="8743" y="0"/>
                    <a:pt x="151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049338" y="5862116"/>
              <a:ext cx="106130" cy="37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72" fill="norm" stroke="1" extrusionOk="0">
                  <a:moveTo>
                    <a:pt x="3395" y="6256"/>
                  </a:moveTo>
                  <a:cubicBezTo>
                    <a:pt x="1931" y="7746"/>
                    <a:pt x="466" y="9236"/>
                    <a:pt x="100" y="11523"/>
                  </a:cubicBezTo>
                  <a:cubicBezTo>
                    <a:pt x="-266" y="13811"/>
                    <a:pt x="466" y="16897"/>
                    <a:pt x="832" y="18812"/>
                  </a:cubicBezTo>
                  <a:cubicBezTo>
                    <a:pt x="1198" y="20727"/>
                    <a:pt x="1198" y="21472"/>
                    <a:pt x="1015" y="21472"/>
                  </a:cubicBezTo>
                  <a:cubicBezTo>
                    <a:pt x="832" y="21472"/>
                    <a:pt x="466" y="20727"/>
                    <a:pt x="283" y="18439"/>
                  </a:cubicBezTo>
                  <a:cubicBezTo>
                    <a:pt x="100" y="16152"/>
                    <a:pt x="100" y="12321"/>
                    <a:pt x="649" y="9289"/>
                  </a:cubicBezTo>
                  <a:cubicBezTo>
                    <a:pt x="1198" y="6256"/>
                    <a:pt x="2297" y="4022"/>
                    <a:pt x="3395" y="2585"/>
                  </a:cubicBezTo>
                  <a:cubicBezTo>
                    <a:pt x="4493" y="1149"/>
                    <a:pt x="5592" y="510"/>
                    <a:pt x="7239" y="191"/>
                  </a:cubicBezTo>
                  <a:cubicBezTo>
                    <a:pt x="8887" y="-128"/>
                    <a:pt x="11083" y="-128"/>
                    <a:pt x="14012" y="830"/>
                  </a:cubicBezTo>
                  <a:cubicBezTo>
                    <a:pt x="16941" y="1787"/>
                    <a:pt x="20602" y="3703"/>
                    <a:pt x="20968" y="5671"/>
                  </a:cubicBezTo>
                  <a:cubicBezTo>
                    <a:pt x="21334" y="7640"/>
                    <a:pt x="18405" y="9661"/>
                    <a:pt x="15842" y="10938"/>
                  </a:cubicBezTo>
                  <a:cubicBezTo>
                    <a:pt x="13280" y="12215"/>
                    <a:pt x="11083" y="12747"/>
                    <a:pt x="8887" y="13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177514" y="5819045"/>
              <a:ext cx="97932" cy="3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92" fill="norm" stroke="1" extrusionOk="0">
                  <a:moveTo>
                    <a:pt x="0" y="1176"/>
                  </a:moveTo>
                  <a:cubicBezTo>
                    <a:pt x="2400" y="709"/>
                    <a:pt x="4800" y="242"/>
                    <a:pt x="7400" y="67"/>
                  </a:cubicBezTo>
                  <a:cubicBezTo>
                    <a:pt x="10000" y="-108"/>
                    <a:pt x="12800" y="9"/>
                    <a:pt x="15200" y="1060"/>
                  </a:cubicBezTo>
                  <a:cubicBezTo>
                    <a:pt x="17600" y="2110"/>
                    <a:pt x="19600" y="4095"/>
                    <a:pt x="20600" y="6430"/>
                  </a:cubicBezTo>
                  <a:cubicBezTo>
                    <a:pt x="21600" y="8765"/>
                    <a:pt x="21600" y="11451"/>
                    <a:pt x="18000" y="14020"/>
                  </a:cubicBezTo>
                  <a:cubicBezTo>
                    <a:pt x="14400" y="16588"/>
                    <a:pt x="7200" y="19040"/>
                    <a:pt x="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166412" y="5598993"/>
              <a:ext cx="27755" cy="17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255226" y="5687807"/>
              <a:ext cx="77713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432855" y="5580212"/>
              <a:ext cx="233137" cy="12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2145"/>
                  </a:moveTo>
                  <a:cubicBezTo>
                    <a:pt x="343" y="7245"/>
                    <a:pt x="686" y="12345"/>
                    <a:pt x="1029" y="15645"/>
                  </a:cubicBezTo>
                  <a:cubicBezTo>
                    <a:pt x="1371" y="18945"/>
                    <a:pt x="1714" y="20445"/>
                    <a:pt x="2314" y="20895"/>
                  </a:cubicBezTo>
                  <a:cubicBezTo>
                    <a:pt x="2914" y="21345"/>
                    <a:pt x="3771" y="20745"/>
                    <a:pt x="4371" y="19695"/>
                  </a:cubicBezTo>
                  <a:cubicBezTo>
                    <a:pt x="4971" y="18645"/>
                    <a:pt x="5314" y="17145"/>
                    <a:pt x="5743" y="17145"/>
                  </a:cubicBezTo>
                  <a:cubicBezTo>
                    <a:pt x="6171" y="17145"/>
                    <a:pt x="6686" y="18645"/>
                    <a:pt x="7371" y="19395"/>
                  </a:cubicBezTo>
                  <a:cubicBezTo>
                    <a:pt x="8057" y="20145"/>
                    <a:pt x="8914" y="20145"/>
                    <a:pt x="10114" y="19095"/>
                  </a:cubicBezTo>
                  <a:cubicBezTo>
                    <a:pt x="11314" y="18045"/>
                    <a:pt x="12857" y="15945"/>
                    <a:pt x="13800" y="12945"/>
                  </a:cubicBezTo>
                  <a:cubicBezTo>
                    <a:pt x="14743" y="9945"/>
                    <a:pt x="15086" y="6045"/>
                    <a:pt x="14914" y="3495"/>
                  </a:cubicBezTo>
                  <a:cubicBezTo>
                    <a:pt x="14743" y="945"/>
                    <a:pt x="14057" y="-255"/>
                    <a:pt x="13371" y="45"/>
                  </a:cubicBezTo>
                  <a:cubicBezTo>
                    <a:pt x="12686" y="345"/>
                    <a:pt x="12000" y="2145"/>
                    <a:pt x="11571" y="4245"/>
                  </a:cubicBezTo>
                  <a:cubicBezTo>
                    <a:pt x="11143" y="6345"/>
                    <a:pt x="10971" y="8745"/>
                    <a:pt x="11914" y="10395"/>
                  </a:cubicBezTo>
                  <a:cubicBezTo>
                    <a:pt x="12857" y="12045"/>
                    <a:pt x="14914" y="12945"/>
                    <a:pt x="16714" y="13695"/>
                  </a:cubicBezTo>
                  <a:cubicBezTo>
                    <a:pt x="18514" y="14445"/>
                    <a:pt x="20057" y="15045"/>
                    <a:pt x="21600" y="15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8704848" y="6031962"/>
              <a:ext cx="11103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016520" y="5911020"/>
              <a:ext cx="163549" cy="44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12" fill="norm" stroke="1" extrusionOk="0">
                  <a:moveTo>
                    <a:pt x="2053" y="7173"/>
                  </a:moveTo>
                  <a:cubicBezTo>
                    <a:pt x="1093" y="7530"/>
                    <a:pt x="133" y="7887"/>
                    <a:pt x="13" y="9003"/>
                  </a:cubicBezTo>
                  <a:cubicBezTo>
                    <a:pt x="-107" y="10118"/>
                    <a:pt x="613" y="11993"/>
                    <a:pt x="1333" y="14001"/>
                  </a:cubicBezTo>
                  <a:cubicBezTo>
                    <a:pt x="2053" y="16009"/>
                    <a:pt x="2773" y="18152"/>
                    <a:pt x="3373" y="19490"/>
                  </a:cubicBezTo>
                  <a:cubicBezTo>
                    <a:pt x="3973" y="20829"/>
                    <a:pt x="4453" y="21365"/>
                    <a:pt x="4813" y="21409"/>
                  </a:cubicBezTo>
                  <a:cubicBezTo>
                    <a:pt x="5173" y="21454"/>
                    <a:pt x="5413" y="21008"/>
                    <a:pt x="5413" y="19089"/>
                  </a:cubicBezTo>
                  <a:cubicBezTo>
                    <a:pt x="5413" y="17170"/>
                    <a:pt x="5173" y="13778"/>
                    <a:pt x="4813" y="10877"/>
                  </a:cubicBezTo>
                  <a:cubicBezTo>
                    <a:pt x="4453" y="7976"/>
                    <a:pt x="3973" y="5566"/>
                    <a:pt x="4333" y="3871"/>
                  </a:cubicBezTo>
                  <a:cubicBezTo>
                    <a:pt x="4693" y="2175"/>
                    <a:pt x="5893" y="1193"/>
                    <a:pt x="7933" y="613"/>
                  </a:cubicBezTo>
                  <a:cubicBezTo>
                    <a:pt x="9973" y="33"/>
                    <a:pt x="12853" y="-146"/>
                    <a:pt x="15253" y="122"/>
                  </a:cubicBezTo>
                  <a:cubicBezTo>
                    <a:pt x="17653" y="390"/>
                    <a:pt x="19573" y="1104"/>
                    <a:pt x="20533" y="1996"/>
                  </a:cubicBezTo>
                  <a:cubicBezTo>
                    <a:pt x="21493" y="2889"/>
                    <a:pt x="21493" y="3960"/>
                    <a:pt x="20173" y="4986"/>
                  </a:cubicBezTo>
                  <a:cubicBezTo>
                    <a:pt x="18853" y="6013"/>
                    <a:pt x="16213" y="6994"/>
                    <a:pt x="13333" y="7485"/>
                  </a:cubicBezTo>
                  <a:cubicBezTo>
                    <a:pt x="10453" y="7976"/>
                    <a:pt x="7333" y="7976"/>
                    <a:pt x="4213" y="7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9209978" y="5741466"/>
              <a:ext cx="283097" cy="16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6207"/>
                  </a:moveTo>
                  <a:cubicBezTo>
                    <a:pt x="282" y="10428"/>
                    <a:pt x="565" y="14648"/>
                    <a:pt x="847" y="17379"/>
                  </a:cubicBezTo>
                  <a:cubicBezTo>
                    <a:pt x="1129" y="20110"/>
                    <a:pt x="1412" y="21352"/>
                    <a:pt x="1765" y="21476"/>
                  </a:cubicBezTo>
                  <a:cubicBezTo>
                    <a:pt x="2118" y="21600"/>
                    <a:pt x="2541" y="20607"/>
                    <a:pt x="3035" y="18869"/>
                  </a:cubicBezTo>
                  <a:cubicBezTo>
                    <a:pt x="3529" y="17131"/>
                    <a:pt x="4094" y="14648"/>
                    <a:pt x="4306" y="14028"/>
                  </a:cubicBezTo>
                  <a:cubicBezTo>
                    <a:pt x="4518" y="13407"/>
                    <a:pt x="4376" y="14648"/>
                    <a:pt x="4376" y="15890"/>
                  </a:cubicBezTo>
                  <a:cubicBezTo>
                    <a:pt x="4376" y="17131"/>
                    <a:pt x="4518" y="18372"/>
                    <a:pt x="5012" y="19117"/>
                  </a:cubicBezTo>
                  <a:cubicBezTo>
                    <a:pt x="5506" y="19862"/>
                    <a:pt x="6353" y="20110"/>
                    <a:pt x="7271" y="18497"/>
                  </a:cubicBezTo>
                  <a:cubicBezTo>
                    <a:pt x="8188" y="16883"/>
                    <a:pt x="9176" y="13407"/>
                    <a:pt x="9953" y="10428"/>
                  </a:cubicBezTo>
                  <a:cubicBezTo>
                    <a:pt x="10729" y="7448"/>
                    <a:pt x="11294" y="4966"/>
                    <a:pt x="11647" y="3103"/>
                  </a:cubicBezTo>
                  <a:cubicBezTo>
                    <a:pt x="12000" y="1241"/>
                    <a:pt x="12141" y="0"/>
                    <a:pt x="12000" y="0"/>
                  </a:cubicBezTo>
                  <a:cubicBezTo>
                    <a:pt x="11859" y="0"/>
                    <a:pt x="11435" y="1241"/>
                    <a:pt x="11506" y="2359"/>
                  </a:cubicBezTo>
                  <a:cubicBezTo>
                    <a:pt x="11576" y="3476"/>
                    <a:pt x="12141" y="4469"/>
                    <a:pt x="13906" y="5090"/>
                  </a:cubicBezTo>
                  <a:cubicBezTo>
                    <a:pt x="15671" y="5710"/>
                    <a:pt x="18635" y="5959"/>
                    <a:pt x="21600" y="6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9" name="Drawing"/>
          <p:cNvGrpSpPr/>
          <p:nvPr/>
        </p:nvGrpSpPr>
        <p:grpSpPr>
          <a:xfrm>
            <a:off x="1496761" y="1673188"/>
            <a:ext cx="10448284" cy="4055009"/>
            <a:chOff x="0" y="0"/>
            <a:chExt cx="10448283" cy="4055008"/>
          </a:xfrm>
        </p:grpSpPr>
        <p:sp>
          <p:nvSpPr>
            <p:cNvPr id="609" name="Line"/>
            <p:cNvSpPr/>
            <p:nvPr/>
          </p:nvSpPr>
          <p:spPr>
            <a:xfrm>
              <a:off x="-1" y="224267"/>
              <a:ext cx="257320" cy="30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47" fill="norm" stroke="1" extrusionOk="0">
                  <a:moveTo>
                    <a:pt x="165" y="847"/>
                  </a:moveTo>
                  <a:cubicBezTo>
                    <a:pt x="10" y="1498"/>
                    <a:pt x="-144" y="2148"/>
                    <a:pt x="242" y="2604"/>
                  </a:cubicBezTo>
                  <a:cubicBezTo>
                    <a:pt x="627" y="3059"/>
                    <a:pt x="1553" y="3319"/>
                    <a:pt x="3713" y="3384"/>
                  </a:cubicBezTo>
                  <a:cubicBezTo>
                    <a:pt x="5873" y="3449"/>
                    <a:pt x="9267" y="3319"/>
                    <a:pt x="11350" y="3124"/>
                  </a:cubicBezTo>
                  <a:cubicBezTo>
                    <a:pt x="13433" y="2929"/>
                    <a:pt x="14205" y="2669"/>
                    <a:pt x="14899" y="2148"/>
                  </a:cubicBezTo>
                  <a:cubicBezTo>
                    <a:pt x="15593" y="1628"/>
                    <a:pt x="16210" y="847"/>
                    <a:pt x="16056" y="392"/>
                  </a:cubicBezTo>
                  <a:cubicBezTo>
                    <a:pt x="15902" y="-64"/>
                    <a:pt x="14976" y="-194"/>
                    <a:pt x="12970" y="392"/>
                  </a:cubicBezTo>
                  <a:cubicBezTo>
                    <a:pt x="10965" y="977"/>
                    <a:pt x="7879" y="2278"/>
                    <a:pt x="6105" y="3319"/>
                  </a:cubicBezTo>
                  <a:cubicBezTo>
                    <a:pt x="4330" y="4360"/>
                    <a:pt x="3867" y="5141"/>
                    <a:pt x="3713" y="5857"/>
                  </a:cubicBezTo>
                  <a:cubicBezTo>
                    <a:pt x="3559" y="6572"/>
                    <a:pt x="3713" y="7223"/>
                    <a:pt x="4870" y="7678"/>
                  </a:cubicBezTo>
                  <a:cubicBezTo>
                    <a:pt x="6027" y="8134"/>
                    <a:pt x="8187" y="8394"/>
                    <a:pt x="9730" y="8524"/>
                  </a:cubicBezTo>
                  <a:cubicBezTo>
                    <a:pt x="11273" y="8654"/>
                    <a:pt x="12199" y="8654"/>
                    <a:pt x="12585" y="8979"/>
                  </a:cubicBezTo>
                  <a:cubicBezTo>
                    <a:pt x="12970" y="9305"/>
                    <a:pt x="12816" y="9955"/>
                    <a:pt x="11427" y="11322"/>
                  </a:cubicBezTo>
                  <a:cubicBezTo>
                    <a:pt x="10039" y="12688"/>
                    <a:pt x="7416" y="14770"/>
                    <a:pt x="5873" y="16136"/>
                  </a:cubicBezTo>
                  <a:cubicBezTo>
                    <a:pt x="4330" y="17502"/>
                    <a:pt x="3867" y="18153"/>
                    <a:pt x="3482" y="18869"/>
                  </a:cubicBezTo>
                  <a:cubicBezTo>
                    <a:pt x="3096" y="19584"/>
                    <a:pt x="2787" y="20365"/>
                    <a:pt x="3019" y="20820"/>
                  </a:cubicBezTo>
                  <a:cubicBezTo>
                    <a:pt x="3250" y="21276"/>
                    <a:pt x="4022" y="21406"/>
                    <a:pt x="6645" y="21016"/>
                  </a:cubicBezTo>
                  <a:cubicBezTo>
                    <a:pt x="9267" y="20625"/>
                    <a:pt x="13742" y="19714"/>
                    <a:pt x="16519" y="19064"/>
                  </a:cubicBezTo>
                  <a:cubicBezTo>
                    <a:pt x="19296" y="18413"/>
                    <a:pt x="20376" y="18023"/>
                    <a:pt x="21456" y="17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262869" y="350252"/>
              <a:ext cx="294198" cy="16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1630" y="3856"/>
                  </a:moveTo>
                  <a:cubicBezTo>
                    <a:pt x="815" y="2682"/>
                    <a:pt x="0" y="1508"/>
                    <a:pt x="0" y="804"/>
                  </a:cubicBezTo>
                  <a:cubicBezTo>
                    <a:pt x="0" y="100"/>
                    <a:pt x="815" y="-135"/>
                    <a:pt x="2038" y="334"/>
                  </a:cubicBezTo>
                  <a:cubicBezTo>
                    <a:pt x="3260" y="804"/>
                    <a:pt x="4891" y="1978"/>
                    <a:pt x="5774" y="5147"/>
                  </a:cubicBezTo>
                  <a:cubicBezTo>
                    <a:pt x="6657" y="8317"/>
                    <a:pt x="6792" y="13482"/>
                    <a:pt x="6589" y="16417"/>
                  </a:cubicBezTo>
                  <a:cubicBezTo>
                    <a:pt x="6385" y="19352"/>
                    <a:pt x="5842" y="20056"/>
                    <a:pt x="5230" y="20526"/>
                  </a:cubicBezTo>
                  <a:cubicBezTo>
                    <a:pt x="4619" y="20995"/>
                    <a:pt x="3940" y="21230"/>
                    <a:pt x="3532" y="20643"/>
                  </a:cubicBezTo>
                  <a:cubicBezTo>
                    <a:pt x="3125" y="20056"/>
                    <a:pt x="2989" y="18647"/>
                    <a:pt x="4075" y="15713"/>
                  </a:cubicBezTo>
                  <a:cubicBezTo>
                    <a:pt x="5162" y="12778"/>
                    <a:pt x="7472" y="8317"/>
                    <a:pt x="8966" y="5617"/>
                  </a:cubicBezTo>
                  <a:cubicBezTo>
                    <a:pt x="10460" y="2917"/>
                    <a:pt x="11140" y="1978"/>
                    <a:pt x="11751" y="1156"/>
                  </a:cubicBezTo>
                  <a:cubicBezTo>
                    <a:pt x="12362" y="334"/>
                    <a:pt x="12906" y="-370"/>
                    <a:pt x="12974" y="217"/>
                  </a:cubicBezTo>
                  <a:cubicBezTo>
                    <a:pt x="13042" y="804"/>
                    <a:pt x="12634" y="2682"/>
                    <a:pt x="12362" y="5030"/>
                  </a:cubicBezTo>
                  <a:cubicBezTo>
                    <a:pt x="12091" y="7378"/>
                    <a:pt x="11955" y="10195"/>
                    <a:pt x="12770" y="12308"/>
                  </a:cubicBezTo>
                  <a:cubicBezTo>
                    <a:pt x="13585" y="14421"/>
                    <a:pt x="15351" y="15830"/>
                    <a:pt x="16981" y="16534"/>
                  </a:cubicBezTo>
                  <a:cubicBezTo>
                    <a:pt x="18611" y="17239"/>
                    <a:pt x="20106" y="17239"/>
                    <a:pt x="21600" y="17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91115" y="235159"/>
              <a:ext cx="271167" cy="25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83" fill="norm" stroke="1" extrusionOk="0">
                  <a:moveTo>
                    <a:pt x="3020" y="4828"/>
                  </a:moveTo>
                  <a:cubicBezTo>
                    <a:pt x="2432" y="4355"/>
                    <a:pt x="1844" y="3882"/>
                    <a:pt x="1256" y="3409"/>
                  </a:cubicBezTo>
                  <a:cubicBezTo>
                    <a:pt x="669" y="2936"/>
                    <a:pt x="81" y="2463"/>
                    <a:pt x="7" y="1911"/>
                  </a:cubicBezTo>
                  <a:cubicBezTo>
                    <a:pt x="-66" y="1360"/>
                    <a:pt x="375" y="729"/>
                    <a:pt x="1697" y="335"/>
                  </a:cubicBezTo>
                  <a:cubicBezTo>
                    <a:pt x="3020" y="-59"/>
                    <a:pt x="5224" y="-217"/>
                    <a:pt x="6620" y="492"/>
                  </a:cubicBezTo>
                  <a:cubicBezTo>
                    <a:pt x="8016" y="1202"/>
                    <a:pt x="8603" y="2779"/>
                    <a:pt x="8236" y="5380"/>
                  </a:cubicBezTo>
                  <a:cubicBezTo>
                    <a:pt x="7869" y="7982"/>
                    <a:pt x="6546" y="11608"/>
                    <a:pt x="5665" y="13736"/>
                  </a:cubicBezTo>
                  <a:cubicBezTo>
                    <a:pt x="4783" y="15865"/>
                    <a:pt x="4342" y="16495"/>
                    <a:pt x="3901" y="17363"/>
                  </a:cubicBezTo>
                  <a:cubicBezTo>
                    <a:pt x="3461" y="18230"/>
                    <a:pt x="3020" y="19333"/>
                    <a:pt x="3093" y="20122"/>
                  </a:cubicBezTo>
                  <a:cubicBezTo>
                    <a:pt x="3167" y="20910"/>
                    <a:pt x="3754" y="21383"/>
                    <a:pt x="5591" y="21383"/>
                  </a:cubicBezTo>
                  <a:cubicBezTo>
                    <a:pt x="7428" y="21383"/>
                    <a:pt x="10514" y="20910"/>
                    <a:pt x="13379" y="20595"/>
                  </a:cubicBezTo>
                  <a:cubicBezTo>
                    <a:pt x="16244" y="20279"/>
                    <a:pt x="18889" y="20122"/>
                    <a:pt x="21534" y="19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85157" y="608225"/>
              <a:ext cx="616149" cy="11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8720"/>
                    <a:pt x="4281" y="15840"/>
                    <a:pt x="6454" y="12780"/>
                  </a:cubicBezTo>
                  <a:cubicBezTo>
                    <a:pt x="8627" y="9720"/>
                    <a:pt x="10832" y="6480"/>
                    <a:pt x="13103" y="4320"/>
                  </a:cubicBezTo>
                  <a:cubicBezTo>
                    <a:pt x="15373" y="2160"/>
                    <a:pt x="17708" y="1080"/>
                    <a:pt x="19135" y="540"/>
                  </a:cubicBezTo>
                  <a:cubicBezTo>
                    <a:pt x="20562" y="0"/>
                    <a:pt x="2108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57613" y="658183"/>
              <a:ext cx="399202" cy="10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075" fill="norm" stroke="1" extrusionOk="0">
                  <a:moveTo>
                    <a:pt x="1767" y="15043"/>
                  </a:moveTo>
                  <a:cubicBezTo>
                    <a:pt x="971" y="16971"/>
                    <a:pt x="175" y="18900"/>
                    <a:pt x="25" y="20057"/>
                  </a:cubicBezTo>
                  <a:cubicBezTo>
                    <a:pt x="-124" y="21214"/>
                    <a:pt x="374" y="21600"/>
                    <a:pt x="2215" y="20057"/>
                  </a:cubicBezTo>
                  <a:cubicBezTo>
                    <a:pt x="4057" y="18514"/>
                    <a:pt x="7242" y="15043"/>
                    <a:pt x="10676" y="11379"/>
                  </a:cubicBezTo>
                  <a:cubicBezTo>
                    <a:pt x="14110" y="7714"/>
                    <a:pt x="17793" y="3857"/>
                    <a:pt x="214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117706" y="314028"/>
              <a:ext cx="1" cy="3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128807" y="463902"/>
              <a:ext cx="22205" cy="3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633894" y="127901"/>
              <a:ext cx="333098" cy="35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44" fill="norm" stroke="1" extrusionOk="0">
                  <a:moveTo>
                    <a:pt x="360" y="2170"/>
                  </a:moveTo>
                  <a:cubicBezTo>
                    <a:pt x="122" y="1395"/>
                    <a:pt x="-117" y="619"/>
                    <a:pt x="62" y="232"/>
                  </a:cubicBezTo>
                  <a:cubicBezTo>
                    <a:pt x="241" y="-156"/>
                    <a:pt x="838" y="-156"/>
                    <a:pt x="2329" y="1007"/>
                  </a:cubicBezTo>
                  <a:cubicBezTo>
                    <a:pt x="3821" y="2170"/>
                    <a:pt x="6208" y="4496"/>
                    <a:pt x="8774" y="7210"/>
                  </a:cubicBezTo>
                  <a:cubicBezTo>
                    <a:pt x="11339" y="9924"/>
                    <a:pt x="14084" y="13026"/>
                    <a:pt x="16232" y="15462"/>
                  </a:cubicBezTo>
                  <a:cubicBezTo>
                    <a:pt x="18380" y="17899"/>
                    <a:pt x="19932" y="19672"/>
                    <a:pt x="21483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675324" y="108645"/>
              <a:ext cx="275015" cy="47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21547" y="0"/>
                  </a:moveTo>
                  <a:cubicBezTo>
                    <a:pt x="20242" y="424"/>
                    <a:pt x="18938" y="847"/>
                    <a:pt x="17270" y="2372"/>
                  </a:cubicBezTo>
                  <a:cubicBezTo>
                    <a:pt x="15603" y="3896"/>
                    <a:pt x="13574" y="6522"/>
                    <a:pt x="11182" y="9233"/>
                  </a:cubicBezTo>
                  <a:cubicBezTo>
                    <a:pt x="8790" y="11944"/>
                    <a:pt x="6036" y="14739"/>
                    <a:pt x="4224" y="16560"/>
                  </a:cubicBezTo>
                  <a:cubicBezTo>
                    <a:pt x="2411" y="18381"/>
                    <a:pt x="1542" y="19228"/>
                    <a:pt x="962" y="19906"/>
                  </a:cubicBezTo>
                  <a:cubicBezTo>
                    <a:pt x="382" y="20584"/>
                    <a:pt x="92" y="21092"/>
                    <a:pt x="19" y="21346"/>
                  </a:cubicBezTo>
                  <a:cubicBezTo>
                    <a:pt x="-53" y="21600"/>
                    <a:pt x="92" y="21600"/>
                    <a:pt x="2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219333" y="291824"/>
              <a:ext cx="258341" cy="8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140" fill="norm" stroke="1" extrusionOk="0">
                  <a:moveTo>
                    <a:pt x="5341" y="15869"/>
                  </a:moveTo>
                  <a:cubicBezTo>
                    <a:pt x="4570" y="16751"/>
                    <a:pt x="3798" y="17633"/>
                    <a:pt x="2950" y="18735"/>
                  </a:cubicBezTo>
                  <a:cubicBezTo>
                    <a:pt x="2101" y="19837"/>
                    <a:pt x="1175" y="21159"/>
                    <a:pt x="635" y="20498"/>
                  </a:cubicBezTo>
                  <a:cubicBezTo>
                    <a:pt x="95" y="19837"/>
                    <a:pt x="-59" y="17192"/>
                    <a:pt x="18" y="14547"/>
                  </a:cubicBezTo>
                  <a:cubicBezTo>
                    <a:pt x="95" y="11902"/>
                    <a:pt x="404" y="9257"/>
                    <a:pt x="944" y="7494"/>
                  </a:cubicBezTo>
                  <a:cubicBezTo>
                    <a:pt x="1484" y="5731"/>
                    <a:pt x="2255" y="4849"/>
                    <a:pt x="3644" y="6392"/>
                  </a:cubicBezTo>
                  <a:cubicBezTo>
                    <a:pt x="5032" y="7935"/>
                    <a:pt x="7038" y="11902"/>
                    <a:pt x="9121" y="14988"/>
                  </a:cubicBezTo>
                  <a:cubicBezTo>
                    <a:pt x="11204" y="18073"/>
                    <a:pt x="13364" y="20278"/>
                    <a:pt x="15215" y="20939"/>
                  </a:cubicBezTo>
                  <a:cubicBezTo>
                    <a:pt x="17067" y="21600"/>
                    <a:pt x="18610" y="20718"/>
                    <a:pt x="19612" y="16971"/>
                  </a:cubicBezTo>
                  <a:cubicBezTo>
                    <a:pt x="20615" y="13224"/>
                    <a:pt x="21078" y="6612"/>
                    <a:pt x="215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889073" y="84304"/>
              <a:ext cx="49324" cy="40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39" fill="norm" stroke="1" extrusionOk="0">
                  <a:moveTo>
                    <a:pt x="9325" y="699"/>
                  </a:moveTo>
                  <a:cubicBezTo>
                    <a:pt x="6125" y="308"/>
                    <a:pt x="2925" y="-83"/>
                    <a:pt x="1325" y="15"/>
                  </a:cubicBezTo>
                  <a:cubicBezTo>
                    <a:pt x="-275" y="112"/>
                    <a:pt x="-275" y="699"/>
                    <a:pt x="525" y="2556"/>
                  </a:cubicBezTo>
                  <a:cubicBezTo>
                    <a:pt x="1325" y="4413"/>
                    <a:pt x="2925" y="7541"/>
                    <a:pt x="3725" y="10717"/>
                  </a:cubicBezTo>
                  <a:cubicBezTo>
                    <a:pt x="4525" y="13893"/>
                    <a:pt x="4525" y="17119"/>
                    <a:pt x="4525" y="18976"/>
                  </a:cubicBezTo>
                  <a:cubicBezTo>
                    <a:pt x="4525" y="20833"/>
                    <a:pt x="4525" y="21322"/>
                    <a:pt x="6525" y="21419"/>
                  </a:cubicBezTo>
                  <a:cubicBezTo>
                    <a:pt x="8525" y="21517"/>
                    <a:pt x="12525" y="21224"/>
                    <a:pt x="15325" y="20784"/>
                  </a:cubicBezTo>
                  <a:cubicBezTo>
                    <a:pt x="18125" y="20344"/>
                    <a:pt x="19725" y="19758"/>
                    <a:pt x="21325" y="19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971702" y="269443"/>
              <a:ext cx="133222" cy="20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7407"/>
                  </a:moveTo>
                  <a:cubicBezTo>
                    <a:pt x="900" y="11386"/>
                    <a:pt x="1800" y="15365"/>
                    <a:pt x="2400" y="17828"/>
                  </a:cubicBezTo>
                  <a:cubicBezTo>
                    <a:pt x="3000" y="20292"/>
                    <a:pt x="3300" y="21239"/>
                    <a:pt x="3450" y="21239"/>
                  </a:cubicBezTo>
                  <a:cubicBezTo>
                    <a:pt x="3600" y="21239"/>
                    <a:pt x="3600" y="20292"/>
                    <a:pt x="3450" y="17071"/>
                  </a:cubicBezTo>
                  <a:cubicBezTo>
                    <a:pt x="3300" y="13850"/>
                    <a:pt x="3000" y="8355"/>
                    <a:pt x="3150" y="5134"/>
                  </a:cubicBezTo>
                  <a:cubicBezTo>
                    <a:pt x="3300" y="1913"/>
                    <a:pt x="3900" y="965"/>
                    <a:pt x="4950" y="397"/>
                  </a:cubicBezTo>
                  <a:cubicBezTo>
                    <a:pt x="6000" y="-172"/>
                    <a:pt x="7500" y="-361"/>
                    <a:pt x="10050" y="1439"/>
                  </a:cubicBezTo>
                  <a:cubicBezTo>
                    <a:pt x="12600" y="3239"/>
                    <a:pt x="16200" y="7028"/>
                    <a:pt x="18300" y="10534"/>
                  </a:cubicBezTo>
                  <a:cubicBezTo>
                    <a:pt x="20400" y="14039"/>
                    <a:pt x="21000" y="17260"/>
                    <a:pt x="21600" y="20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161820" y="28815"/>
              <a:ext cx="176241" cy="49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54" fill="norm" stroke="1" extrusionOk="0">
                  <a:moveTo>
                    <a:pt x="12656" y="13482"/>
                  </a:moveTo>
                  <a:cubicBezTo>
                    <a:pt x="11981" y="12924"/>
                    <a:pt x="11306" y="12366"/>
                    <a:pt x="10294" y="12087"/>
                  </a:cubicBezTo>
                  <a:cubicBezTo>
                    <a:pt x="9281" y="11808"/>
                    <a:pt x="7931" y="11808"/>
                    <a:pt x="6131" y="12685"/>
                  </a:cubicBezTo>
                  <a:cubicBezTo>
                    <a:pt x="4331" y="13562"/>
                    <a:pt x="2081" y="15315"/>
                    <a:pt x="956" y="16790"/>
                  </a:cubicBezTo>
                  <a:cubicBezTo>
                    <a:pt x="-169" y="18264"/>
                    <a:pt x="-169" y="19460"/>
                    <a:pt x="281" y="20217"/>
                  </a:cubicBezTo>
                  <a:cubicBezTo>
                    <a:pt x="731" y="20974"/>
                    <a:pt x="1631" y="21293"/>
                    <a:pt x="2756" y="21412"/>
                  </a:cubicBezTo>
                  <a:cubicBezTo>
                    <a:pt x="3881" y="21532"/>
                    <a:pt x="5231" y="21452"/>
                    <a:pt x="7256" y="20376"/>
                  </a:cubicBezTo>
                  <a:cubicBezTo>
                    <a:pt x="9281" y="19300"/>
                    <a:pt x="11981" y="17228"/>
                    <a:pt x="13894" y="14638"/>
                  </a:cubicBezTo>
                  <a:cubicBezTo>
                    <a:pt x="15806" y="12047"/>
                    <a:pt x="16931" y="8939"/>
                    <a:pt x="17606" y="6587"/>
                  </a:cubicBezTo>
                  <a:cubicBezTo>
                    <a:pt x="18281" y="4236"/>
                    <a:pt x="18506" y="2642"/>
                    <a:pt x="18506" y="1606"/>
                  </a:cubicBezTo>
                  <a:cubicBezTo>
                    <a:pt x="18506" y="570"/>
                    <a:pt x="18281" y="91"/>
                    <a:pt x="17831" y="12"/>
                  </a:cubicBezTo>
                  <a:cubicBezTo>
                    <a:pt x="17381" y="-68"/>
                    <a:pt x="16706" y="251"/>
                    <a:pt x="16256" y="1446"/>
                  </a:cubicBezTo>
                  <a:cubicBezTo>
                    <a:pt x="15806" y="2642"/>
                    <a:pt x="15581" y="4714"/>
                    <a:pt x="15356" y="6986"/>
                  </a:cubicBezTo>
                  <a:cubicBezTo>
                    <a:pt x="15131" y="9257"/>
                    <a:pt x="14906" y="11728"/>
                    <a:pt x="15919" y="13641"/>
                  </a:cubicBezTo>
                  <a:cubicBezTo>
                    <a:pt x="16931" y="15554"/>
                    <a:pt x="19181" y="16909"/>
                    <a:pt x="21431" y="18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429403" y="330681"/>
              <a:ext cx="8574" cy="12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437976" y="191908"/>
              <a:ext cx="11103" cy="2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548578" y="262252"/>
              <a:ext cx="139189" cy="20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098" fill="norm" stroke="1" extrusionOk="0">
                  <a:moveTo>
                    <a:pt x="16053" y="4775"/>
                  </a:moveTo>
                  <a:cubicBezTo>
                    <a:pt x="16614" y="3246"/>
                    <a:pt x="17175" y="1717"/>
                    <a:pt x="16754" y="856"/>
                  </a:cubicBezTo>
                  <a:cubicBezTo>
                    <a:pt x="16333" y="-4"/>
                    <a:pt x="14931" y="-195"/>
                    <a:pt x="12967" y="187"/>
                  </a:cubicBezTo>
                  <a:cubicBezTo>
                    <a:pt x="11003" y="570"/>
                    <a:pt x="8479" y="1525"/>
                    <a:pt x="5954" y="4393"/>
                  </a:cubicBezTo>
                  <a:cubicBezTo>
                    <a:pt x="3429" y="7260"/>
                    <a:pt x="905" y="12039"/>
                    <a:pt x="203" y="15384"/>
                  </a:cubicBezTo>
                  <a:cubicBezTo>
                    <a:pt x="-498" y="18729"/>
                    <a:pt x="624" y="20640"/>
                    <a:pt x="3429" y="21023"/>
                  </a:cubicBezTo>
                  <a:cubicBezTo>
                    <a:pt x="6234" y="21405"/>
                    <a:pt x="10723" y="20258"/>
                    <a:pt x="13949" y="19016"/>
                  </a:cubicBezTo>
                  <a:cubicBezTo>
                    <a:pt x="17175" y="17773"/>
                    <a:pt x="19138" y="16435"/>
                    <a:pt x="21102" y="15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711811" y="-1"/>
              <a:ext cx="358967" cy="49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88" fill="norm" stroke="1" extrusionOk="0">
                  <a:moveTo>
                    <a:pt x="7494" y="14110"/>
                  </a:moveTo>
                  <a:cubicBezTo>
                    <a:pt x="7274" y="13548"/>
                    <a:pt x="7053" y="12985"/>
                    <a:pt x="6392" y="12544"/>
                  </a:cubicBezTo>
                  <a:cubicBezTo>
                    <a:pt x="5731" y="12102"/>
                    <a:pt x="4629" y="11781"/>
                    <a:pt x="3417" y="12504"/>
                  </a:cubicBezTo>
                  <a:cubicBezTo>
                    <a:pt x="2204" y="13226"/>
                    <a:pt x="882" y="14993"/>
                    <a:pt x="331" y="16478"/>
                  </a:cubicBezTo>
                  <a:cubicBezTo>
                    <a:pt x="-220" y="17964"/>
                    <a:pt x="0" y="19168"/>
                    <a:pt x="386" y="19851"/>
                  </a:cubicBezTo>
                  <a:cubicBezTo>
                    <a:pt x="772" y="20533"/>
                    <a:pt x="1323" y="20694"/>
                    <a:pt x="2370" y="19851"/>
                  </a:cubicBezTo>
                  <a:cubicBezTo>
                    <a:pt x="3417" y="19008"/>
                    <a:pt x="4960" y="17161"/>
                    <a:pt x="5841" y="15956"/>
                  </a:cubicBezTo>
                  <a:cubicBezTo>
                    <a:pt x="6723" y="14752"/>
                    <a:pt x="6943" y="14190"/>
                    <a:pt x="7053" y="14150"/>
                  </a:cubicBezTo>
                  <a:cubicBezTo>
                    <a:pt x="7164" y="14110"/>
                    <a:pt x="7164" y="14591"/>
                    <a:pt x="7439" y="15194"/>
                  </a:cubicBezTo>
                  <a:cubicBezTo>
                    <a:pt x="7715" y="15796"/>
                    <a:pt x="8266" y="16519"/>
                    <a:pt x="8872" y="16960"/>
                  </a:cubicBezTo>
                  <a:cubicBezTo>
                    <a:pt x="9478" y="17402"/>
                    <a:pt x="10139" y="17562"/>
                    <a:pt x="10690" y="17522"/>
                  </a:cubicBezTo>
                  <a:cubicBezTo>
                    <a:pt x="11241" y="17482"/>
                    <a:pt x="11682" y="17241"/>
                    <a:pt x="12509" y="15997"/>
                  </a:cubicBezTo>
                  <a:cubicBezTo>
                    <a:pt x="13335" y="14752"/>
                    <a:pt x="14547" y="12504"/>
                    <a:pt x="15484" y="9934"/>
                  </a:cubicBezTo>
                  <a:cubicBezTo>
                    <a:pt x="16421" y="7365"/>
                    <a:pt x="17082" y="4474"/>
                    <a:pt x="17413" y="2667"/>
                  </a:cubicBezTo>
                  <a:cubicBezTo>
                    <a:pt x="17743" y="861"/>
                    <a:pt x="17743" y="138"/>
                    <a:pt x="17633" y="17"/>
                  </a:cubicBezTo>
                  <a:cubicBezTo>
                    <a:pt x="17523" y="-103"/>
                    <a:pt x="17302" y="379"/>
                    <a:pt x="16972" y="2065"/>
                  </a:cubicBezTo>
                  <a:cubicBezTo>
                    <a:pt x="16641" y="3751"/>
                    <a:pt x="16200" y="6642"/>
                    <a:pt x="15925" y="9573"/>
                  </a:cubicBezTo>
                  <a:cubicBezTo>
                    <a:pt x="15649" y="12504"/>
                    <a:pt x="15539" y="15475"/>
                    <a:pt x="15704" y="17442"/>
                  </a:cubicBezTo>
                  <a:cubicBezTo>
                    <a:pt x="15870" y="19409"/>
                    <a:pt x="16311" y="20373"/>
                    <a:pt x="16807" y="20895"/>
                  </a:cubicBezTo>
                  <a:cubicBezTo>
                    <a:pt x="17302" y="21417"/>
                    <a:pt x="17853" y="21497"/>
                    <a:pt x="18625" y="20654"/>
                  </a:cubicBezTo>
                  <a:cubicBezTo>
                    <a:pt x="19396" y="19811"/>
                    <a:pt x="20388" y="18044"/>
                    <a:pt x="21380" y="16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3959759" y="288124"/>
              <a:ext cx="166528" cy="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0800"/>
                    <a:pt x="10080" y="0"/>
                    <a:pt x="13680" y="0"/>
                  </a:cubicBezTo>
                  <a:cubicBezTo>
                    <a:pt x="17280" y="0"/>
                    <a:pt x="1944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088257" y="297375"/>
              <a:ext cx="98709" cy="18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261" fill="norm" stroke="1" extrusionOk="0">
                  <a:moveTo>
                    <a:pt x="17497" y="0"/>
                  </a:moveTo>
                  <a:cubicBezTo>
                    <a:pt x="12391" y="3024"/>
                    <a:pt x="7286" y="6048"/>
                    <a:pt x="4144" y="8856"/>
                  </a:cubicBezTo>
                  <a:cubicBezTo>
                    <a:pt x="1002" y="11664"/>
                    <a:pt x="-176" y="14256"/>
                    <a:pt x="20" y="16524"/>
                  </a:cubicBezTo>
                  <a:cubicBezTo>
                    <a:pt x="217" y="18792"/>
                    <a:pt x="1788" y="20736"/>
                    <a:pt x="4537" y="21168"/>
                  </a:cubicBezTo>
                  <a:cubicBezTo>
                    <a:pt x="7286" y="21600"/>
                    <a:pt x="11213" y="20520"/>
                    <a:pt x="14355" y="18144"/>
                  </a:cubicBezTo>
                  <a:cubicBezTo>
                    <a:pt x="17497" y="15768"/>
                    <a:pt x="19853" y="12096"/>
                    <a:pt x="20639" y="9720"/>
                  </a:cubicBezTo>
                  <a:cubicBezTo>
                    <a:pt x="21424" y="7344"/>
                    <a:pt x="20639" y="6264"/>
                    <a:pt x="19264" y="5616"/>
                  </a:cubicBezTo>
                  <a:cubicBezTo>
                    <a:pt x="17889" y="4968"/>
                    <a:pt x="15926" y="4752"/>
                    <a:pt x="15140" y="4536"/>
                  </a:cubicBezTo>
                  <a:cubicBezTo>
                    <a:pt x="14355" y="4320"/>
                    <a:pt x="14748" y="4104"/>
                    <a:pt x="15140" y="3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192896" y="252968"/>
              <a:ext cx="216486" cy="25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6894"/>
                  </a:moveTo>
                  <a:cubicBezTo>
                    <a:pt x="185" y="6128"/>
                    <a:pt x="369" y="5362"/>
                    <a:pt x="1200" y="4596"/>
                  </a:cubicBezTo>
                  <a:cubicBezTo>
                    <a:pt x="2031" y="3830"/>
                    <a:pt x="3508" y="3064"/>
                    <a:pt x="5446" y="3983"/>
                  </a:cubicBezTo>
                  <a:cubicBezTo>
                    <a:pt x="7385" y="4902"/>
                    <a:pt x="9785" y="7506"/>
                    <a:pt x="10523" y="10570"/>
                  </a:cubicBezTo>
                  <a:cubicBezTo>
                    <a:pt x="11262" y="13634"/>
                    <a:pt x="10338" y="17157"/>
                    <a:pt x="9508" y="19149"/>
                  </a:cubicBezTo>
                  <a:cubicBezTo>
                    <a:pt x="8677" y="21140"/>
                    <a:pt x="7938" y="21600"/>
                    <a:pt x="7569" y="21447"/>
                  </a:cubicBezTo>
                  <a:cubicBezTo>
                    <a:pt x="7200" y="21294"/>
                    <a:pt x="7200" y="20528"/>
                    <a:pt x="8308" y="17770"/>
                  </a:cubicBezTo>
                  <a:cubicBezTo>
                    <a:pt x="9415" y="15013"/>
                    <a:pt x="11631" y="10264"/>
                    <a:pt x="14031" y="6970"/>
                  </a:cubicBezTo>
                  <a:cubicBezTo>
                    <a:pt x="16431" y="3677"/>
                    <a:pt x="19015" y="18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4696552" y="60381"/>
              <a:ext cx="173554" cy="37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42" fill="norm" stroke="1" extrusionOk="0">
                  <a:moveTo>
                    <a:pt x="13824" y="2444"/>
                  </a:moveTo>
                  <a:cubicBezTo>
                    <a:pt x="13596" y="1491"/>
                    <a:pt x="13369" y="538"/>
                    <a:pt x="12687" y="168"/>
                  </a:cubicBezTo>
                  <a:cubicBezTo>
                    <a:pt x="12005" y="-203"/>
                    <a:pt x="10868" y="9"/>
                    <a:pt x="9163" y="1121"/>
                  </a:cubicBezTo>
                  <a:cubicBezTo>
                    <a:pt x="7458" y="2232"/>
                    <a:pt x="5184" y="4244"/>
                    <a:pt x="3479" y="6732"/>
                  </a:cubicBezTo>
                  <a:cubicBezTo>
                    <a:pt x="1773" y="9221"/>
                    <a:pt x="636" y="12185"/>
                    <a:pt x="182" y="14356"/>
                  </a:cubicBezTo>
                  <a:cubicBezTo>
                    <a:pt x="-273" y="16526"/>
                    <a:pt x="-46" y="17903"/>
                    <a:pt x="2910" y="19015"/>
                  </a:cubicBezTo>
                  <a:cubicBezTo>
                    <a:pt x="5866" y="20126"/>
                    <a:pt x="11550" y="20973"/>
                    <a:pt x="15074" y="21185"/>
                  </a:cubicBezTo>
                  <a:cubicBezTo>
                    <a:pt x="18599" y="21397"/>
                    <a:pt x="19963" y="20973"/>
                    <a:pt x="21327" y="20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001189" y="54204"/>
              <a:ext cx="200483" cy="38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48" fill="norm" stroke="1" extrusionOk="0">
                  <a:moveTo>
                    <a:pt x="20256" y="2444"/>
                  </a:moveTo>
                  <a:cubicBezTo>
                    <a:pt x="20845" y="1610"/>
                    <a:pt x="21434" y="775"/>
                    <a:pt x="21238" y="357"/>
                  </a:cubicBezTo>
                  <a:cubicBezTo>
                    <a:pt x="21041" y="-60"/>
                    <a:pt x="20059" y="-60"/>
                    <a:pt x="17998" y="97"/>
                  </a:cubicBezTo>
                  <a:cubicBezTo>
                    <a:pt x="15936" y="253"/>
                    <a:pt x="12794" y="566"/>
                    <a:pt x="10438" y="1088"/>
                  </a:cubicBezTo>
                  <a:cubicBezTo>
                    <a:pt x="8081" y="1610"/>
                    <a:pt x="6510" y="2340"/>
                    <a:pt x="5332" y="3592"/>
                  </a:cubicBezTo>
                  <a:cubicBezTo>
                    <a:pt x="4154" y="4844"/>
                    <a:pt x="3369" y="6618"/>
                    <a:pt x="2681" y="9018"/>
                  </a:cubicBezTo>
                  <a:cubicBezTo>
                    <a:pt x="1994" y="11418"/>
                    <a:pt x="1405" y="14444"/>
                    <a:pt x="1012" y="16270"/>
                  </a:cubicBezTo>
                  <a:cubicBezTo>
                    <a:pt x="619" y="18097"/>
                    <a:pt x="423" y="18723"/>
                    <a:pt x="227" y="19401"/>
                  </a:cubicBezTo>
                  <a:cubicBezTo>
                    <a:pt x="30" y="20079"/>
                    <a:pt x="-166" y="20810"/>
                    <a:pt x="227" y="21175"/>
                  </a:cubicBezTo>
                  <a:cubicBezTo>
                    <a:pt x="619" y="21540"/>
                    <a:pt x="1601" y="21540"/>
                    <a:pt x="5038" y="21175"/>
                  </a:cubicBezTo>
                  <a:cubicBezTo>
                    <a:pt x="8474" y="20810"/>
                    <a:pt x="14365" y="20079"/>
                    <a:pt x="20256" y="19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5042182" y="269621"/>
              <a:ext cx="222037" cy="6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369684" y="47585"/>
              <a:ext cx="130493" cy="37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6389" y="0"/>
                  </a:moveTo>
                  <a:cubicBezTo>
                    <a:pt x="9735" y="1612"/>
                    <a:pt x="13082" y="3224"/>
                    <a:pt x="15972" y="5319"/>
                  </a:cubicBezTo>
                  <a:cubicBezTo>
                    <a:pt x="18862" y="7415"/>
                    <a:pt x="21296" y="9994"/>
                    <a:pt x="21448" y="12573"/>
                  </a:cubicBezTo>
                  <a:cubicBezTo>
                    <a:pt x="21600" y="15152"/>
                    <a:pt x="19470" y="17731"/>
                    <a:pt x="15516" y="19236"/>
                  </a:cubicBezTo>
                  <a:cubicBezTo>
                    <a:pt x="11561" y="20740"/>
                    <a:pt x="5780" y="211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935875" y="169705"/>
              <a:ext cx="1" cy="16653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5924773" y="330681"/>
              <a:ext cx="22204" cy="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6557574" y="91992"/>
              <a:ext cx="12172" cy="31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295"/>
                    <a:pt x="18514" y="8589"/>
                    <a:pt x="20057" y="12189"/>
                  </a:cubicBezTo>
                  <a:cubicBezTo>
                    <a:pt x="21600" y="15789"/>
                    <a:pt x="15429" y="18695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6407700" y="65627"/>
              <a:ext cx="260893" cy="5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2298" y="13860"/>
                    <a:pt x="4596" y="6660"/>
                    <a:pt x="7889" y="3060"/>
                  </a:cubicBezTo>
                  <a:cubicBezTo>
                    <a:pt x="11183" y="-540"/>
                    <a:pt x="15472" y="-540"/>
                    <a:pt x="17923" y="900"/>
                  </a:cubicBezTo>
                  <a:cubicBezTo>
                    <a:pt x="20374" y="2340"/>
                    <a:pt x="20987" y="5220"/>
                    <a:pt x="2160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6468760" y="386189"/>
              <a:ext cx="249790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8000"/>
                    <a:pt x="7680" y="14400"/>
                    <a:pt x="11280" y="10800"/>
                  </a:cubicBezTo>
                  <a:cubicBezTo>
                    <a:pt x="14880" y="7200"/>
                    <a:pt x="1824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6909130" y="59178"/>
              <a:ext cx="142474" cy="34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5059"/>
                  </a:moveTo>
                  <a:cubicBezTo>
                    <a:pt x="20478" y="4607"/>
                    <a:pt x="19356" y="4154"/>
                    <a:pt x="18234" y="3250"/>
                  </a:cubicBezTo>
                  <a:cubicBezTo>
                    <a:pt x="17112" y="2345"/>
                    <a:pt x="15990" y="988"/>
                    <a:pt x="14727" y="366"/>
                  </a:cubicBezTo>
                  <a:cubicBezTo>
                    <a:pt x="13465" y="-256"/>
                    <a:pt x="12062" y="-143"/>
                    <a:pt x="9958" y="1158"/>
                  </a:cubicBezTo>
                  <a:cubicBezTo>
                    <a:pt x="7855" y="2458"/>
                    <a:pt x="5049" y="4946"/>
                    <a:pt x="3086" y="7660"/>
                  </a:cubicBezTo>
                  <a:cubicBezTo>
                    <a:pt x="1122" y="10374"/>
                    <a:pt x="0" y="13315"/>
                    <a:pt x="0" y="15633"/>
                  </a:cubicBezTo>
                  <a:cubicBezTo>
                    <a:pt x="0" y="17951"/>
                    <a:pt x="1122" y="19648"/>
                    <a:pt x="4629" y="20496"/>
                  </a:cubicBezTo>
                  <a:cubicBezTo>
                    <a:pt x="8135" y="21344"/>
                    <a:pt x="14026" y="21344"/>
                    <a:pt x="19917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7135332" y="100920"/>
              <a:ext cx="210469" cy="29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39" fill="norm" stroke="1" extrusionOk="0">
                  <a:moveTo>
                    <a:pt x="21552" y="1365"/>
                  </a:moveTo>
                  <a:cubicBezTo>
                    <a:pt x="20984" y="828"/>
                    <a:pt x="20415" y="291"/>
                    <a:pt x="18899" y="90"/>
                  </a:cubicBezTo>
                  <a:cubicBezTo>
                    <a:pt x="17384" y="-111"/>
                    <a:pt x="14920" y="23"/>
                    <a:pt x="12836" y="493"/>
                  </a:cubicBezTo>
                  <a:cubicBezTo>
                    <a:pt x="10752" y="962"/>
                    <a:pt x="9047" y="1767"/>
                    <a:pt x="7531" y="3310"/>
                  </a:cubicBezTo>
                  <a:cubicBezTo>
                    <a:pt x="6015" y="4853"/>
                    <a:pt x="4689" y="7134"/>
                    <a:pt x="3552" y="9616"/>
                  </a:cubicBezTo>
                  <a:cubicBezTo>
                    <a:pt x="2415" y="12098"/>
                    <a:pt x="1468" y="14781"/>
                    <a:pt x="899" y="16458"/>
                  </a:cubicBezTo>
                  <a:cubicBezTo>
                    <a:pt x="331" y="18135"/>
                    <a:pt x="141" y="18806"/>
                    <a:pt x="47" y="19477"/>
                  </a:cubicBezTo>
                  <a:cubicBezTo>
                    <a:pt x="-48" y="20147"/>
                    <a:pt x="-48" y="20818"/>
                    <a:pt x="520" y="21154"/>
                  </a:cubicBezTo>
                  <a:cubicBezTo>
                    <a:pt x="1089" y="21489"/>
                    <a:pt x="2226" y="21489"/>
                    <a:pt x="4405" y="21355"/>
                  </a:cubicBezTo>
                  <a:cubicBezTo>
                    <a:pt x="6584" y="21221"/>
                    <a:pt x="9805" y="20952"/>
                    <a:pt x="12268" y="20483"/>
                  </a:cubicBezTo>
                  <a:cubicBezTo>
                    <a:pt x="14731" y="20013"/>
                    <a:pt x="16436" y="19342"/>
                    <a:pt x="18141" y="18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7195926" y="280723"/>
              <a:ext cx="149875" cy="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445716" y="36484"/>
              <a:ext cx="83704" cy="48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4226" y="0"/>
                  </a:moveTo>
                  <a:cubicBezTo>
                    <a:pt x="8452" y="736"/>
                    <a:pt x="12678" y="1473"/>
                    <a:pt x="15730" y="3232"/>
                  </a:cubicBezTo>
                  <a:cubicBezTo>
                    <a:pt x="18783" y="4991"/>
                    <a:pt x="20661" y="7773"/>
                    <a:pt x="21130" y="10514"/>
                  </a:cubicBezTo>
                  <a:cubicBezTo>
                    <a:pt x="21600" y="13255"/>
                    <a:pt x="20661" y="15955"/>
                    <a:pt x="16904" y="17795"/>
                  </a:cubicBezTo>
                  <a:cubicBezTo>
                    <a:pt x="13148" y="19636"/>
                    <a:pt x="6574" y="206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561776" y="1385349"/>
              <a:ext cx="43341" cy="34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0" y="0"/>
                  </a:moveTo>
                  <a:cubicBezTo>
                    <a:pt x="7200" y="3832"/>
                    <a:pt x="14400" y="7665"/>
                    <a:pt x="18000" y="10974"/>
                  </a:cubicBezTo>
                  <a:cubicBezTo>
                    <a:pt x="21600" y="14284"/>
                    <a:pt x="21600" y="17071"/>
                    <a:pt x="20250" y="18755"/>
                  </a:cubicBezTo>
                  <a:cubicBezTo>
                    <a:pt x="18900" y="20439"/>
                    <a:pt x="16200" y="21019"/>
                    <a:pt x="135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417771" y="1377873"/>
              <a:ext cx="327186" cy="6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55" fill="norm" stroke="1" extrusionOk="0">
                  <a:moveTo>
                    <a:pt x="343" y="21055"/>
                  </a:moveTo>
                  <a:cubicBezTo>
                    <a:pt x="101" y="18213"/>
                    <a:pt x="-142" y="15371"/>
                    <a:pt x="101" y="13097"/>
                  </a:cubicBezTo>
                  <a:cubicBezTo>
                    <a:pt x="343" y="10823"/>
                    <a:pt x="1071" y="9118"/>
                    <a:pt x="3498" y="6844"/>
                  </a:cubicBezTo>
                  <a:cubicBezTo>
                    <a:pt x="5925" y="4571"/>
                    <a:pt x="10051" y="1729"/>
                    <a:pt x="13085" y="592"/>
                  </a:cubicBezTo>
                  <a:cubicBezTo>
                    <a:pt x="16119" y="-545"/>
                    <a:pt x="18060" y="23"/>
                    <a:pt x="19274" y="1729"/>
                  </a:cubicBezTo>
                  <a:cubicBezTo>
                    <a:pt x="20487" y="3434"/>
                    <a:pt x="20973" y="6276"/>
                    <a:pt x="21458" y="9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478973" y="1712851"/>
              <a:ext cx="310391" cy="3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90" fill="norm" stroke="1" extrusionOk="0">
                  <a:moveTo>
                    <a:pt x="2268" y="0"/>
                  </a:moveTo>
                  <a:cubicBezTo>
                    <a:pt x="1246" y="6480"/>
                    <a:pt x="223" y="12960"/>
                    <a:pt x="32" y="16740"/>
                  </a:cubicBezTo>
                  <a:cubicBezTo>
                    <a:pt x="-160" y="20520"/>
                    <a:pt x="479" y="21600"/>
                    <a:pt x="2652" y="21060"/>
                  </a:cubicBezTo>
                  <a:cubicBezTo>
                    <a:pt x="4825" y="20520"/>
                    <a:pt x="8531" y="18360"/>
                    <a:pt x="11918" y="16740"/>
                  </a:cubicBezTo>
                  <a:cubicBezTo>
                    <a:pt x="15305" y="15120"/>
                    <a:pt x="18373" y="14040"/>
                    <a:pt x="2144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913183" y="1379798"/>
              <a:ext cx="159276" cy="34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51" fill="norm" stroke="1" extrusionOk="0">
                  <a:moveTo>
                    <a:pt x="18920" y="0"/>
                  </a:moveTo>
                  <a:cubicBezTo>
                    <a:pt x="16465" y="0"/>
                    <a:pt x="14011" y="0"/>
                    <a:pt x="11924" y="574"/>
                  </a:cubicBezTo>
                  <a:cubicBezTo>
                    <a:pt x="9838" y="1149"/>
                    <a:pt x="8120" y="2298"/>
                    <a:pt x="6034" y="4366"/>
                  </a:cubicBezTo>
                  <a:cubicBezTo>
                    <a:pt x="3947" y="6434"/>
                    <a:pt x="1493" y="9421"/>
                    <a:pt x="511" y="12179"/>
                  </a:cubicBezTo>
                  <a:cubicBezTo>
                    <a:pt x="-471" y="14936"/>
                    <a:pt x="20" y="17464"/>
                    <a:pt x="1493" y="19130"/>
                  </a:cubicBezTo>
                  <a:cubicBezTo>
                    <a:pt x="2965" y="20796"/>
                    <a:pt x="5420" y="21600"/>
                    <a:pt x="8856" y="21428"/>
                  </a:cubicBezTo>
                  <a:cubicBezTo>
                    <a:pt x="12293" y="21255"/>
                    <a:pt x="16711" y="20106"/>
                    <a:pt x="21129" y="18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178619" y="1389113"/>
              <a:ext cx="154731" cy="31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68" fill="norm" stroke="1" extrusionOk="0">
                  <a:moveTo>
                    <a:pt x="20733" y="3575"/>
                  </a:moveTo>
                  <a:cubicBezTo>
                    <a:pt x="20733" y="2935"/>
                    <a:pt x="20733" y="2296"/>
                    <a:pt x="20733" y="1657"/>
                  </a:cubicBezTo>
                  <a:cubicBezTo>
                    <a:pt x="20733" y="1018"/>
                    <a:pt x="20733" y="379"/>
                    <a:pt x="18804" y="124"/>
                  </a:cubicBezTo>
                  <a:cubicBezTo>
                    <a:pt x="16875" y="-132"/>
                    <a:pt x="13018" y="-4"/>
                    <a:pt x="10190" y="635"/>
                  </a:cubicBezTo>
                  <a:cubicBezTo>
                    <a:pt x="7361" y="1274"/>
                    <a:pt x="5561" y="2424"/>
                    <a:pt x="4275" y="4597"/>
                  </a:cubicBezTo>
                  <a:cubicBezTo>
                    <a:pt x="2990" y="6770"/>
                    <a:pt x="2218" y="9965"/>
                    <a:pt x="1575" y="12585"/>
                  </a:cubicBezTo>
                  <a:cubicBezTo>
                    <a:pt x="933" y="15205"/>
                    <a:pt x="418" y="17250"/>
                    <a:pt x="161" y="18592"/>
                  </a:cubicBezTo>
                  <a:cubicBezTo>
                    <a:pt x="-96" y="19934"/>
                    <a:pt x="-96" y="20573"/>
                    <a:pt x="547" y="20957"/>
                  </a:cubicBezTo>
                  <a:cubicBezTo>
                    <a:pt x="1190" y="21340"/>
                    <a:pt x="2475" y="21468"/>
                    <a:pt x="6075" y="21468"/>
                  </a:cubicBezTo>
                  <a:cubicBezTo>
                    <a:pt x="9675" y="21468"/>
                    <a:pt x="15590" y="21340"/>
                    <a:pt x="21504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216781" y="1612935"/>
              <a:ext cx="138773" cy="2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5840"/>
                    <a:pt x="7488" y="10080"/>
                    <a:pt x="11088" y="6480"/>
                  </a:cubicBezTo>
                  <a:cubicBezTo>
                    <a:pt x="14688" y="2880"/>
                    <a:pt x="1814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444324" y="1378975"/>
              <a:ext cx="102516" cy="33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418" fill="norm" stroke="1" extrusionOk="0">
                  <a:moveTo>
                    <a:pt x="1107" y="2153"/>
                  </a:moveTo>
                  <a:cubicBezTo>
                    <a:pt x="375" y="1336"/>
                    <a:pt x="-357" y="519"/>
                    <a:pt x="192" y="168"/>
                  </a:cubicBezTo>
                  <a:cubicBezTo>
                    <a:pt x="741" y="-182"/>
                    <a:pt x="2572" y="-65"/>
                    <a:pt x="6050" y="1277"/>
                  </a:cubicBezTo>
                  <a:cubicBezTo>
                    <a:pt x="9528" y="2620"/>
                    <a:pt x="14653" y="5189"/>
                    <a:pt x="17582" y="7816"/>
                  </a:cubicBezTo>
                  <a:cubicBezTo>
                    <a:pt x="20511" y="10443"/>
                    <a:pt x="21243" y="13128"/>
                    <a:pt x="18863" y="15405"/>
                  </a:cubicBezTo>
                  <a:cubicBezTo>
                    <a:pt x="16484" y="17682"/>
                    <a:pt x="10992" y="19550"/>
                    <a:pt x="5501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844031" y="1579630"/>
              <a:ext cx="127672" cy="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0"/>
                    <a:pt x="11896" y="0"/>
                    <a:pt x="15496" y="3600"/>
                  </a:cubicBezTo>
                  <a:cubicBezTo>
                    <a:pt x="19096" y="7200"/>
                    <a:pt x="2034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865246" y="1696198"/>
              <a:ext cx="167517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264" y="0"/>
                  </a:moveTo>
                  <a:cubicBezTo>
                    <a:pt x="1077" y="5400"/>
                    <a:pt x="-110" y="10800"/>
                    <a:pt x="9" y="14400"/>
                  </a:cubicBezTo>
                  <a:cubicBezTo>
                    <a:pt x="127" y="18000"/>
                    <a:pt x="1552" y="19800"/>
                    <a:pt x="5349" y="20700"/>
                  </a:cubicBezTo>
                  <a:cubicBezTo>
                    <a:pt x="9147" y="21600"/>
                    <a:pt x="15319" y="21600"/>
                    <a:pt x="214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3345461" y="1271124"/>
              <a:ext cx="231288" cy="85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19008" y="498"/>
                  </a:moveTo>
                  <a:cubicBezTo>
                    <a:pt x="17280" y="220"/>
                    <a:pt x="15552" y="-59"/>
                    <a:pt x="12874" y="11"/>
                  </a:cubicBezTo>
                  <a:cubicBezTo>
                    <a:pt x="10195" y="80"/>
                    <a:pt x="6566" y="498"/>
                    <a:pt x="4147" y="1056"/>
                  </a:cubicBezTo>
                  <a:cubicBezTo>
                    <a:pt x="1728" y="1613"/>
                    <a:pt x="518" y="2310"/>
                    <a:pt x="346" y="2891"/>
                  </a:cubicBezTo>
                  <a:cubicBezTo>
                    <a:pt x="173" y="3471"/>
                    <a:pt x="1037" y="3936"/>
                    <a:pt x="2592" y="4540"/>
                  </a:cubicBezTo>
                  <a:cubicBezTo>
                    <a:pt x="4147" y="5144"/>
                    <a:pt x="6394" y="5887"/>
                    <a:pt x="7776" y="6491"/>
                  </a:cubicBezTo>
                  <a:cubicBezTo>
                    <a:pt x="9158" y="7095"/>
                    <a:pt x="9677" y="7559"/>
                    <a:pt x="9590" y="8024"/>
                  </a:cubicBezTo>
                  <a:cubicBezTo>
                    <a:pt x="9504" y="8488"/>
                    <a:pt x="8813" y="8953"/>
                    <a:pt x="7517" y="9278"/>
                  </a:cubicBezTo>
                  <a:cubicBezTo>
                    <a:pt x="6221" y="9603"/>
                    <a:pt x="4320" y="9789"/>
                    <a:pt x="2765" y="9882"/>
                  </a:cubicBezTo>
                  <a:cubicBezTo>
                    <a:pt x="1210" y="9975"/>
                    <a:pt x="0" y="9975"/>
                    <a:pt x="0" y="9951"/>
                  </a:cubicBezTo>
                  <a:cubicBezTo>
                    <a:pt x="0" y="9928"/>
                    <a:pt x="1210" y="9882"/>
                    <a:pt x="2851" y="10044"/>
                  </a:cubicBezTo>
                  <a:cubicBezTo>
                    <a:pt x="4493" y="10207"/>
                    <a:pt x="6566" y="10578"/>
                    <a:pt x="7517" y="11229"/>
                  </a:cubicBezTo>
                  <a:cubicBezTo>
                    <a:pt x="8467" y="11879"/>
                    <a:pt x="8294" y="12808"/>
                    <a:pt x="6998" y="14039"/>
                  </a:cubicBezTo>
                  <a:cubicBezTo>
                    <a:pt x="5702" y="15270"/>
                    <a:pt x="3283" y="16803"/>
                    <a:pt x="1901" y="17941"/>
                  </a:cubicBezTo>
                  <a:cubicBezTo>
                    <a:pt x="518" y="19079"/>
                    <a:pt x="173" y="19822"/>
                    <a:pt x="173" y="20310"/>
                  </a:cubicBezTo>
                  <a:cubicBezTo>
                    <a:pt x="173" y="20798"/>
                    <a:pt x="518" y="21030"/>
                    <a:pt x="1642" y="21216"/>
                  </a:cubicBezTo>
                  <a:cubicBezTo>
                    <a:pt x="2765" y="21402"/>
                    <a:pt x="4666" y="21541"/>
                    <a:pt x="8122" y="21378"/>
                  </a:cubicBezTo>
                  <a:cubicBezTo>
                    <a:pt x="11578" y="21216"/>
                    <a:pt x="16589" y="20751"/>
                    <a:pt x="21600" y="20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3820987" y="1074499"/>
              <a:ext cx="33306" cy="24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109"/>
                    <a:pt x="4800" y="6218"/>
                    <a:pt x="8400" y="9818"/>
                  </a:cubicBezTo>
                  <a:cubicBezTo>
                    <a:pt x="12000" y="13418"/>
                    <a:pt x="16800" y="17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570357" y="1163314"/>
              <a:ext cx="5552" cy="11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557733" y="1068456"/>
              <a:ext cx="29277" cy="1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0015" fill="norm" stroke="1" extrusionOk="0">
                  <a:moveTo>
                    <a:pt x="8669" y="20015"/>
                  </a:moveTo>
                  <a:cubicBezTo>
                    <a:pt x="3586" y="11375"/>
                    <a:pt x="-1496" y="2735"/>
                    <a:pt x="410" y="575"/>
                  </a:cubicBezTo>
                  <a:cubicBezTo>
                    <a:pt x="2316" y="-1585"/>
                    <a:pt x="11210" y="2735"/>
                    <a:pt x="20104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627919" y="946392"/>
              <a:ext cx="120067" cy="37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15" fill="norm" stroke="1" extrusionOk="0">
                  <a:moveTo>
                    <a:pt x="21237" y="5372"/>
                  </a:moveTo>
                  <a:cubicBezTo>
                    <a:pt x="18292" y="3590"/>
                    <a:pt x="15346" y="1807"/>
                    <a:pt x="13055" y="864"/>
                  </a:cubicBezTo>
                  <a:cubicBezTo>
                    <a:pt x="10764" y="-80"/>
                    <a:pt x="9128" y="-185"/>
                    <a:pt x="7328" y="234"/>
                  </a:cubicBezTo>
                  <a:cubicBezTo>
                    <a:pt x="5528" y="654"/>
                    <a:pt x="3564" y="1598"/>
                    <a:pt x="2092" y="3432"/>
                  </a:cubicBezTo>
                  <a:cubicBezTo>
                    <a:pt x="619" y="5267"/>
                    <a:pt x="-363" y="7994"/>
                    <a:pt x="128" y="10930"/>
                  </a:cubicBezTo>
                  <a:cubicBezTo>
                    <a:pt x="619" y="13865"/>
                    <a:pt x="2582" y="17011"/>
                    <a:pt x="3564" y="18794"/>
                  </a:cubicBezTo>
                  <a:cubicBezTo>
                    <a:pt x="4546" y="20576"/>
                    <a:pt x="4546" y="20996"/>
                    <a:pt x="4546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614352" y="1183381"/>
              <a:ext cx="161388" cy="79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185" fill="norm" stroke="1" extrusionOk="0">
                  <a:moveTo>
                    <a:pt x="2239" y="21185"/>
                  </a:moveTo>
                  <a:cubicBezTo>
                    <a:pt x="1511" y="18730"/>
                    <a:pt x="782" y="16276"/>
                    <a:pt x="297" y="13821"/>
                  </a:cubicBezTo>
                  <a:cubicBezTo>
                    <a:pt x="-188" y="11367"/>
                    <a:pt x="-431" y="8912"/>
                    <a:pt x="2481" y="6458"/>
                  </a:cubicBezTo>
                  <a:cubicBezTo>
                    <a:pt x="5394" y="4003"/>
                    <a:pt x="11461" y="1549"/>
                    <a:pt x="15102" y="567"/>
                  </a:cubicBezTo>
                  <a:cubicBezTo>
                    <a:pt x="18742" y="-415"/>
                    <a:pt x="19956" y="76"/>
                    <a:pt x="21169" y="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198031" y="1089018"/>
              <a:ext cx="155002" cy="189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706" fill="norm" stroke="1" extrusionOk="0">
                  <a:moveTo>
                    <a:pt x="1467" y="8711"/>
                  </a:moveTo>
                  <a:cubicBezTo>
                    <a:pt x="2483" y="9317"/>
                    <a:pt x="3500" y="9922"/>
                    <a:pt x="4643" y="9922"/>
                  </a:cubicBezTo>
                  <a:cubicBezTo>
                    <a:pt x="5787" y="9922"/>
                    <a:pt x="7057" y="9317"/>
                    <a:pt x="7947" y="8509"/>
                  </a:cubicBezTo>
                  <a:cubicBezTo>
                    <a:pt x="8836" y="7702"/>
                    <a:pt x="9344" y="6692"/>
                    <a:pt x="8963" y="5178"/>
                  </a:cubicBezTo>
                  <a:cubicBezTo>
                    <a:pt x="8582" y="3664"/>
                    <a:pt x="7312" y="1646"/>
                    <a:pt x="6041" y="636"/>
                  </a:cubicBezTo>
                  <a:cubicBezTo>
                    <a:pt x="4770" y="-373"/>
                    <a:pt x="3500" y="-373"/>
                    <a:pt x="2229" y="2049"/>
                  </a:cubicBezTo>
                  <a:cubicBezTo>
                    <a:pt x="959" y="4472"/>
                    <a:pt x="-312" y="9317"/>
                    <a:pt x="69" y="13051"/>
                  </a:cubicBezTo>
                  <a:cubicBezTo>
                    <a:pt x="450" y="16786"/>
                    <a:pt x="2483" y="19410"/>
                    <a:pt x="5152" y="20319"/>
                  </a:cubicBezTo>
                  <a:cubicBezTo>
                    <a:pt x="7820" y="21227"/>
                    <a:pt x="11123" y="20420"/>
                    <a:pt x="13919" y="19107"/>
                  </a:cubicBezTo>
                  <a:cubicBezTo>
                    <a:pt x="16714" y="17795"/>
                    <a:pt x="19001" y="15978"/>
                    <a:pt x="21288" y="14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380786" y="1113356"/>
              <a:ext cx="122121" cy="16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720"/>
                  </a:moveTo>
                  <a:cubicBezTo>
                    <a:pt x="982" y="5280"/>
                    <a:pt x="1964" y="9840"/>
                    <a:pt x="2945" y="13080"/>
                  </a:cubicBezTo>
                  <a:cubicBezTo>
                    <a:pt x="3927" y="16320"/>
                    <a:pt x="4909" y="18240"/>
                    <a:pt x="6055" y="19560"/>
                  </a:cubicBezTo>
                  <a:cubicBezTo>
                    <a:pt x="7200" y="20880"/>
                    <a:pt x="8509" y="21600"/>
                    <a:pt x="9491" y="21120"/>
                  </a:cubicBezTo>
                  <a:cubicBezTo>
                    <a:pt x="10473" y="20640"/>
                    <a:pt x="11127" y="18960"/>
                    <a:pt x="11945" y="15840"/>
                  </a:cubicBezTo>
                  <a:cubicBezTo>
                    <a:pt x="12764" y="12720"/>
                    <a:pt x="13745" y="8160"/>
                    <a:pt x="14564" y="5280"/>
                  </a:cubicBezTo>
                  <a:cubicBezTo>
                    <a:pt x="15382" y="2400"/>
                    <a:pt x="16036" y="1200"/>
                    <a:pt x="17182" y="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519558" y="1092670"/>
              <a:ext cx="88815" cy="20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7298"/>
                  </a:moveTo>
                  <a:cubicBezTo>
                    <a:pt x="1350" y="8062"/>
                    <a:pt x="2700" y="8827"/>
                    <a:pt x="4725" y="8731"/>
                  </a:cubicBezTo>
                  <a:cubicBezTo>
                    <a:pt x="6750" y="8636"/>
                    <a:pt x="9450" y="7680"/>
                    <a:pt x="11025" y="6438"/>
                  </a:cubicBezTo>
                  <a:cubicBezTo>
                    <a:pt x="12600" y="5195"/>
                    <a:pt x="13050" y="3666"/>
                    <a:pt x="13050" y="2424"/>
                  </a:cubicBezTo>
                  <a:cubicBezTo>
                    <a:pt x="13050" y="1181"/>
                    <a:pt x="12600" y="225"/>
                    <a:pt x="11250" y="34"/>
                  </a:cubicBezTo>
                  <a:cubicBezTo>
                    <a:pt x="9900" y="-157"/>
                    <a:pt x="7650" y="416"/>
                    <a:pt x="5400" y="2615"/>
                  </a:cubicBezTo>
                  <a:cubicBezTo>
                    <a:pt x="3150" y="4813"/>
                    <a:pt x="900" y="8636"/>
                    <a:pt x="675" y="11981"/>
                  </a:cubicBezTo>
                  <a:cubicBezTo>
                    <a:pt x="450" y="15326"/>
                    <a:pt x="2250" y="18193"/>
                    <a:pt x="4275" y="19723"/>
                  </a:cubicBezTo>
                  <a:cubicBezTo>
                    <a:pt x="6300" y="21252"/>
                    <a:pt x="8550" y="21443"/>
                    <a:pt x="11475" y="20678"/>
                  </a:cubicBezTo>
                  <a:cubicBezTo>
                    <a:pt x="14400" y="19914"/>
                    <a:pt x="18000" y="18193"/>
                    <a:pt x="21600" y="16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628236" y="1122984"/>
              <a:ext cx="103912" cy="14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155" fill="norm" stroke="1" extrusionOk="0">
                  <a:moveTo>
                    <a:pt x="1588" y="4212"/>
                  </a:moveTo>
                  <a:cubicBezTo>
                    <a:pt x="1588" y="2879"/>
                    <a:pt x="1588" y="1546"/>
                    <a:pt x="1402" y="1546"/>
                  </a:cubicBezTo>
                  <a:cubicBezTo>
                    <a:pt x="1216" y="1546"/>
                    <a:pt x="843" y="2879"/>
                    <a:pt x="843" y="5946"/>
                  </a:cubicBezTo>
                  <a:cubicBezTo>
                    <a:pt x="843" y="9012"/>
                    <a:pt x="1216" y="13812"/>
                    <a:pt x="1216" y="16879"/>
                  </a:cubicBezTo>
                  <a:cubicBezTo>
                    <a:pt x="1216" y="19946"/>
                    <a:pt x="843" y="21279"/>
                    <a:pt x="471" y="21146"/>
                  </a:cubicBezTo>
                  <a:cubicBezTo>
                    <a:pt x="98" y="21012"/>
                    <a:pt x="-274" y="19412"/>
                    <a:pt x="285" y="16346"/>
                  </a:cubicBezTo>
                  <a:cubicBezTo>
                    <a:pt x="843" y="13279"/>
                    <a:pt x="2333" y="8746"/>
                    <a:pt x="4381" y="5546"/>
                  </a:cubicBezTo>
                  <a:cubicBezTo>
                    <a:pt x="6429" y="2346"/>
                    <a:pt x="9036" y="479"/>
                    <a:pt x="12016" y="79"/>
                  </a:cubicBezTo>
                  <a:cubicBezTo>
                    <a:pt x="14995" y="-321"/>
                    <a:pt x="18347" y="746"/>
                    <a:pt x="19836" y="4479"/>
                  </a:cubicBezTo>
                  <a:cubicBezTo>
                    <a:pt x="21326" y="8212"/>
                    <a:pt x="20954" y="14612"/>
                    <a:pt x="20581" y="21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819306" y="963482"/>
              <a:ext cx="94366" cy="32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0" y="4966"/>
                    <a:pt x="0" y="9931"/>
                    <a:pt x="0" y="13221"/>
                  </a:cubicBezTo>
                  <a:cubicBezTo>
                    <a:pt x="0" y="16510"/>
                    <a:pt x="0" y="18124"/>
                    <a:pt x="212" y="19241"/>
                  </a:cubicBezTo>
                  <a:cubicBezTo>
                    <a:pt x="424" y="20359"/>
                    <a:pt x="847" y="20979"/>
                    <a:pt x="2118" y="21290"/>
                  </a:cubicBezTo>
                  <a:cubicBezTo>
                    <a:pt x="3388" y="21600"/>
                    <a:pt x="5506" y="21600"/>
                    <a:pt x="8894" y="20855"/>
                  </a:cubicBezTo>
                  <a:cubicBezTo>
                    <a:pt x="12282" y="20110"/>
                    <a:pt x="16941" y="18621"/>
                    <a:pt x="21600" y="17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5791552" y="1107805"/>
              <a:ext cx="172078" cy="3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7486"/>
                    <a:pt x="10684" y="13371"/>
                    <a:pt x="14284" y="9771"/>
                  </a:cubicBezTo>
                  <a:cubicBezTo>
                    <a:pt x="17884" y="6171"/>
                    <a:pt x="19742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483668" y="992060"/>
              <a:ext cx="157170" cy="34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71" fill="norm" stroke="1" extrusionOk="0">
                  <a:moveTo>
                    <a:pt x="21334" y="2349"/>
                  </a:moveTo>
                  <a:cubicBezTo>
                    <a:pt x="21334" y="1778"/>
                    <a:pt x="21334" y="1206"/>
                    <a:pt x="20706" y="749"/>
                  </a:cubicBezTo>
                  <a:cubicBezTo>
                    <a:pt x="20078" y="292"/>
                    <a:pt x="18822" y="-51"/>
                    <a:pt x="15934" y="6"/>
                  </a:cubicBezTo>
                  <a:cubicBezTo>
                    <a:pt x="13046" y="63"/>
                    <a:pt x="8525" y="520"/>
                    <a:pt x="5888" y="978"/>
                  </a:cubicBezTo>
                  <a:cubicBezTo>
                    <a:pt x="3250" y="1435"/>
                    <a:pt x="2497" y="1892"/>
                    <a:pt x="2120" y="3320"/>
                  </a:cubicBezTo>
                  <a:cubicBezTo>
                    <a:pt x="1743" y="4749"/>
                    <a:pt x="1743" y="7149"/>
                    <a:pt x="1618" y="9778"/>
                  </a:cubicBezTo>
                  <a:cubicBezTo>
                    <a:pt x="1492" y="12406"/>
                    <a:pt x="1241" y="15263"/>
                    <a:pt x="990" y="16978"/>
                  </a:cubicBezTo>
                  <a:cubicBezTo>
                    <a:pt x="739" y="18692"/>
                    <a:pt x="487" y="19263"/>
                    <a:pt x="236" y="19835"/>
                  </a:cubicBezTo>
                  <a:cubicBezTo>
                    <a:pt x="-15" y="20406"/>
                    <a:pt x="-266" y="20978"/>
                    <a:pt x="613" y="21263"/>
                  </a:cubicBezTo>
                  <a:cubicBezTo>
                    <a:pt x="1492" y="21549"/>
                    <a:pt x="3501" y="21549"/>
                    <a:pt x="6767" y="21206"/>
                  </a:cubicBezTo>
                  <a:cubicBezTo>
                    <a:pt x="10032" y="20863"/>
                    <a:pt x="14553" y="20178"/>
                    <a:pt x="17190" y="19663"/>
                  </a:cubicBezTo>
                  <a:cubicBezTo>
                    <a:pt x="19827" y="19149"/>
                    <a:pt x="20581" y="18806"/>
                    <a:pt x="21334" y="18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6490963" y="1202170"/>
              <a:ext cx="194282" cy="4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800"/>
                    <a:pt x="4114" y="12000"/>
                    <a:pt x="7714" y="8400"/>
                  </a:cubicBezTo>
                  <a:cubicBezTo>
                    <a:pt x="11314" y="4800"/>
                    <a:pt x="1645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103466" y="1185498"/>
              <a:ext cx="135602" cy="15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797" fill="norm" stroke="1" extrusionOk="0">
                  <a:moveTo>
                    <a:pt x="16984" y="5277"/>
                  </a:moveTo>
                  <a:cubicBezTo>
                    <a:pt x="15544" y="3267"/>
                    <a:pt x="14104" y="1258"/>
                    <a:pt x="12088" y="630"/>
                  </a:cubicBezTo>
                  <a:cubicBezTo>
                    <a:pt x="10072" y="2"/>
                    <a:pt x="7480" y="756"/>
                    <a:pt x="5320" y="3267"/>
                  </a:cubicBezTo>
                  <a:cubicBezTo>
                    <a:pt x="3160" y="5779"/>
                    <a:pt x="1432" y="10049"/>
                    <a:pt x="568" y="13188"/>
                  </a:cubicBezTo>
                  <a:cubicBezTo>
                    <a:pt x="-296" y="16328"/>
                    <a:pt x="-296" y="18337"/>
                    <a:pt x="1432" y="19593"/>
                  </a:cubicBezTo>
                  <a:cubicBezTo>
                    <a:pt x="3160" y="20849"/>
                    <a:pt x="6616" y="21351"/>
                    <a:pt x="10216" y="19970"/>
                  </a:cubicBezTo>
                  <a:cubicBezTo>
                    <a:pt x="13816" y="18588"/>
                    <a:pt x="17560" y="15323"/>
                    <a:pt x="19432" y="12309"/>
                  </a:cubicBezTo>
                  <a:cubicBezTo>
                    <a:pt x="21304" y="9295"/>
                    <a:pt x="21304" y="6532"/>
                    <a:pt x="20872" y="4649"/>
                  </a:cubicBezTo>
                  <a:cubicBezTo>
                    <a:pt x="20440" y="2765"/>
                    <a:pt x="19576" y="1760"/>
                    <a:pt x="18424" y="1007"/>
                  </a:cubicBezTo>
                  <a:cubicBezTo>
                    <a:pt x="17272" y="253"/>
                    <a:pt x="15832" y="-249"/>
                    <a:pt x="14968" y="128"/>
                  </a:cubicBezTo>
                  <a:cubicBezTo>
                    <a:pt x="14104" y="504"/>
                    <a:pt x="13816" y="1760"/>
                    <a:pt x="13816" y="3016"/>
                  </a:cubicBezTo>
                  <a:cubicBezTo>
                    <a:pt x="13816" y="4272"/>
                    <a:pt x="14104" y="5528"/>
                    <a:pt x="14392" y="6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337396" y="1212821"/>
              <a:ext cx="102770" cy="13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74" fill="norm" stroke="1" extrusionOk="0">
                  <a:moveTo>
                    <a:pt x="19109" y="2773"/>
                  </a:moveTo>
                  <a:cubicBezTo>
                    <a:pt x="17952" y="1573"/>
                    <a:pt x="16794" y="373"/>
                    <a:pt x="14287" y="73"/>
                  </a:cubicBezTo>
                  <a:cubicBezTo>
                    <a:pt x="11780" y="-227"/>
                    <a:pt x="7923" y="373"/>
                    <a:pt x="5030" y="2323"/>
                  </a:cubicBezTo>
                  <a:cubicBezTo>
                    <a:pt x="2137" y="4273"/>
                    <a:pt x="209" y="7573"/>
                    <a:pt x="16" y="10873"/>
                  </a:cubicBezTo>
                  <a:cubicBezTo>
                    <a:pt x="-177" y="14173"/>
                    <a:pt x="1366" y="17473"/>
                    <a:pt x="4452" y="19273"/>
                  </a:cubicBezTo>
                  <a:cubicBezTo>
                    <a:pt x="7537" y="21073"/>
                    <a:pt x="12166" y="21373"/>
                    <a:pt x="15252" y="21073"/>
                  </a:cubicBezTo>
                  <a:cubicBezTo>
                    <a:pt x="18337" y="20773"/>
                    <a:pt x="19880" y="19873"/>
                    <a:pt x="21423" y="18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7469648" y="1226082"/>
              <a:ext cx="103739" cy="12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961" fill="norm" stroke="1" extrusionOk="0">
                  <a:moveTo>
                    <a:pt x="16699" y="4282"/>
                  </a:moveTo>
                  <a:cubicBezTo>
                    <a:pt x="15941" y="2761"/>
                    <a:pt x="15183" y="1240"/>
                    <a:pt x="13856" y="480"/>
                  </a:cubicBezTo>
                  <a:cubicBezTo>
                    <a:pt x="12530" y="-281"/>
                    <a:pt x="10635" y="-281"/>
                    <a:pt x="8172" y="1544"/>
                  </a:cubicBezTo>
                  <a:cubicBezTo>
                    <a:pt x="5709" y="3370"/>
                    <a:pt x="2678" y="7020"/>
                    <a:pt x="1162" y="9758"/>
                  </a:cubicBezTo>
                  <a:cubicBezTo>
                    <a:pt x="-354" y="12496"/>
                    <a:pt x="-354" y="14322"/>
                    <a:pt x="972" y="16299"/>
                  </a:cubicBezTo>
                  <a:cubicBezTo>
                    <a:pt x="2299" y="18277"/>
                    <a:pt x="4951" y="20406"/>
                    <a:pt x="8551" y="20863"/>
                  </a:cubicBezTo>
                  <a:cubicBezTo>
                    <a:pt x="12151" y="21319"/>
                    <a:pt x="16699" y="20102"/>
                    <a:pt x="21246" y="18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7652024" y="1218822"/>
              <a:ext cx="171153" cy="11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47" fill="norm" stroke="1" extrusionOk="0">
                  <a:moveTo>
                    <a:pt x="2671" y="0"/>
                  </a:moveTo>
                  <a:cubicBezTo>
                    <a:pt x="1742" y="3429"/>
                    <a:pt x="813" y="6857"/>
                    <a:pt x="349" y="10114"/>
                  </a:cubicBezTo>
                  <a:cubicBezTo>
                    <a:pt x="-116" y="13371"/>
                    <a:pt x="-116" y="16457"/>
                    <a:pt x="349" y="18514"/>
                  </a:cubicBezTo>
                  <a:cubicBezTo>
                    <a:pt x="813" y="20571"/>
                    <a:pt x="1742" y="21600"/>
                    <a:pt x="2671" y="21429"/>
                  </a:cubicBezTo>
                  <a:cubicBezTo>
                    <a:pt x="3600" y="21257"/>
                    <a:pt x="4529" y="19886"/>
                    <a:pt x="5690" y="17314"/>
                  </a:cubicBezTo>
                  <a:cubicBezTo>
                    <a:pt x="6852" y="14743"/>
                    <a:pt x="8245" y="10971"/>
                    <a:pt x="9174" y="8229"/>
                  </a:cubicBezTo>
                  <a:cubicBezTo>
                    <a:pt x="10103" y="5486"/>
                    <a:pt x="10568" y="3771"/>
                    <a:pt x="10800" y="3771"/>
                  </a:cubicBezTo>
                  <a:cubicBezTo>
                    <a:pt x="11032" y="3771"/>
                    <a:pt x="11032" y="5486"/>
                    <a:pt x="11961" y="8400"/>
                  </a:cubicBezTo>
                  <a:cubicBezTo>
                    <a:pt x="12890" y="11314"/>
                    <a:pt x="14749" y="15429"/>
                    <a:pt x="16490" y="17486"/>
                  </a:cubicBezTo>
                  <a:cubicBezTo>
                    <a:pt x="18232" y="19543"/>
                    <a:pt x="19858" y="19543"/>
                    <a:pt x="21484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7845380" y="1235475"/>
              <a:ext cx="116569" cy="12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906"/>
                  </a:moveTo>
                  <a:cubicBezTo>
                    <a:pt x="1714" y="1906"/>
                    <a:pt x="3429" y="1906"/>
                    <a:pt x="5829" y="4606"/>
                  </a:cubicBezTo>
                  <a:cubicBezTo>
                    <a:pt x="8229" y="7306"/>
                    <a:pt x="11314" y="12706"/>
                    <a:pt x="12686" y="16200"/>
                  </a:cubicBezTo>
                  <a:cubicBezTo>
                    <a:pt x="14057" y="19694"/>
                    <a:pt x="13714" y="21282"/>
                    <a:pt x="12857" y="21441"/>
                  </a:cubicBezTo>
                  <a:cubicBezTo>
                    <a:pt x="12000" y="21600"/>
                    <a:pt x="10629" y="20329"/>
                    <a:pt x="9771" y="17629"/>
                  </a:cubicBezTo>
                  <a:cubicBezTo>
                    <a:pt x="8914" y="14929"/>
                    <a:pt x="8571" y="10800"/>
                    <a:pt x="8743" y="7941"/>
                  </a:cubicBezTo>
                  <a:cubicBezTo>
                    <a:pt x="8914" y="5082"/>
                    <a:pt x="9600" y="3494"/>
                    <a:pt x="11829" y="2382"/>
                  </a:cubicBezTo>
                  <a:cubicBezTo>
                    <a:pt x="14057" y="1271"/>
                    <a:pt x="17829" y="6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7917542" y="1218822"/>
              <a:ext cx="194282" cy="18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541"/>
                  </a:moveTo>
                  <a:cubicBezTo>
                    <a:pt x="18926" y="1271"/>
                    <a:pt x="16251" y="0"/>
                    <a:pt x="13989" y="0"/>
                  </a:cubicBezTo>
                  <a:cubicBezTo>
                    <a:pt x="11726" y="0"/>
                    <a:pt x="9874" y="1271"/>
                    <a:pt x="8640" y="2965"/>
                  </a:cubicBezTo>
                  <a:cubicBezTo>
                    <a:pt x="7406" y="4659"/>
                    <a:pt x="6789" y="6776"/>
                    <a:pt x="6891" y="8153"/>
                  </a:cubicBezTo>
                  <a:cubicBezTo>
                    <a:pt x="6994" y="9529"/>
                    <a:pt x="7817" y="10165"/>
                    <a:pt x="8949" y="11012"/>
                  </a:cubicBezTo>
                  <a:cubicBezTo>
                    <a:pt x="10080" y="11859"/>
                    <a:pt x="11520" y="12918"/>
                    <a:pt x="12446" y="14188"/>
                  </a:cubicBezTo>
                  <a:cubicBezTo>
                    <a:pt x="13371" y="15459"/>
                    <a:pt x="13783" y="16941"/>
                    <a:pt x="11623" y="18212"/>
                  </a:cubicBezTo>
                  <a:cubicBezTo>
                    <a:pt x="9463" y="19482"/>
                    <a:pt x="4731" y="205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887220" y="1790564"/>
              <a:ext cx="156707" cy="22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055" fill="norm" stroke="1" extrusionOk="0">
                  <a:moveTo>
                    <a:pt x="10129" y="5268"/>
                  </a:moveTo>
                  <a:cubicBezTo>
                    <a:pt x="10609" y="3863"/>
                    <a:pt x="11089" y="2459"/>
                    <a:pt x="10849" y="1493"/>
                  </a:cubicBezTo>
                  <a:cubicBezTo>
                    <a:pt x="10609" y="527"/>
                    <a:pt x="9649" y="0"/>
                    <a:pt x="8569" y="0"/>
                  </a:cubicBezTo>
                  <a:cubicBezTo>
                    <a:pt x="7489" y="0"/>
                    <a:pt x="6289" y="527"/>
                    <a:pt x="4609" y="2898"/>
                  </a:cubicBezTo>
                  <a:cubicBezTo>
                    <a:pt x="2929" y="5268"/>
                    <a:pt x="769" y="9483"/>
                    <a:pt x="169" y="12995"/>
                  </a:cubicBezTo>
                  <a:cubicBezTo>
                    <a:pt x="-431" y="16507"/>
                    <a:pt x="529" y="19317"/>
                    <a:pt x="3649" y="20459"/>
                  </a:cubicBezTo>
                  <a:cubicBezTo>
                    <a:pt x="6769" y="21600"/>
                    <a:pt x="12049" y="21073"/>
                    <a:pt x="15649" y="19141"/>
                  </a:cubicBezTo>
                  <a:cubicBezTo>
                    <a:pt x="19249" y="17210"/>
                    <a:pt x="21169" y="13873"/>
                    <a:pt x="19969" y="10624"/>
                  </a:cubicBezTo>
                  <a:cubicBezTo>
                    <a:pt x="18769" y="7376"/>
                    <a:pt x="14449" y="4215"/>
                    <a:pt x="10129" y="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763578" y="1825456"/>
              <a:ext cx="90864" cy="18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32" fill="norm" stroke="1" extrusionOk="0">
                  <a:moveTo>
                    <a:pt x="17095" y="6676"/>
                  </a:moveTo>
                  <a:cubicBezTo>
                    <a:pt x="16231" y="5222"/>
                    <a:pt x="15367" y="3768"/>
                    <a:pt x="13855" y="3041"/>
                  </a:cubicBezTo>
                  <a:cubicBezTo>
                    <a:pt x="12343" y="2314"/>
                    <a:pt x="10183" y="2314"/>
                    <a:pt x="8239" y="2730"/>
                  </a:cubicBezTo>
                  <a:cubicBezTo>
                    <a:pt x="6295" y="3145"/>
                    <a:pt x="4567" y="3976"/>
                    <a:pt x="3055" y="6572"/>
                  </a:cubicBezTo>
                  <a:cubicBezTo>
                    <a:pt x="1543" y="9168"/>
                    <a:pt x="247" y="13530"/>
                    <a:pt x="31" y="16334"/>
                  </a:cubicBezTo>
                  <a:cubicBezTo>
                    <a:pt x="-185" y="19137"/>
                    <a:pt x="679" y="20384"/>
                    <a:pt x="3703" y="20903"/>
                  </a:cubicBezTo>
                  <a:cubicBezTo>
                    <a:pt x="6727" y="21422"/>
                    <a:pt x="11911" y="21214"/>
                    <a:pt x="15583" y="18618"/>
                  </a:cubicBezTo>
                  <a:cubicBezTo>
                    <a:pt x="19255" y="16022"/>
                    <a:pt x="21415" y="11037"/>
                    <a:pt x="21199" y="7507"/>
                  </a:cubicBezTo>
                  <a:cubicBezTo>
                    <a:pt x="20983" y="3976"/>
                    <a:pt x="18391" y="1899"/>
                    <a:pt x="16015" y="860"/>
                  </a:cubicBezTo>
                  <a:cubicBezTo>
                    <a:pt x="13639" y="-178"/>
                    <a:pt x="11479" y="-178"/>
                    <a:pt x="9967" y="341"/>
                  </a:cubicBezTo>
                  <a:cubicBezTo>
                    <a:pt x="8455" y="860"/>
                    <a:pt x="7591" y="1899"/>
                    <a:pt x="7807" y="3664"/>
                  </a:cubicBezTo>
                  <a:cubicBezTo>
                    <a:pt x="8023" y="5430"/>
                    <a:pt x="9319" y="7922"/>
                    <a:pt x="10615" y="10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956302" y="1701749"/>
              <a:ext cx="63678" cy="31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43" fill="norm" stroke="1" extrusionOk="0">
                  <a:moveTo>
                    <a:pt x="4575" y="0"/>
                  </a:moveTo>
                  <a:cubicBezTo>
                    <a:pt x="2724" y="1124"/>
                    <a:pt x="872" y="2247"/>
                    <a:pt x="255" y="5244"/>
                  </a:cubicBezTo>
                  <a:cubicBezTo>
                    <a:pt x="-362" y="8240"/>
                    <a:pt x="255" y="13110"/>
                    <a:pt x="872" y="15919"/>
                  </a:cubicBezTo>
                  <a:cubicBezTo>
                    <a:pt x="1489" y="18728"/>
                    <a:pt x="2107" y="19477"/>
                    <a:pt x="3341" y="20164"/>
                  </a:cubicBezTo>
                  <a:cubicBezTo>
                    <a:pt x="4575" y="20851"/>
                    <a:pt x="6427" y="21475"/>
                    <a:pt x="8278" y="21538"/>
                  </a:cubicBezTo>
                  <a:cubicBezTo>
                    <a:pt x="10129" y="21600"/>
                    <a:pt x="11981" y="21101"/>
                    <a:pt x="14141" y="19477"/>
                  </a:cubicBezTo>
                  <a:cubicBezTo>
                    <a:pt x="16301" y="17854"/>
                    <a:pt x="18769" y="15108"/>
                    <a:pt x="21238" y="12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915999" y="1706334"/>
              <a:ext cx="253854" cy="31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82" fill="norm" stroke="1" extrusionOk="0">
                  <a:moveTo>
                    <a:pt x="813" y="8305"/>
                  </a:moveTo>
                  <a:cubicBezTo>
                    <a:pt x="344" y="8930"/>
                    <a:pt x="-126" y="9554"/>
                    <a:pt x="31" y="9804"/>
                  </a:cubicBezTo>
                  <a:cubicBezTo>
                    <a:pt x="187" y="10053"/>
                    <a:pt x="970" y="9928"/>
                    <a:pt x="2770" y="8930"/>
                  </a:cubicBezTo>
                  <a:cubicBezTo>
                    <a:pt x="4570" y="7931"/>
                    <a:pt x="7387" y="6058"/>
                    <a:pt x="9031" y="4747"/>
                  </a:cubicBezTo>
                  <a:cubicBezTo>
                    <a:pt x="10674" y="3436"/>
                    <a:pt x="11144" y="2687"/>
                    <a:pt x="11535" y="1813"/>
                  </a:cubicBezTo>
                  <a:cubicBezTo>
                    <a:pt x="11926" y="939"/>
                    <a:pt x="12239" y="-60"/>
                    <a:pt x="12396" y="2"/>
                  </a:cubicBezTo>
                  <a:cubicBezTo>
                    <a:pt x="12552" y="65"/>
                    <a:pt x="12552" y="1189"/>
                    <a:pt x="12631" y="3748"/>
                  </a:cubicBezTo>
                  <a:cubicBezTo>
                    <a:pt x="12709" y="6308"/>
                    <a:pt x="12865" y="10303"/>
                    <a:pt x="12944" y="13237"/>
                  </a:cubicBezTo>
                  <a:cubicBezTo>
                    <a:pt x="13022" y="16171"/>
                    <a:pt x="13022" y="18044"/>
                    <a:pt x="12865" y="19355"/>
                  </a:cubicBezTo>
                  <a:cubicBezTo>
                    <a:pt x="12709" y="20666"/>
                    <a:pt x="12396" y="21415"/>
                    <a:pt x="12161" y="21478"/>
                  </a:cubicBezTo>
                  <a:cubicBezTo>
                    <a:pt x="11926" y="21540"/>
                    <a:pt x="11770" y="20916"/>
                    <a:pt x="11691" y="19605"/>
                  </a:cubicBezTo>
                  <a:cubicBezTo>
                    <a:pt x="11613" y="18294"/>
                    <a:pt x="11613" y="16296"/>
                    <a:pt x="12161" y="14798"/>
                  </a:cubicBezTo>
                  <a:cubicBezTo>
                    <a:pt x="12709" y="13300"/>
                    <a:pt x="13804" y="12301"/>
                    <a:pt x="14744" y="11801"/>
                  </a:cubicBezTo>
                  <a:cubicBezTo>
                    <a:pt x="15683" y="11302"/>
                    <a:pt x="16465" y="11302"/>
                    <a:pt x="17248" y="11989"/>
                  </a:cubicBezTo>
                  <a:cubicBezTo>
                    <a:pt x="18031" y="12675"/>
                    <a:pt x="18813" y="14049"/>
                    <a:pt x="19517" y="15485"/>
                  </a:cubicBezTo>
                  <a:cubicBezTo>
                    <a:pt x="20222" y="16920"/>
                    <a:pt x="20848" y="18419"/>
                    <a:pt x="21474" y="19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5219810" y="1852851"/>
              <a:ext cx="155426" cy="11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8" fill="norm" stroke="1" extrusionOk="0">
                  <a:moveTo>
                    <a:pt x="0" y="10583"/>
                  </a:moveTo>
                  <a:cubicBezTo>
                    <a:pt x="2829" y="10256"/>
                    <a:pt x="5657" y="9929"/>
                    <a:pt x="7714" y="9274"/>
                  </a:cubicBezTo>
                  <a:cubicBezTo>
                    <a:pt x="9771" y="8620"/>
                    <a:pt x="11057" y="7638"/>
                    <a:pt x="11829" y="5838"/>
                  </a:cubicBezTo>
                  <a:cubicBezTo>
                    <a:pt x="12600" y="4038"/>
                    <a:pt x="12857" y="1420"/>
                    <a:pt x="12343" y="438"/>
                  </a:cubicBezTo>
                  <a:cubicBezTo>
                    <a:pt x="11829" y="-544"/>
                    <a:pt x="10543" y="111"/>
                    <a:pt x="8743" y="2565"/>
                  </a:cubicBezTo>
                  <a:cubicBezTo>
                    <a:pt x="6943" y="5020"/>
                    <a:pt x="4629" y="9274"/>
                    <a:pt x="3343" y="12711"/>
                  </a:cubicBezTo>
                  <a:cubicBezTo>
                    <a:pt x="2057" y="16147"/>
                    <a:pt x="1800" y="18765"/>
                    <a:pt x="4243" y="19911"/>
                  </a:cubicBezTo>
                  <a:cubicBezTo>
                    <a:pt x="6686" y="21056"/>
                    <a:pt x="11829" y="20729"/>
                    <a:pt x="15171" y="20074"/>
                  </a:cubicBezTo>
                  <a:cubicBezTo>
                    <a:pt x="18514" y="19420"/>
                    <a:pt x="20057" y="18438"/>
                    <a:pt x="21600" y="17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5375235" y="1823869"/>
              <a:ext cx="122121" cy="20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3927" y="2774"/>
                    <a:pt x="7855" y="5549"/>
                    <a:pt x="10636" y="8224"/>
                  </a:cubicBezTo>
                  <a:cubicBezTo>
                    <a:pt x="13418" y="10899"/>
                    <a:pt x="15054" y="13475"/>
                    <a:pt x="15873" y="15358"/>
                  </a:cubicBezTo>
                  <a:cubicBezTo>
                    <a:pt x="16691" y="17240"/>
                    <a:pt x="16691" y="18429"/>
                    <a:pt x="16036" y="19519"/>
                  </a:cubicBezTo>
                  <a:cubicBezTo>
                    <a:pt x="15382" y="20609"/>
                    <a:pt x="14073" y="21600"/>
                    <a:pt x="12927" y="21501"/>
                  </a:cubicBezTo>
                  <a:cubicBezTo>
                    <a:pt x="11782" y="21402"/>
                    <a:pt x="10800" y="20213"/>
                    <a:pt x="10473" y="17439"/>
                  </a:cubicBezTo>
                  <a:cubicBezTo>
                    <a:pt x="10145" y="14664"/>
                    <a:pt x="10473" y="10305"/>
                    <a:pt x="12436" y="7332"/>
                  </a:cubicBezTo>
                  <a:cubicBezTo>
                    <a:pt x="14400" y="4360"/>
                    <a:pt x="18000" y="2774"/>
                    <a:pt x="21600" y="1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5552864" y="1846073"/>
              <a:ext cx="172078" cy="148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2371"/>
                  </a:moveTo>
                  <a:cubicBezTo>
                    <a:pt x="0" y="7112"/>
                    <a:pt x="0" y="11854"/>
                    <a:pt x="0" y="14883"/>
                  </a:cubicBezTo>
                  <a:cubicBezTo>
                    <a:pt x="0" y="17912"/>
                    <a:pt x="0" y="19229"/>
                    <a:pt x="581" y="20151"/>
                  </a:cubicBezTo>
                  <a:cubicBezTo>
                    <a:pt x="1161" y="21073"/>
                    <a:pt x="2323" y="21600"/>
                    <a:pt x="3600" y="20810"/>
                  </a:cubicBezTo>
                  <a:cubicBezTo>
                    <a:pt x="4877" y="20020"/>
                    <a:pt x="6271" y="17912"/>
                    <a:pt x="7200" y="16200"/>
                  </a:cubicBezTo>
                  <a:cubicBezTo>
                    <a:pt x="8129" y="14488"/>
                    <a:pt x="8594" y="13171"/>
                    <a:pt x="9290" y="12907"/>
                  </a:cubicBezTo>
                  <a:cubicBezTo>
                    <a:pt x="9987" y="12644"/>
                    <a:pt x="10916" y="13434"/>
                    <a:pt x="11961" y="14488"/>
                  </a:cubicBezTo>
                  <a:cubicBezTo>
                    <a:pt x="13006" y="15541"/>
                    <a:pt x="14168" y="16859"/>
                    <a:pt x="15561" y="17780"/>
                  </a:cubicBezTo>
                  <a:cubicBezTo>
                    <a:pt x="16955" y="18702"/>
                    <a:pt x="18581" y="19229"/>
                    <a:pt x="19510" y="18834"/>
                  </a:cubicBezTo>
                  <a:cubicBezTo>
                    <a:pt x="20439" y="18439"/>
                    <a:pt x="20671" y="17122"/>
                    <a:pt x="20903" y="13829"/>
                  </a:cubicBezTo>
                  <a:cubicBezTo>
                    <a:pt x="21135" y="10537"/>
                    <a:pt x="21368" y="52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774899" y="1907132"/>
              <a:ext cx="11103" cy="9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802653" y="1812767"/>
              <a:ext cx="27756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863713" y="1813798"/>
              <a:ext cx="99917" cy="18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2423"/>
                  </a:moveTo>
                  <a:cubicBezTo>
                    <a:pt x="16800" y="1576"/>
                    <a:pt x="12000" y="729"/>
                    <a:pt x="8600" y="306"/>
                  </a:cubicBezTo>
                  <a:cubicBezTo>
                    <a:pt x="5200" y="-118"/>
                    <a:pt x="3200" y="-118"/>
                    <a:pt x="2000" y="411"/>
                  </a:cubicBezTo>
                  <a:cubicBezTo>
                    <a:pt x="800" y="941"/>
                    <a:pt x="400" y="2000"/>
                    <a:pt x="400" y="3588"/>
                  </a:cubicBezTo>
                  <a:cubicBezTo>
                    <a:pt x="400" y="5176"/>
                    <a:pt x="800" y="7294"/>
                    <a:pt x="2600" y="8988"/>
                  </a:cubicBezTo>
                  <a:cubicBezTo>
                    <a:pt x="4400" y="10682"/>
                    <a:pt x="7600" y="11953"/>
                    <a:pt x="10400" y="13435"/>
                  </a:cubicBezTo>
                  <a:cubicBezTo>
                    <a:pt x="13200" y="14917"/>
                    <a:pt x="15600" y="16611"/>
                    <a:pt x="16200" y="17882"/>
                  </a:cubicBezTo>
                  <a:cubicBezTo>
                    <a:pt x="16800" y="19153"/>
                    <a:pt x="15600" y="20000"/>
                    <a:pt x="13800" y="20529"/>
                  </a:cubicBezTo>
                  <a:cubicBezTo>
                    <a:pt x="12000" y="21058"/>
                    <a:pt x="9600" y="21270"/>
                    <a:pt x="7400" y="21376"/>
                  </a:cubicBezTo>
                  <a:cubicBezTo>
                    <a:pt x="5200" y="21482"/>
                    <a:pt x="3200" y="21482"/>
                    <a:pt x="2000" y="20211"/>
                  </a:cubicBezTo>
                  <a:cubicBezTo>
                    <a:pt x="800" y="18941"/>
                    <a:pt x="400" y="16400"/>
                    <a:pt x="0" y="13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958079" y="1860875"/>
              <a:ext cx="194281" cy="14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7376"/>
                  </a:moveTo>
                  <a:cubicBezTo>
                    <a:pt x="2057" y="7639"/>
                    <a:pt x="4114" y="7903"/>
                    <a:pt x="5863" y="7244"/>
                  </a:cubicBezTo>
                  <a:cubicBezTo>
                    <a:pt x="7611" y="6586"/>
                    <a:pt x="9051" y="5005"/>
                    <a:pt x="9771" y="3557"/>
                  </a:cubicBezTo>
                  <a:cubicBezTo>
                    <a:pt x="10491" y="2108"/>
                    <a:pt x="10491" y="791"/>
                    <a:pt x="9874" y="264"/>
                  </a:cubicBezTo>
                  <a:cubicBezTo>
                    <a:pt x="9257" y="-263"/>
                    <a:pt x="8023" y="0"/>
                    <a:pt x="6686" y="1054"/>
                  </a:cubicBezTo>
                  <a:cubicBezTo>
                    <a:pt x="5349" y="2108"/>
                    <a:pt x="3909" y="3952"/>
                    <a:pt x="2777" y="6981"/>
                  </a:cubicBezTo>
                  <a:cubicBezTo>
                    <a:pt x="1646" y="10010"/>
                    <a:pt x="823" y="14225"/>
                    <a:pt x="823" y="16727"/>
                  </a:cubicBezTo>
                  <a:cubicBezTo>
                    <a:pt x="823" y="19230"/>
                    <a:pt x="1646" y="20020"/>
                    <a:pt x="4629" y="20547"/>
                  </a:cubicBezTo>
                  <a:cubicBezTo>
                    <a:pt x="7611" y="21074"/>
                    <a:pt x="12754" y="21337"/>
                    <a:pt x="15943" y="21337"/>
                  </a:cubicBezTo>
                  <a:cubicBezTo>
                    <a:pt x="19131" y="21337"/>
                    <a:pt x="20366" y="21074"/>
                    <a:pt x="21600" y="20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8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68697" y="747934"/>
              <a:ext cx="4287445" cy="1010924"/>
            </a:xfrm>
            <a:prstGeom prst="rect">
              <a:avLst/>
            </a:prstGeom>
            <a:effectLst/>
          </p:spPr>
        </p:pic>
        <p:pic>
          <p:nvPicPr>
            <p:cNvPr id="68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754127" y="711613"/>
              <a:ext cx="193366" cy="558990"/>
            </a:xfrm>
            <a:prstGeom prst="rect">
              <a:avLst/>
            </a:prstGeom>
            <a:effectLst/>
          </p:spPr>
        </p:pic>
        <p:pic>
          <p:nvPicPr>
            <p:cNvPr id="68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901864" y="978536"/>
              <a:ext cx="210717" cy="261230"/>
            </a:xfrm>
            <a:prstGeom prst="rect">
              <a:avLst/>
            </a:prstGeom>
            <a:effectLst/>
          </p:spPr>
        </p:pic>
        <p:pic>
          <p:nvPicPr>
            <p:cNvPr id="68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179418" y="841623"/>
              <a:ext cx="205156" cy="380936"/>
            </a:xfrm>
            <a:prstGeom prst="rect">
              <a:avLst/>
            </a:prstGeom>
            <a:effectLst/>
          </p:spPr>
        </p:pic>
        <p:pic>
          <p:nvPicPr>
            <p:cNvPr id="69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373308" y="885145"/>
              <a:ext cx="222200" cy="358527"/>
            </a:xfrm>
            <a:prstGeom prst="rect">
              <a:avLst/>
            </a:prstGeom>
            <a:effectLst/>
          </p:spPr>
        </p:pic>
        <p:pic>
          <p:nvPicPr>
            <p:cNvPr id="69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420234" y="1072901"/>
              <a:ext cx="208579" cy="92012"/>
            </a:xfrm>
            <a:prstGeom prst="rect">
              <a:avLst/>
            </a:prstGeom>
            <a:effectLst/>
          </p:spPr>
        </p:pic>
        <p:pic>
          <p:nvPicPr>
            <p:cNvPr id="69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738462" y="1055752"/>
              <a:ext cx="135331" cy="163667"/>
            </a:xfrm>
            <a:prstGeom prst="rect">
              <a:avLst/>
            </a:prstGeom>
            <a:effectLst/>
          </p:spPr>
        </p:pic>
        <p:pic>
          <p:nvPicPr>
            <p:cNvPr id="69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861321" y="1066897"/>
              <a:ext cx="161605" cy="160065"/>
            </a:xfrm>
            <a:prstGeom prst="rect">
              <a:avLst/>
            </a:prstGeom>
            <a:effectLst/>
          </p:spPr>
        </p:pic>
        <p:pic>
          <p:nvPicPr>
            <p:cNvPr id="69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976647" y="1109299"/>
              <a:ext cx="129542" cy="129975"/>
            </a:xfrm>
            <a:prstGeom prst="rect">
              <a:avLst/>
            </a:prstGeom>
            <a:effectLst/>
          </p:spPr>
        </p:pic>
        <p:pic>
          <p:nvPicPr>
            <p:cNvPr id="70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092714" y="1123884"/>
              <a:ext cx="163349" cy="107647"/>
            </a:xfrm>
            <a:prstGeom prst="rect">
              <a:avLst/>
            </a:prstGeom>
            <a:effectLst/>
          </p:spPr>
        </p:pic>
        <p:pic>
          <p:nvPicPr>
            <p:cNvPr id="70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252866" y="1120519"/>
              <a:ext cx="103114" cy="149860"/>
            </a:xfrm>
            <a:prstGeom prst="rect">
              <a:avLst/>
            </a:prstGeom>
            <a:effectLst/>
          </p:spPr>
        </p:pic>
        <p:pic>
          <p:nvPicPr>
            <p:cNvPr id="70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302824" y="1039596"/>
              <a:ext cx="145460" cy="297394"/>
            </a:xfrm>
            <a:prstGeom prst="rect">
              <a:avLst/>
            </a:prstGeom>
            <a:effectLst/>
          </p:spPr>
        </p:pic>
        <p:pic>
          <p:nvPicPr>
            <p:cNvPr id="70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670864" y="1690080"/>
              <a:ext cx="158622" cy="52125"/>
            </a:xfrm>
            <a:prstGeom prst="rect">
              <a:avLst/>
            </a:prstGeom>
            <a:effectLst/>
          </p:spPr>
        </p:pic>
        <p:pic>
          <p:nvPicPr>
            <p:cNvPr id="708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720822" y="1750109"/>
              <a:ext cx="158622" cy="47605"/>
            </a:xfrm>
            <a:prstGeom prst="rect">
              <a:avLst/>
            </a:prstGeom>
            <a:effectLst/>
          </p:spPr>
        </p:pic>
        <p:pic>
          <p:nvPicPr>
            <p:cNvPr id="71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981713" y="1407485"/>
              <a:ext cx="130383" cy="432264"/>
            </a:xfrm>
            <a:prstGeom prst="rect">
              <a:avLst/>
            </a:prstGeom>
            <a:effectLst/>
          </p:spPr>
        </p:pic>
        <p:pic>
          <p:nvPicPr>
            <p:cNvPr id="71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081629" y="1589133"/>
              <a:ext cx="191928" cy="256920"/>
            </a:xfrm>
            <a:prstGeom prst="rect">
              <a:avLst/>
            </a:prstGeom>
            <a:effectLst/>
          </p:spPr>
        </p:pic>
        <p:pic>
          <p:nvPicPr>
            <p:cNvPr id="71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326299" y="1510565"/>
              <a:ext cx="152640" cy="375963"/>
            </a:xfrm>
            <a:prstGeom prst="rect">
              <a:avLst/>
            </a:prstGeom>
            <a:effectLst/>
          </p:spPr>
        </p:pic>
        <p:pic>
          <p:nvPicPr>
            <p:cNvPr id="71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495351" y="1516972"/>
              <a:ext cx="188971" cy="345765"/>
            </a:xfrm>
            <a:prstGeom prst="rect">
              <a:avLst/>
            </a:prstGeom>
            <a:effectLst/>
          </p:spPr>
        </p:pic>
        <p:pic>
          <p:nvPicPr>
            <p:cNvPr id="71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542352" y="1683498"/>
              <a:ext cx="175276" cy="75360"/>
            </a:xfrm>
            <a:prstGeom prst="rect">
              <a:avLst/>
            </a:prstGeom>
            <a:effectLst/>
          </p:spPr>
        </p:pic>
        <p:pic>
          <p:nvPicPr>
            <p:cNvPr id="72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731083" y="1522523"/>
              <a:ext cx="115265" cy="413963"/>
            </a:xfrm>
            <a:prstGeom prst="rect">
              <a:avLst/>
            </a:prstGeom>
            <a:effectLst/>
          </p:spPr>
        </p:pic>
        <p:pic>
          <p:nvPicPr>
            <p:cNvPr id="72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467428" y="1451626"/>
              <a:ext cx="1844209" cy="958282"/>
            </a:xfrm>
            <a:prstGeom prst="rect">
              <a:avLst/>
            </a:prstGeom>
            <a:effectLst/>
          </p:spPr>
        </p:pic>
        <p:pic>
          <p:nvPicPr>
            <p:cNvPr id="72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050845" y="2449521"/>
              <a:ext cx="75359" cy="358454"/>
            </a:xfrm>
            <a:prstGeom prst="rect">
              <a:avLst/>
            </a:prstGeom>
            <a:effectLst/>
          </p:spPr>
        </p:pic>
        <p:pic>
          <p:nvPicPr>
            <p:cNvPr id="72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228474" y="2588293"/>
              <a:ext cx="241885" cy="58706"/>
            </a:xfrm>
            <a:prstGeom prst="rect">
              <a:avLst/>
            </a:prstGeom>
            <a:effectLst/>
          </p:spPr>
        </p:pic>
        <p:pic>
          <p:nvPicPr>
            <p:cNvPr id="72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572629" y="2277059"/>
              <a:ext cx="188932" cy="511689"/>
            </a:xfrm>
            <a:prstGeom prst="rect">
              <a:avLst/>
            </a:prstGeom>
            <a:effectLst/>
          </p:spPr>
        </p:pic>
        <p:pic>
          <p:nvPicPr>
            <p:cNvPr id="73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712414" y="2460623"/>
              <a:ext cx="268626" cy="290829"/>
            </a:xfrm>
            <a:prstGeom prst="rect">
              <a:avLst/>
            </a:prstGeom>
            <a:effectLst/>
          </p:spPr>
        </p:pic>
        <p:pic>
          <p:nvPicPr>
            <p:cNvPr id="73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000872" y="2358272"/>
              <a:ext cx="168899" cy="366440"/>
            </a:xfrm>
            <a:prstGeom prst="rect">
              <a:avLst/>
            </a:prstGeom>
            <a:effectLst/>
          </p:spPr>
        </p:pic>
        <p:pic>
          <p:nvPicPr>
            <p:cNvPr id="73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225783" y="2340353"/>
              <a:ext cx="210431" cy="360659"/>
            </a:xfrm>
            <a:prstGeom prst="rect">
              <a:avLst/>
            </a:prstGeom>
            <a:effectLst/>
          </p:spPr>
        </p:pic>
        <p:pic>
          <p:nvPicPr>
            <p:cNvPr id="73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7238735" y="2493928"/>
              <a:ext cx="275191" cy="69808"/>
            </a:xfrm>
            <a:prstGeom prst="rect">
              <a:avLst/>
            </a:prstGeom>
            <a:effectLst/>
          </p:spPr>
        </p:pic>
        <p:pic>
          <p:nvPicPr>
            <p:cNvPr id="73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7427465" y="2338503"/>
              <a:ext cx="176199" cy="458370"/>
            </a:xfrm>
            <a:prstGeom prst="rect">
              <a:avLst/>
            </a:prstGeom>
            <a:effectLst/>
          </p:spPr>
        </p:pic>
        <p:sp>
          <p:nvSpPr>
            <p:cNvPr id="740" name="Line"/>
            <p:cNvSpPr/>
            <p:nvPr/>
          </p:nvSpPr>
          <p:spPr>
            <a:xfrm>
              <a:off x="2128661" y="3512454"/>
              <a:ext cx="271300" cy="47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58" fill="norm" stroke="1" extrusionOk="0">
                  <a:moveTo>
                    <a:pt x="21545" y="2218"/>
                  </a:moveTo>
                  <a:cubicBezTo>
                    <a:pt x="20516" y="1462"/>
                    <a:pt x="19488" y="705"/>
                    <a:pt x="17798" y="327"/>
                  </a:cubicBezTo>
                  <a:cubicBezTo>
                    <a:pt x="16108" y="-51"/>
                    <a:pt x="13757" y="-51"/>
                    <a:pt x="11847" y="75"/>
                  </a:cubicBezTo>
                  <a:cubicBezTo>
                    <a:pt x="9937" y="201"/>
                    <a:pt x="8467" y="453"/>
                    <a:pt x="7218" y="1672"/>
                  </a:cubicBezTo>
                  <a:cubicBezTo>
                    <a:pt x="5969" y="2891"/>
                    <a:pt x="4941" y="5076"/>
                    <a:pt x="3912" y="7429"/>
                  </a:cubicBezTo>
                  <a:cubicBezTo>
                    <a:pt x="2884" y="9782"/>
                    <a:pt x="1855" y="12304"/>
                    <a:pt x="1194" y="14447"/>
                  </a:cubicBezTo>
                  <a:cubicBezTo>
                    <a:pt x="533" y="16590"/>
                    <a:pt x="239" y="18355"/>
                    <a:pt x="92" y="19448"/>
                  </a:cubicBezTo>
                  <a:cubicBezTo>
                    <a:pt x="-55" y="20540"/>
                    <a:pt x="-55" y="20961"/>
                    <a:pt x="312" y="21213"/>
                  </a:cubicBezTo>
                  <a:cubicBezTo>
                    <a:pt x="680" y="21465"/>
                    <a:pt x="1414" y="21549"/>
                    <a:pt x="3765" y="21339"/>
                  </a:cubicBezTo>
                  <a:cubicBezTo>
                    <a:pt x="6116" y="21129"/>
                    <a:pt x="10084" y="20624"/>
                    <a:pt x="12655" y="20246"/>
                  </a:cubicBezTo>
                  <a:cubicBezTo>
                    <a:pt x="15227" y="19868"/>
                    <a:pt x="16402" y="19616"/>
                    <a:pt x="17578" y="19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166779" y="3788883"/>
              <a:ext cx="177674" cy="8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674" y="21600"/>
                  </a:moveTo>
                  <a:cubicBezTo>
                    <a:pt x="228" y="19350"/>
                    <a:pt x="-217" y="17100"/>
                    <a:pt x="117" y="15075"/>
                  </a:cubicBezTo>
                  <a:cubicBezTo>
                    <a:pt x="451" y="13050"/>
                    <a:pt x="1564" y="11250"/>
                    <a:pt x="5239" y="8775"/>
                  </a:cubicBezTo>
                  <a:cubicBezTo>
                    <a:pt x="8913" y="6300"/>
                    <a:pt x="15148" y="3150"/>
                    <a:pt x="213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527154" y="3465942"/>
              <a:ext cx="278022" cy="50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86" fill="norm" stroke="1" extrusionOk="0">
                  <a:moveTo>
                    <a:pt x="21494" y="3128"/>
                  </a:moveTo>
                  <a:cubicBezTo>
                    <a:pt x="21494" y="2732"/>
                    <a:pt x="21494" y="2337"/>
                    <a:pt x="21208" y="1981"/>
                  </a:cubicBezTo>
                  <a:cubicBezTo>
                    <a:pt x="20922" y="1625"/>
                    <a:pt x="20350" y="1308"/>
                    <a:pt x="18275" y="912"/>
                  </a:cubicBezTo>
                  <a:cubicBezTo>
                    <a:pt x="16201" y="517"/>
                    <a:pt x="12625" y="42"/>
                    <a:pt x="9764" y="3"/>
                  </a:cubicBezTo>
                  <a:cubicBezTo>
                    <a:pt x="6903" y="-37"/>
                    <a:pt x="4758" y="359"/>
                    <a:pt x="3399" y="912"/>
                  </a:cubicBezTo>
                  <a:cubicBezTo>
                    <a:pt x="2040" y="1466"/>
                    <a:pt x="1468" y="2178"/>
                    <a:pt x="1468" y="3405"/>
                  </a:cubicBezTo>
                  <a:cubicBezTo>
                    <a:pt x="1468" y="4631"/>
                    <a:pt x="2040" y="6372"/>
                    <a:pt x="2111" y="8627"/>
                  </a:cubicBezTo>
                  <a:cubicBezTo>
                    <a:pt x="2183" y="10882"/>
                    <a:pt x="1754" y="13651"/>
                    <a:pt x="1253" y="15629"/>
                  </a:cubicBezTo>
                  <a:cubicBezTo>
                    <a:pt x="752" y="17607"/>
                    <a:pt x="180" y="18794"/>
                    <a:pt x="37" y="19625"/>
                  </a:cubicBezTo>
                  <a:cubicBezTo>
                    <a:pt x="-106" y="20455"/>
                    <a:pt x="180" y="20930"/>
                    <a:pt x="681" y="21207"/>
                  </a:cubicBezTo>
                  <a:cubicBezTo>
                    <a:pt x="1181" y="21484"/>
                    <a:pt x="1897" y="21563"/>
                    <a:pt x="4758" y="21405"/>
                  </a:cubicBezTo>
                  <a:cubicBezTo>
                    <a:pt x="7619" y="21247"/>
                    <a:pt x="12625" y="20851"/>
                    <a:pt x="17632" y="20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017959" y="3577949"/>
              <a:ext cx="31456" cy="31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0"/>
                    <a:pt x="8894" y="0"/>
                    <a:pt x="5082" y="505"/>
                  </a:cubicBezTo>
                  <a:cubicBezTo>
                    <a:pt x="1271" y="1011"/>
                    <a:pt x="0" y="2021"/>
                    <a:pt x="0" y="4863"/>
                  </a:cubicBezTo>
                  <a:cubicBezTo>
                    <a:pt x="0" y="7705"/>
                    <a:pt x="1271" y="12379"/>
                    <a:pt x="1906" y="15474"/>
                  </a:cubicBezTo>
                  <a:cubicBezTo>
                    <a:pt x="2541" y="18568"/>
                    <a:pt x="2541" y="20084"/>
                    <a:pt x="25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868735" y="3552923"/>
              <a:ext cx="325003" cy="9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95" fill="norm" stroke="1" extrusionOk="0">
                  <a:moveTo>
                    <a:pt x="2032" y="21395"/>
                  </a:moveTo>
                  <a:cubicBezTo>
                    <a:pt x="1299" y="18803"/>
                    <a:pt x="567" y="16211"/>
                    <a:pt x="201" y="13835"/>
                  </a:cubicBezTo>
                  <a:cubicBezTo>
                    <a:pt x="-165" y="11459"/>
                    <a:pt x="-165" y="9299"/>
                    <a:pt x="1360" y="6491"/>
                  </a:cubicBezTo>
                  <a:cubicBezTo>
                    <a:pt x="2886" y="3683"/>
                    <a:pt x="5937" y="227"/>
                    <a:pt x="9537" y="11"/>
                  </a:cubicBezTo>
                  <a:cubicBezTo>
                    <a:pt x="13137" y="-205"/>
                    <a:pt x="17286" y="2819"/>
                    <a:pt x="21435" y="5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2865248" y="3883248"/>
              <a:ext cx="272981" cy="2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431" fill="norm" stroke="1" extrusionOk="0">
                  <a:moveTo>
                    <a:pt x="1829" y="9257"/>
                  </a:moveTo>
                  <a:cubicBezTo>
                    <a:pt x="954" y="12343"/>
                    <a:pt x="78" y="15429"/>
                    <a:pt x="5" y="17743"/>
                  </a:cubicBezTo>
                  <a:cubicBezTo>
                    <a:pt x="-68" y="20057"/>
                    <a:pt x="662" y="21600"/>
                    <a:pt x="3362" y="19286"/>
                  </a:cubicBezTo>
                  <a:cubicBezTo>
                    <a:pt x="6062" y="16971"/>
                    <a:pt x="10732" y="10800"/>
                    <a:pt x="14089" y="6943"/>
                  </a:cubicBezTo>
                  <a:cubicBezTo>
                    <a:pt x="17445" y="3086"/>
                    <a:pt x="19489" y="1543"/>
                    <a:pt x="21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244389" y="3773494"/>
              <a:ext cx="154732" cy="22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07" fill="norm" stroke="1" extrusionOk="0">
                  <a:moveTo>
                    <a:pt x="21504" y="3016"/>
                  </a:moveTo>
                  <a:cubicBezTo>
                    <a:pt x="19447" y="1971"/>
                    <a:pt x="17390" y="926"/>
                    <a:pt x="15718" y="404"/>
                  </a:cubicBezTo>
                  <a:cubicBezTo>
                    <a:pt x="14047" y="-119"/>
                    <a:pt x="12761" y="-119"/>
                    <a:pt x="10961" y="316"/>
                  </a:cubicBezTo>
                  <a:cubicBezTo>
                    <a:pt x="9161" y="752"/>
                    <a:pt x="6847" y="1623"/>
                    <a:pt x="5175" y="3975"/>
                  </a:cubicBezTo>
                  <a:cubicBezTo>
                    <a:pt x="3504" y="6326"/>
                    <a:pt x="2475" y="10158"/>
                    <a:pt x="1704" y="12771"/>
                  </a:cubicBezTo>
                  <a:cubicBezTo>
                    <a:pt x="933" y="15384"/>
                    <a:pt x="418" y="16778"/>
                    <a:pt x="161" y="17910"/>
                  </a:cubicBezTo>
                  <a:cubicBezTo>
                    <a:pt x="-96" y="19042"/>
                    <a:pt x="-96" y="19913"/>
                    <a:pt x="547" y="20523"/>
                  </a:cubicBezTo>
                  <a:cubicBezTo>
                    <a:pt x="1190" y="21133"/>
                    <a:pt x="2475" y="21481"/>
                    <a:pt x="5947" y="21394"/>
                  </a:cubicBezTo>
                  <a:cubicBezTo>
                    <a:pt x="9418" y="21307"/>
                    <a:pt x="15075" y="20784"/>
                    <a:pt x="20733" y="20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277000" y="3899900"/>
              <a:ext cx="205384" cy="4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7" y="16200"/>
                    <a:pt x="7395" y="10800"/>
                    <a:pt x="10995" y="7200"/>
                  </a:cubicBezTo>
                  <a:cubicBezTo>
                    <a:pt x="14595" y="3600"/>
                    <a:pt x="1809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437976" y="3457680"/>
              <a:ext cx="311317" cy="59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89" fill="norm" stroke="1" extrusionOk="0">
                  <a:moveTo>
                    <a:pt x="4601" y="1137"/>
                  </a:moveTo>
                  <a:cubicBezTo>
                    <a:pt x="4729" y="802"/>
                    <a:pt x="4857" y="468"/>
                    <a:pt x="5688" y="267"/>
                  </a:cubicBezTo>
                  <a:cubicBezTo>
                    <a:pt x="6518" y="67"/>
                    <a:pt x="8052" y="0"/>
                    <a:pt x="10289" y="0"/>
                  </a:cubicBezTo>
                  <a:cubicBezTo>
                    <a:pt x="12525" y="0"/>
                    <a:pt x="15465" y="67"/>
                    <a:pt x="17382" y="134"/>
                  </a:cubicBezTo>
                  <a:cubicBezTo>
                    <a:pt x="19299" y="201"/>
                    <a:pt x="20194" y="267"/>
                    <a:pt x="20769" y="468"/>
                  </a:cubicBezTo>
                  <a:cubicBezTo>
                    <a:pt x="21344" y="669"/>
                    <a:pt x="21600" y="1003"/>
                    <a:pt x="21472" y="1973"/>
                  </a:cubicBezTo>
                  <a:cubicBezTo>
                    <a:pt x="21344" y="2942"/>
                    <a:pt x="20833" y="4547"/>
                    <a:pt x="20258" y="6487"/>
                  </a:cubicBezTo>
                  <a:cubicBezTo>
                    <a:pt x="19683" y="8426"/>
                    <a:pt x="19044" y="10700"/>
                    <a:pt x="18596" y="12840"/>
                  </a:cubicBezTo>
                  <a:cubicBezTo>
                    <a:pt x="18149" y="14980"/>
                    <a:pt x="17894" y="16986"/>
                    <a:pt x="17766" y="18189"/>
                  </a:cubicBezTo>
                  <a:cubicBezTo>
                    <a:pt x="17638" y="19393"/>
                    <a:pt x="17638" y="19794"/>
                    <a:pt x="17638" y="20162"/>
                  </a:cubicBezTo>
                  <a:cubicBezTo>
                    <a:pt x="17638" y="20530"/>
                    <a:pt x="17638" y="20864"/>
                    <a:pt x="17318" y="21098"/>
                  </a:cubicBezTo>
                  <a:cubicBezTo>
                    <a:pt x="16999" y="21333"/>
                    <a:pt x="16360" y="21466"/>
                    <a:pt x="13804" y="21533"/>
                  </a:cubicBezTo>
                  <a:cubicBezTo>
                    <a:pt x="11247" y="21600"/>
                    <a:pt x="6774" y="21600"/>
                    <a:pt x="4154" y="21567"/>
                  </a:cubicBezTo>
                  <a:cubicBezTo>
                    <a:pt x="1534" y="21533"/>
                    <a:pt x="767" y="21466"/>
                    <a:pt x="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3" name="Drawing"/>
          <p:cNvGrpSpPr/>
          <p:nvPr/>
        </p:nvGrpSpPr>
        <p:grpSpPr>
          <a:xfrm>
            <a:off x="1606110" y="1611084"/>
            <a:ext cx="10105773" cy="6532066"/>
            <a:chOff x="0" y="0"/>
            <a:chExt cx="10105771" cy="6532064"/>
          </a:xfrm>
        </p:grpSpPr>
        <p:sp>
          <p:nvSpPr>
            <p:cNvPr id="751" name="Line"/>
            <p:cNvSpPr/>
            <p:nvPr/>
          </p:nvSpPr>
          <p:spPr>
            <a:xfrm>
              <a:off x="0" y="189214"/>
              <a:ext cx="225682" cy="37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89" fill="norm" stroke="1" extrusionOk="0">
                  <a:moveTo>
                    <a:pt x="1926" y="2120"/>
                  </a:moveTo>
                  <a:cubicBezTo>
                    <a:pt x="1575" y="2649"/>
                    <a:pt x="1224" y="3178"/>
                    <a:pt x="1399" y="3708"/>
                  </a:cubicBezTo>
                  <a:cubicBezTo>
                    <a:pt x="1575" y="4237"/>
                    <a:pt x="2278" y="4767"/>
                    <a:pt x="4121" y="5031"/>
                  </a:cubicBezTo>
                  <a:cubicBezTo>
                    <a:pt x="5965" y="5296"/>
                    <a:pt x="8951" y="5296"/>
                    <a:pt x="11585" y="4925"/>
                  </a:cubicBezTo>
                  <a:cubicBezTo>
                    <a:pt x="14219" y="4555"/>
                    <a:pt x="16502" y="3814"/>
                    <a:pt x="17995" y="3178"/>
                  </a:cubicBezTo>
                  <a:cubicBezTo>
                    <a:pt x="19487" y="2543"/>
                    <a:pt x="20190" y="2014"/>
                    <a:pt x="20541" y="1484"/>
                  </a:cubicBezTo>
                  <a:cubicBezTo>
                    <a:pt x="20892" y="955"/>
                    <a:pt x="20892" y="425"/>
                    <a:pt x="20190" y="161"/>
                  </a:cubicBezTo>
                  <a:cubicBezTo>
                    <a:pt x="19487" y="-104"/>
                    <a:pt x="18082" y="-104"/>
                    <a:pt x="15360" y="637"/>
                  </a:cubicBezTo>
                  <a:cubicBezTo>
                    <a:pt x="12639" y="1378"/>
                    <a:pt x="8599" y="2861"/>
                    <a:pt x="5965" y="4078"/>
                  </a:cubicBezTo>
                  <a:cubicBezTo>
                    <a:pt x="3331" y="5296"/>
                    <a:pt x="2102" y="6249"/>
                    <a:pt x="1312" y="7096"/>
                  </a:cubicBezTo>
                  <a:cubicBezTo>
                    <a:pt x="521" y="7943"/>
                    <a:pt x="170" y="8684"/>
                    <a:pt x="346" y="9214"/>
                  </a:cubicBezTo>
                  <a:cubicBezTo>
                    <a:pt x="521" y="9743"/>
                    <a:pt x="1224" y="10061"/>
                    <a:pt x="2102" y="10220"/>
                  </a:cubicBezTo>
                  <a:cubicBezTo>
                    <a:pt x="2980" y="10378"/>
                    <a:pt x="4034" y="10378"/>
                    <a:pt x="4912" y="10537"/>
                  </a:cubicBezTo>
                  <a:cubicBezTo>
                    <a:pt x="5790" y="10696"/>
                    <a:pt x="6492" y="11014"/>
                    <a:pt x="6668" y="11490"/>
                  </a:cubicBezTo>
                  <a:cubicBezTo>
                    <a:pt x="6843" y="11967"/>
                    <a:pt x="6492" y="12602"/>
                    <a:pt x="5263" y="13925"/>
                  </a:cubicBezTo>
                  <a:cubicBezTo>
                    <a:pt x="4034" y="15249"/>
                    <a:pt x="1926" y="17261"/>
                    <a:pt x="873" y="18531"/>
                  </a:cubicBezTo>
                  <a:cubicBezTo>
                    <a:pt x="-181" y="19802"/>
                    <a:pt x="-181" y="20331"/>
                    <a:pt x="346" y="20755"/>
                  </a:cubicBezTo>
                  <a:cubicBezTo>
                    <a:pt x="873" y="21178"/>
                    <a:pt x="1926" y="21496"/>
                    <a:pt x="5175" y="21125"/>
                  </a:cubicBezTo>
                  <a:cubicBezTo>
                    <a:pt x="8424" y="20755"/>
                    <a:pt x="13868" y="19696"/>
                    <a:pt x="16941" y="19008"/>
                  </a:cubicBezTo>
                  <a:cubicBezTo>
                    <a:pt x="20014" y="18320"/>
                    <a:pt x="20717" y="18002"/>
                    <a:pt x="21419" y="17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25681" y="383740"/>
              <a:ext cx="255342" cy="14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2" fill="norm" stroke="1" extrusionOk="0">
                  <a:moveTo>
                    <a:pt x="1878" y="2868"/>
                  </a:moveTo>
                  <a:cubicBezTo>
                    <a:pt x="939" y="2342"/>
                    <a:pt x="0" y="1815"/>
                    <a:pt x="0" y="1420"/>
                  </a:cubicBezTo>
                  <a:cubicBezTo>
                    <a:pt x="0" y="1024"/>
                    <a:pt x="939" y="761"/>
                    <a:pt x="2348" y="1156"/>
                  </a:cubicBezTo>
                  <a:cubicBezTo>
                    <a:pt x="3757" y="1551"/>
                    <a:pt x="5635" y="2605"/>
                    <a:pt x="6730" y="5107"/>
                  </a:cubicBezTo>
                  <a:cubicBezTo>
                    <a:pt x="7826" y="7610"/>
                    <a:pt x="8139" y="11561"/>
                    <a:pt x="7904" y="14195"/>
                  </a:cubicBezTo>
                  <a:cubicBezTo>
                    <a:pt x="7670" y="16829"/>
                    <a:pt x="6887" y="18146"/>
                    <a:pt x="6104" y="19200"/>
                  </a:cubicBezTo>
                  <a:cubicBezTo>
                    <a:pt x="5322" y="20254"/>
                    <a:pt x="4539" y="21044"/>
                    <a:pt x="4070" y="20649"/>
                  </a:cubicBezTo>
                  <a:cubicBezTo>
                    <a:pt x="3600" y="20254"/>
                    <a:pt x="3443" y="18673"/>
                    <a:pt x="3600" y="16566"/>
                  </a:cubicBezTo>
                  <a:cubicBezTo>
                    <a:pt x="3757" y="14459"/>
                    <a:pt x="4226" y="11824"/>
                    <a:pt x="5009" y="9322"/>
                  </a:cubicBezTo>
                  <a:cubicBezTo>
                    <a:pt x="5791" y="6820"/>
                    <a:pt x="6887" y="4449"/>
                    <a:pt x="7826" y="2605"/>
                  </a:cubicBezTo>
                  <a:cubicBezTo>
                    <a:pt x="8765" y="761"/>
                    <a:pt x="9548" y="-556"/>
                    <a:pt x="9704" y="234"/>
                  </a:cubicBezTo>
                  <a:cubicBezTo>
                    <a:pt x="9861" y="1024"/>
                    <a:pt x="9391" y="3922"/>
                    <a:pt x="9157" y="6029"/>
                  </a:cubicBezTo>
                  <a:cubicBezTo>
                    <a:pt x="8922" y="8137"/>
                    <a:pt x="8922" y="9454"/>
                    <a:pt x="9783" y="10507"/>
                  </a:cubicBezTo>
                  <a:cubicBezTo>
                    <a:pt x="10643" y="11561"/>
                    <a:pt x="12365" y="12351"/>
                    <a:pt x="14478" y="12220"/>
                  </a:cubicBezTo>
                  <a:cubicBezTo>
                    <a:pt x="16591" y="12088"/>
                    <a:pt x="19096" y="11034"/>
                    <a:pt x="21600" y="9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08608" y="144845"/>
              <a:ext cx="105561" cy="33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2160" y="3086"/>
                  </a:moveTo>
                  <a:cubicBezTo>
                    <a:pt x="2520" y="2374"/>
                    <a:pt x="2880" y="1662"/>
                    <a:pt x="4680" y="1068"/>
                  </a:cubicBezTo>
                  <a:cubicBezTo>
                    <a:pt x="6480" y="475"/>
                    <a:pt x="9720" y="0"/>
                    <a:pt x="11880" y="0"/>
                  </a:cubicBezTo>
                  <a:cubicBezTo>
                    <a:pt x="14040" y="0"/>
                    <a:pt x="15120" y="475"/>
                    <a:pt x="14220" y="2018"/>
                  </a:cubicBezTo>
                  <a:cubicBezTo>
                    <a:pt x="13320" y="3560"/>
                    <a:pt x="10440" y="6171"/>
                    <a:pt x="7740" y="7774"/>
                  </a:cubicBezTo>
                  <a:cubicBezTo>
                    <a:pt x="5040" y="9376"/>
                    <a:pt x="2520" y="9969"/>
                    <a:pt x="2520" y="10266"/>
                  </a:cubicBezTo>
                  <a:cubicBezTo>
                    <a:pt x="2520" y="10563"/>
                    <a:pt x="5040" y="10563"/>
                    <a:pt x="7920" y="10741"/>
                  </a:cubicBezTo>
                  <a:cubicBezTo>
                    <a:pt x="10800" y="10919"/>
                    <a:pt x="14040" y="11275"/>
                    <a:pt x="16740" y="11987"/>
                  </a:cubicBezTo>
                  <a:cubicBezTo>
                    <a:pt x="19440" y="12699"/>
                    <a:pt x="21600" y="13767"/>
                    <a:pt x="19980" y="15429"/>
                  </a:cubicBezTo>
                  <a:cubicBezTo>
                    <a:pt x="18360" y="17090"/>
                    <a:pt x="12960" y="19345"/>
                    <a:pt x="9000" y="20473"/>
                  </a:cubicBezTo>
                  <a:cubicBezTo>
                    <a:pt x="5040" y="21600"/>
                    <a:pt x="252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44184" y="556971"/>
              <a:ext cx="558790" cy="8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2503" y="17498"/>
                  </a:moveTo>
                  <a:cubicBezTo>
                    <a:pt x="2003" y="18438"/>
                    <a:pt x="1502" y="19377"/>
                    <a:pt x="1001" y="20081"/>
                  </a:cubicBezTo>
                  <a:cubicBezTo>
                    <a:pt x="501" y="20785"/>
                    <a:pt x="0" y="21255"/>
                    <a:pt x="0" y="20785"/>
                  </a:cubicBezTo>
                  <a:cubicBezTo>
                    <a:pt x="0" y="20316"/>
                    <a:pt x="501" y="18907"/>
                    <a:pt x="2038" y="16090"/>
                  </a:cubicBezTo>
                  <a:cubicBezTo>
                    <a:pt x="3576" y="13272"/>
                    <a:pt x="6151" y="9046"/>
                    <a:pt x="9048" y="5994"/>
                  </a:cubicBezTo>
                  <a:cubicBezTo>
                    <a:pt x="11944" y="2942"/>
                    <a:pt x="15163" y="1064"/>
                    <a:pt x="17309" y="359"/>
                  </a:cubicBezTo>
                  <a:cubicBezTo>
                    <a:pt x="19454" y="-345"/>
                    <a:pt x="20527" y="125"/>
                    <a:pt x="21600" y="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86808" y="570413"/>
              <a:ext cx="410615" cy="13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39" fill="norm" stroke="1" extrusionOk="0">
                  <a:moveTo>
                    <a:pt x="3448" y="17053"/>
                  </a:moveTo>
                  <a:cubicBezTo>
                    <a:pt x="2008" y="18758"/>
                    <a:pt x="568" y="20463"/>
                    <a:pt x="136" y="21032"/>
                  </a:cubicBezTo>
                  <a:cubicBezTo>
                    <a:pt x="-296" y="21600"/>
                    <a:pt x="280" y="21032"/>
                    <a:pt x="2152" y="18900"/>
                  </a:cubicBezTo>
                  <a:cubicBezTo>
                    <a:pt x="4024" y="16768"/>
                    <a:pt x="7192" y="13074"/>
                    <a:pt x="10600" y="9663"/>
                  </a:cubicBezTo>
                  <a:cubicBezTo>
                    <a:pt x="14008" y="6253"/>
                    <a:pt x="17656" y="3126"/>
                    <a:pt x="213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002805" y="259563"/>
              <a:ext cx="16654" cy="3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036110" y="420539"/>
              <a:ext cx="5552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552343" y="159647"/>
              <a:ext cx="333054" cy="26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150"/>
                    <a:pt x="6480" y="6300"/>
                    <a:pt x="9540" y="9600"/>
                  </a:cubicBezTo>
                  <a:cubicBezTo>
                    <a:pt x="12600" y="12900"/>
                    <a:pt x="15480" y="16350"/>
                    <a:pt x="17460" y="18375"/>
                  </a:cubicBezTo>
                  <a:cubicBezTo>
                    <a:pt x="19440" y="20400"/>
                    <a:pt x="20520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602301" y="147094"/>
              <a:ext cx="277545" cy="33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93"/>
                  </a:moveTo>
                  <a:cubicBezTo>
                    <a:pt x="20880" y="-25"/>
                    <a:pt x="20160" y="-144"/>
                    <a:pt x="18936" y="509"/>
                  </a:cubicBezTo>
                  <a:cubicBezTo>
                    <a:pt x="17712" y="1161"/>
                    <a:pt x="15984" y="2586"/>
                    <a:pt x="13680" y="5137"/>
                  </a:cubicBezTo>
                  <a:cubicBezTo>
                    <a:pt x="11376" y="7689"/>
                    <a:pt x="8496" y="11368"/>
                    <a:pt x="6120" y="14276"/>
                  </a:cubicBezTo>
                  <a:cubicBezTo>
                    <a:pt x="3744" y="17183"/>
                    <a:pt x="1872" y="19320"/>
                    <a:pt x="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2003080" y="281767"/>
              <a:ext cx="220921" cy="9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41" fill="norm" stroke="1" extrusionOk="0">
                  <a:moveTo>
                    <a:pt x="7451" y="19059"/>
                  </a:moveTo>
                  <a:cubicBezTo>
                    <a:pt x="6551" y="19906"/>
                    <a:pt x="5651" y="20753"/>
                    <a:pt x="4391" y="21176"/>
                  </a:cubicBezTo>
                  <a:cubicBezTo>
                    <a:pt x="3131" y="21600"/>
                    <a:pt x="1511" y="21600"/>
                    <a:pt x="701" y="20541"/>
                  </a:cubicBezTo>
                  <a:cubicBezTo>
                    <a:pt x="-109" y="19482"/>
                    <a:pt x="-109" y="17365"/>
                    <a:pt x="161" y="14400"/>
                  </a:cubicBezTo>
                  <a:cubicBezTo>
                    <a:pt x="431" y="11435"/>
                    <a:pt x="971" y="7624"/>
                    <a:pt x="2051" y="5082"/>
                  </a:cubicBezTo>
                  <a:cubicBezTo>
                    <a:pt x="3131" y="2541"/>
                    <a:pt x="4751" y="1271"/>
                    <a:pt x="6461" y="2753"/>
                  </a:cubicBezTo>
                  <a:cubicBezTo>
                    <a:pt x="8171" y="4235"/>
                    <a:pt x="9971" y="8471"/>
                    <a:pt x="11411" y="11012"/>
                  </a:cubicBezTo>
                  <a:cubicBezTo>
                    <a:pt x="12851" y="13553"/>
                    <a:pt x="13931" y="14400"/>
                    <a:pt x="15461" y="12706"/>
                  </a:cubicBezTo>
                  <a:cubicBezTo>
                    <a:pt x="16991" y="11012"/>
                    <a:pt x="18971" y="6776"/>
                    <a:pt x="20051" y="4235"/>
                  </a:cubicBezTo>
                  <a:cubicBezTo>
                    <a:pt x="21131" y="1694"/>
                    <a:pt x="21311" y="847"/>
                    <a:pt x="214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2378435" y="0"/>
              <a:ext cx="174034" cy="41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4" fill="norm" stroke="1" extrusionOk="0">
                  <a:moveTo>
                    <a:pt x="6260" y="7452"/>
                  </a:moveTo>
                  <a:cubicBezTo>
                    <a:pt x="6715" y="10923"/>
                    <a:pt x="7170" y="14395"/>
                    <a:pt x="7397" y="16372"/>
                  </a:cubicBezTo>
                  <a:cubicBezTo>
                    <a:pt x="7625" y="18348"/>
                    <a:pt x="7625" y="18830"/>
                    <a:pt x="7511" y="19409"/>
                  </a:cubicBezTo>
                  <a:cubicBezTo>
                    <a:pt x="7397" y="19988"/>
                    <a:pt x="7170" y="20663"/>
                    <a:pt x="6829" y="20759"/>
                  </a:cubicBezTo>
                  <a:cubicBezTo>
                    <a:pt x="6488" y="20855"/>
                    <a:pt x="6033" y="20373"/>
                    <a:pt x="5578" y="18493"/>
                  </a:cubicBezTo>
                  <a:cubicBezTo>
                    <a:pt x="5123" y="16613"/>
                    <a:pt x="4669" y="13334"/>
                    <a:pt x="4555" y="10393"/>
                  </a:cubicBezTo>
                  <a:cubicBezTo>
                    <a:pt x="4441" y="7452"/>
                    <a:pt x="4669" y="4848"/>
                    <a:pt x="5010" y="3209"/>
                  </a:cubicBezTo>
                  <a:cubicBezTo>
                    <a:pt x="5351" y="1570"/>
                    <a:pt x="5806" y="895"/>
                    <a:pt x="6601" y="461"/>
                  </a:cubicBezTo>
                  <a:cubicBezTo>
                    <a:pt x="7397" y="27"/>
                    <a:pt x="8534" y="-166"/>
                    <a:pt x="10467" y="171"/>
                  </a:cubicBezTo>
                  <a:cubicBezTo>
                    <a:pt x="12399" y="509"/>
                    <a:pt x="15128" y="1377"/>
                    <a:pt x="17401" y="2871"/>
                  </a:cubicBezTo>
                  <a:cubicBezTo>
                    <a:pt x="19675" y="4366"/>
                    <a:pt x="21494" y="6488"/>
                    <a:pt x="21380" y="8223"/>
                  </a:cubicBezTo>
                  <a:cubicBezTo>
                    <a:pt x="21267" y="9959"/>
                    <a:pt x="19220" y="11309"/>
                    <a:pt x="17629" y="12080"/>
                  </a:cubicBezTo>
                  <a:cubicBezTo>
                    <a:pt x="16037" y="12852"/>
                    <a:pt x="14900" y="13045"/>
                    <a:pt x="13877" y="13286"/>
                  </a:cubicBezTo>
                  <a:cubicBezTo>
                    <a:pt x="12854" y="13527"/>
                    <a:pt x="11945" y="13816"/>
                    <a:pt x="11945" y="14202"/>
                  </a:cubicBezTo>
                  <a:cubicBezTo>
                    <a:pt x="11945" y="14588"/>
                    <a:pt x="12854" y="15070"/>
                    <a:pt x="14105" y="15648"/>
                  </a:cubicBezTo>
                  <a:cubicBezTo>
                    <a:pt x="15355" y="16227"/>
                    <a:pt x="16947" y="16902"/>
                    <a:pt x="17970" y="17577"/>
                  </a:cubicBezTo>
                  <a:cubicBezTo>
                    <a:pt x="18993" y="18252"/>
                    <a:pt x="19448" y="18927"/>
                    <a:pt x="19334" y="19505"/>
                  </a:cubicBezTo>
                  <a:cubicBezTo>
                    <a:pt x="19220" y="20084"/>
                    <a:pt x="18538" y="20566"/>
                    <a:pt x="16833" y="20904"/>
                  </a:cubicBezTo>
                  <a:cubicBezTo>
                    <a:pt x="15128" y="21241"/>
                    <a:pt x="12399" y="21434"/>
                    <a:pt x="9898" y="21434"/>
                  </a:cubicBezTo>
                  <a:cubicBezTo>
                    <a:pt x="7397" y="21434"/>
                    <a:pt x="5123" y="21241"/>
                    <a:pt x="3305" y="20952"/>
                  </a:cubicBezTo>
                  <a:cubicBezTo>
                    <a:pt x="1486" y="20663"/>
                    <a:pt x="121" y="20277"/>
                    <a:pt x="8" y="20036"/>
                  </a:cubicBezTo>
                  <a:cubicBezTo>
                    <a:pt x="-106" y="19795"/>
                    <a:pt x="1031" y="19698"/>
                    <a:pt x="1827" y="19602"/>
                  </a:cubicBezTo>
                  <a:cubicBezTo>
                    <a:pt x="2622" y="19505"/>
                    <a:pt x="3077" y="19409"/>
                    <a:pt x="3532" y="19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640316" y="254013"/>
              <a:ext cx="11103" cy="11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629215" y="192953"/>
              <a:ext cx="33306" cy="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727280" y="217365"/>
              <a:ext cx="101768" cy="16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393" y="1874"/>
                  </a:moveTo>
                  <a:cubicBezTo>
                    <a:pt x="785" y="5714"/>
                    <a:pt x="1178" y="9554"/>
                    <a:pt x="1375" y="12554"/>
                  </a:cubicBezTo>
                  <a:cubicBezTo>
                    <a:pt x="1571" y="15554"/>
                    <a:pt x="1571" y="17714"/>
                    <a:pt x="1178" y="18194"/>
                  </a:cubicBezTo>
                  <a:cubicBezTo>
                    <a:pt x="785" y="18674"/>
                    <a:pt x="0" y="17474"/>
                    <a:pt x="0" y="14714"/>
                  </a:cubicBezTo>
                  <a:cubicBezTo>
                    <a:pt x="0" y="11954"/>
                    <a:pt x="785" y="7634"/>
                    <a:pt x="1767" y="4874"/>
                  </a:cubicBezTo>
                  <a:cubicBezTo>
                    <a:pt x="2749" y="2114"/>
                    <a:pt x="3927" y="914"/>
                    <a:pt x="5498" y="314"/>
                  </a:cubicBezTo>
                  <a:cubicBezTo>
                    <a:pt x="7069" y="-286"/>
                    <a:pt x="9033" y="-286"/>
                    <a:pt x="11585" y="2714"/>
                  </a:cubicBezTo>
                  <a:cubicBezTo>
                    <a:pt x="14138" y="5714"/>
                    <a:pt x="17280" y="11714"/>
                    <a:pt x="19047" y="15314"/>
                  </a:cubicBezTo>
                  <a:cubicBezTo>
                    <a:pt x="20815" y="18914"/>
                    <a:pt x="21207" y="20114"/>
                    <a:pt x="21600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885380" y="226258"/>
              <a:ext cx="82440" cy="17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99" fill="norm" stroke="1" extrusionOk="0">
                  <a:moveTo>
                    <a:pt x="11306" y="5290"/>
                  </a:moveTo>
                  <a:cubicBezTo>
                    <a:pt x="11306" y="3527"/>
                    <a:pt x="11306" y="1763"/>
                    <a:pt x="10106" y="1212"/>
                  </a:cubicBezTo>
                  <a:cubicBezTo>
                    <a:pt x="8906" y="661"/>
                    <a:pt x="6506" y="1322"/>
                    <a:pt x="4346" y="3857"/>
                  </a:cubicBezTo>
                  <a:cubicBezTo>
                    <a:pt x="2186" y="6392"/>
                    <a:pt x="266" y="10800"/>
                    <a:pt x="26" y="13996"/>
                  </a:cubicBezTo>
                  <a:cubicBezTo>
                    <a:pt x="-214" y="17192"/>
                    <a:pt x="1226" y="19175"/>
                    <a:pt x="3146" y="20278"/>
                  </a:cubicBezTo>
                  <a:cubicBezTo>
                    <a:pt x="5066" y="21380"/>
                    <a:pt x="7466" y="21600"/>
                    <a:pt x="11546" y="19506"/>
                  </a:cubicBezTo>
                  <a:cubicBezTo>
                    <a:pt x="15626" y="17412"/>
                    <a:pt x="21386" y="13004"/>
                    <a:pt x="21386" y="9367"/>
                  </a:cubicBezTo>
                  <a:cubicBezTo>
                    <a:pt x="21386" y="5731"/>
                    <a:pt x="15626" y="2865"/>
                    <a:pt x="98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039980" y="188227"/>
              <a:ext cx="177630" cy="17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3380"/>
                  </a:moveTo>
                  <a:cubicBezTo>
                    <a:pt x="900" y="8490"/>
                    <a:pt x="1800" y="13599"/>
                    <a:pt x="2025" y="16735"/>
                  </a:cubicBezTo>
                  <a:cubicBezTo>
                    <a:pt x="2250" y="19870"/>
                    <a:pt x="1800" y="21031"/>
                    <a:pt x="1350" y="21031"/>
                  </a:cubicBezTo>
                  <a:cubicBezTo>
                    <a:pt x="900" y="21031"/>
                    <a:pt x="450" y="19870"/>
                    <a:pt x="225" y="16735"/>
                  </a:cubicBezTo>
                  <a:cubicBezTo>
                    <a:pt x="0" y="13599"/>
                    <a:pt x="0" y="8490"/>
                    <a:pt x="337" y="5470"/>
                  </a:cubicBezTo>
                  <a:cubicBezTo>
                    <a:pt x="675" y="2451"/>
                    <a:pt x="1350" y="1522"/>
                    <a:pt x="2250" y="941"/>
                  </a:cubicBezTo>
                  <a:cubicBezTo>
                    <a:pt x="3150" y="361"/>
                    <a:pt x="4275" y="128"/>
                    <a:pt x="5512" y="1173"/>
                  </a:cubicBezTo>
                  <a:cubicBezTo>
                    <a:pt x="6750" y="2219"/>
                    <a:pt x="8100" y="4541"/>
                    <a:pt x="8887" y="6399"/>
                  </a:cubicBezTo>
                  <a:cubicBezTo>
                    <a:pt x="9675" y="8257"/>
                    <a:pt x="9900" y="9651"/>
                    <a:pt x="10012" y="9651"/>
                  </a:cubicBezTo>
                  <a:cubicBezTo>
                    <a:pt x="10125" y="9651"/>
                    <a:pt x="10125" y="8257"/>
                    <a:pt x="10462" y="6631"/>
                  </a:cubicBezTo>
                  <a:cubicBezTo>
                    <a:pt x="10800" y="5006"/>
                    <a:pt x="11475" y="3148"/>
                    <a:pt x="12263" y="1870"/>
                  </a:cubicBezTo>
                  <a:cubicBezTo>
                    <a:pt x="13050" y="593"/>
                    <a:pt x="13950" y="-104"/>
                    <a:pt x="14738" y="12"/>
                  </a:cubicBezTo>
                  <a:cubicBezTo>
                    <a:pt x="15525" y="128"/>
                    <a:pt x="16200" y="1057"/>
                    <a:pt x="17325" y="4773"/>
                  </a:cubicBezTo>
                  <a:cubicBezTo>
                    <a:pt x="18450" y="8490"/>
                    <a:pt x="20025" y="14993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276052" y="259563"/>
              <a:ext cx="13719" cy="8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298658" y="168609"/>
              <a:ext cx="52173" cy="5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0972" fill="norm" stroke="1" extrusionOk="0">
                  <a:moveTo>
                    <a:pt x="891" y="20972"/>
                  </a:moveTo>
                  <a:cubicBezTo>
                    <a:pt x="891" y="17248"/>
                    <a:pt x="891" y="13524"/>
                    <a:pt x="518" y="9427"/>
                  </a:cubicBezTo>
                  <a:cubicBezTo>
                    <a:pt x="146" y="5331"/>
                    <a:pt x="-599" y="862"/>
                    <a:pt x="891" y="117"/>
                  </a:cubicBezTo>
                  <a:cubicBezTo>
                    <a:pt x="2380" y="-628"/>
                    <a:pt x="6104" y="2351"/>
                    <a:pt x="9829" y="4586"/>
                  </a:cubicBezTo>
                  <a:cubicBezTo>
                    <a:pt x="13553" y="6820"/>
                    <a:pt x="17277" y="8310"/>
                    <a:pt x="21001" y="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353850" y="2786"/>
              <a:ext cx="257873" cy="35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62" fill="norm" stroke="1" extrusionOk="0">
                  <a:moveTo>
                    <a:pt x="9005" y="16034"/>
                  </a:moveTo>
                  <a:cubicBezTo>
                    <a:pt x="7771" y="14564"/>
                    <a:pt x="6536" y="13093"/>
                    <a:pt x="5533" y="12302"/>
                  </a:cubicBezTo>
                  <a:cubicBezTo>
                    <a:pt x="4531" y="11510"/>
                    <a:pt x="3759" y="11397"/>
                    <a:pt x="2911" y="11963"/>
                  </a:cubicBezTo>
                  <a:cubicBezTo>
                    <a:pt x="2062" y="12528"/>
                    <a:pt x="1136" y="13772"/>
                    <a:pt x="596" y="15016"/>
                  </a:cubicBezTo>
                  <a:cubicBezTo>
                    <a:pt x="56" y="16260"/>
                    <a:pt x="-98" y="17504"/>
                    <a:pt x="56" y="18409"/>
                  </a:cubicBezTo>
                  <a:cubicBezTo>
                    <a:pt x="211" y="19313"/>
                    <a:pt x="673" y="19879"/>
                    <a:pt x="1599" y="19879"/>
                  </a:cubicBezTo>
                  <a:cubicBezTo>
                    <a:pt x="2525" y="19879"/>
                    <a:pt x="3913" y="19313"/>
                    <a:pt x="4762" y="18748"/>
                  </a:cubicBezTo>
                  <a:cubicBezTo>
                    <a:pt x="5611" y="18182"/>
                    <a:pt x="5919" y="17617"/>
                    <a:pt x="6228" y="16995"/>
                  </a:cubicBezTo>
                  <a:cubicBezTo>
                    <a:pt x="6536" y="16373"/>
                    <a:pt x="6845" y="15694"/>
                    <a:pt x="6999" y="15638"/>
                  </a:cubicBezTo>
                  <a:cubicBezTo>
                    <a:pt x="7153" y="15581"/>
                    <a:pt x="7153" y="16147"/>
                    <a:pt x="7231" y="16769"/>
                  </a:cubicBezTo>
                  <a:cubicBezTo>
                    <a:pt x="7308" y="17391"/>
                    <a:pt x="7462" y="18069"/>
                    <a:pt x="8311" y="18635"/>
                  </a:cubicBezTo>
                  <a:cubicBezTo>
                    <a:pt x="9159" y="19200"/>
                    <a:pt x="10702" y="19653"/>
                    <a:pt x="12013" y="19257"/>
                  </a:cubicBezTo>
                  <a:cubicBezTo>
                    <a:pt x="13325" y="18861"/>
                    <a:pt x="14405" y="17617"/>
                    <a:pt x="15485" y="15129"/>
                  </a:cubicBezTo>
                  <a:cubicBezTo>
                    <a:pt x="16565" y="12641"/>
                    <a:pt x="17645" y="8909"/>
                    <a:pt x="18185" y="6534"/>
                  </a:cubicBezTo>
                  <a:cubicBezTo>
                    <a:pt x="18725" y="4159"/>
                    <a:pt x="18725" y="3142"/>
                    <a:pt x="18725" y="2293"/>
                  </a:cubicBezTo>
                  <a:cubicBezTo>
                    <a:pt x="18725" y="1445"/>
                    <a:pt x="18725" y="767"/>
                    <a:pt x="18339" y="371"/>
                  </a:cubicBezTo>
                  <a:cubicBezTo>
                    <a:pt x="17953" y="-25"/>
                    <a:pt x="17182" y="-138"/>
                    <a:pt x="16256" y="201"/>
                  </a:cubicBezTo>
                  <a:cubicBezTo>
                    <a:pt x="15331" y="541"/>
                    <a:pt x="14251" y="1332"/>
                    <a:pt x="13248" y="3311"/>
                  </a:cubicBezTo>
                  <a:cubicBezTo>
                    <a:pt x="12245" y="5290"/>
                    <a:pt x="11319" y="8457"/>
                    <a:pt x="11396" y="11397"/>
                  </a:cubicBezTo>
                  <a:cubicBezTo>
                    <a:pt x="11473" y="14337"/>
                    <a:pt x="12553" y="17052"/>
                    <a:pt x="14405" y="18691"/>
                  </a:cubicBezTo>
                  <a:cubicBezTo>
                    <a:pt x="16256" y="20331"/>
                    <a:pt x="18879" y="20897"/>
                    <a:pt x="21502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743431" y="4849"/>
              <a:ext cx="145836" cy="35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18" fill="norm" stroke="1" extrusionOk="0">
                  <a:moveTo>
                    <a:pt x="12371" y="1632"/>
                  </a:moveTo>
                  <a:cubicBezTo>
                    <a:pt x="12101" y="964"/>
                    <a:pt x="11831" y="296"/>
                    <a:pt x="11021" y="74"/>
                  </a:cubicBezTo>
                  <a:cubicBezTo>
                    <a:pt x="10211" y="-149"/>
                    <a:pt x="8861" y="74"/>
                    <a:pt x="6971" y="1577"/>
                  </a:cubicBezTo>
                  <a:cubicBezTo>
                    <a:pt x="5081" y="3080"/>
                    <a:pt x="2651" y="5863"/>
                    <a:pt x="1301" y="8870"/>
                  </a:cubicBezTo>
                  <a:cubicBezTo>
                    <a:pt x="-49" y="11876"/>
                    <a:pt x="-319" y="15105"/>
                    <a:pt x="356" y="17331"/>
                  </a:cubicBezTo>
                  <a:cubicBezTo>
                    <a:pt x="1031" y="19558"/>
                    <a:pt x="2651" y="20783"/>
                    <a:pt x="6296" y="21117"/>
                  </a:cubicBezTo>
                  <a:cubicBezTo>
                    <a:pt x="9941" y="21451"/>
                    <a:pt x="15611" y="20894"/>
                    <a:pt x="21281" y="20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901249" y="120496"/>
              <a:ext cx="132341" cy="18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06" fill="norm" stroke="1" extrusionOk="0">
                  <a:moveTo>
                    <a:pt x="4357" y="6450"/>
                  </a:moveTo>
                  <a:cubicBezTo>
                    <a:pt x="2857" y="6236"/>
                    <a:pt x="1357" y="6022"/>
                    <a:pt x="607" y="6450"/>
                  </a:cubicBezTo>
                  <a:cubicBezTo>
                    <a:pt x="-143" y="6877"/>
                    <a:pt x="-143" y="7947"/>
                    <a:pt x="307" y="9978"/>
                  </a:cubicBezTo>
                  <a:cubicBezTo>
                    <a:pt x="757" y="12010"/>
                    <a:pt x="1657" y="15004"/>
                    <a:pt x="2107" y="17250"/>
                  </a:cubicBezTo>
                  <a:cubicBezTo>
                    <a:pt x="2557" y="19495"/>
                    <a:pt x="2557" y="20992"/>
                    <a:pt x="2107" y="21099"/>
                  </a:cubicBezTo>
                  <a:cubicBezTo>
                    <a:pt x="1657" y="21206"/>
                    <a:pt x="757" y="19923"/>
                    <a:pt x="607" y="16822"/>
                  </a:cubicBezTo>
                  <a:cubicBezTo>
                    <a:pt x="457" y="13721"/>
                    <a:pt x="1057" y="8802"/>
                    <a:pt x="1807" y="5701"/>
                  </a:cubicBezTo>
                  <a:cubicBezTo>
                    <a:pt x="2557" y="2600"/>
                    <a:pt x="3457" y="1317"/>
                    <a:pt x="4657" y="568"/>
                  </a:cubicBezTo>
                  <a:cubicBezTo>
                    <a:pt x="5857" y="-180"/>
                    <a:pt x="7357" y="-394"/>
                    <a:pt x="9457" y="1210"/>
                  </a:cubicBezTo>
                  <a:cubicBezTo>
                    <a:pt x="11557" y="2814"/>
                    <a:pt x="14257" y="6236"/>
                    <a:pt x="16357" y="9764"/>
                  </a:cubicBezTo>
                  <a:cubicBezTo>
                    <a:pt x="18457" y="13293"/>
                    <a:pt x="19957" y="16929"/>
                    <a:pt x="21457" y="20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133505" y="298420"/>
              <a:ext cx="55509" cy="9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4407349" y="48212"/>
              <a:ext cx="163322" cy="51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04" fill="norm" stroke="1" extrusionOk="0">
                  <a:moveTo>
                    <a:pt x="3360" y="6034"/>
                  </a:moveTo>
                  <a:cubicBezTo>
                    <a:pt x="3120" y="8734"/>
                    <a:pt x="2880" y="11434"/>
                    <a:pt x="2400" y="13864"/>
                  </a:cubicBezTo>
                  <a:cubicBezTo>
                    <a:pt x="1920" y="16294"/>
                    <a:pt x="1200" y="18454"/>
                    <a:pt x="720" y="19766"/>
                  </a:cubicBezTo>
                  <a:cubicBezTo>
                    <a:pt x="240" y="21077"/>
                    <a:pt x="0" y="21540"/>
                    <a:pt x="0" y="21501"/>
                  </a:cubicBezTo>
                  <a:cubicBezTo>
                    <a:pt x="0" y="21463"/>
                    <a:pt x="240" y="20923"/>
                    <a:pt x="1200" y="19264"/>
                  </a:cubicBezTo>
                  <a:cubicBezTo>
                    <a:pt x="2160" y="17606"/>
                    <a:pt x="3840" y="14829"/>
                    <a:pt x="5160" y="12206"/>
                  </a:cubicBezTo>
                  <a:cubicBezTo>
                    <a:pt x="6480" y="9583"/>
                    <a:pt x="7440" y="7114"/>
                    <a:pt x="8280" y="5224"/>
                  </a:cubicBezTo>
                  <a:cubicBezTo>
                    <a:pt x="9120" y="3334"/>
                    <a:pt x="9840" y="2023"/>
                    <a:pt x="10560" y="1213"/>
                  </a:cubicBezTo>
                  <a:cubicBezTo>
                    <a:pt x="11280" y="403"/>
                    <a:pt x="12000" y="94"/>
                    <a:pt x="12960" y="17"/>
                  </a:cubicBezTo>
                  <a:cubicBezTo>
                    <a:pt x="13920" y="-60"/>
                    <a:pt x="15120" y="94"/>
                    <a:pt x="16680" y="981"/>
                  </a:cubicBezTo>
                  <a:cubicBezTo>
                    <a:pt x="18240" y="1869"/>
                    <a:pt x="20160" y="3489"/>
                    <a:pt x="20880" y="4954"/>
                  </a:cubicBezTo>
                  <a:cubicBezTo>
                    <a:pt x="21600" y="6420"/>
                    <a:pt x="21120" y="7731"/>
                    <a:pt x="18600" y="8927"/>
                  </a:cubicBezTo>
                  <a:cubicBezTo>
                    <a:pt x="16080" y="10123"/>
                    <a:pt x="11520" y="11203"/>
                    <a:pt x="8640" y="11781"/>
                  </a:cubicBezTo>
                  <a:cubicBezTo>
                    <a:pt x="5760" y="12360"/>
                    <a:pt x="4560" y="12437"/>
                    <a:pt x="3720" y="12244"/>
                  </a:cubicBezTo>
                  <a:cubicBezTo>
                    <a:pt x="2880" y="12051"/>
                    <a:pt x="2400" y="11589"/>
                    <a:pt x="1920" y="11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533168" y="31977"/>
              <a:ext cx="134201" cy="38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4887" y="0"/>
                  </a:moveTo>
                  <a:cubicBezTo>
                    <a:pt x="16346" y="103"/>
                    <a:pt x="17805" y="206"/>
                    <a:pt x="19119" y="1594"/>
                  </a:cubicBezTo>
                  <a:cubicBezTo>
                    <a:pt x="20432" y="2983"/>
                    <a:pt x="21600" y="5657"/>
                    <a:pt x="21016" y="8383"/>
                  </a:cubicBezTo>
                  <a:cubicBezTo>
                    <a:pt x="20432" y="11109"/>
                    <a:pt x="18097" y="13886"/>
                    <a:pt x="14303" y="16097"/>
                  </a:cubicBezTo>
                  <a:cubicBezTo>
                    <a:pt x="10508" y="18309"/>
                    <a:pt x="5254" y="199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37819" y="1013497"/>
              <a:ext cx="304348" cy="40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65" fill="norm" stroke="1" extrusionOk="0">
                  <a:moveTo>
                    <a:pt x="2682" y="11296"/>
                  </a:moveTo>
                  <a:cubicBezTo>
                    <a:pt x="2813" y="12283"/>
                    <a:pt x="2944" y="13269"/>
                    <a:pt x="3337" y="14749"/>
                  </a:cubicBezTo>
                  <a:cubicBezTo>
                    <a:pt x="3729" y="16228"/>
                    <a:pt x="4384" y="18201"/>
                    <a:pt x="4711" y="19532"/>
                  </a:cubicBezTo>
                  <a:cubicBezTo>
                    <a:pt x="5038" y="20864"/>
                    <a:pt x="5038" y="21554"/>
                    <a:pt x="4973" y="21455"/>
                  </a:cubicBezTo>
                  <a:cubicBezTo>
                    <a:pt x="4908" y="21357"/>
                    <a:pt x="4777" y="20469"/>
                    <a:pt x="4122" y="18201"/>
                  </a:cubicBezTo>
                  <a:cubicBezTo>
                    <a:pt x="3468" y="15932"/>
                    <a:pt x="2289" y="12283"/>
                    <a:pt x="1504" y="9620"/>
                  </a:cubicBezTo>
                  <a:cubicBezTo>
                    <a:pt x="718" y="6957"/>
                    <a:pt x="326" y="5280"/>
                    <a:pt x="129" y="3998"/>
                  </a:cubicBezTo>
                  <a:cubicBezTo>
                    <a:pt x="-67" y="2716"/>
                    <a:pt x="-67" y="1828"/>
                    <a:pt x="326" y="1532"/>
                  </a:cubicBezTo>
                  <a:cubicBezTo>
                    <a:pt x="718" y="1236"/>
                    <a:pt x="1504" y="1532"/>
                    <a:pt x="2748" y="2568"/>
                  </a:cubicBezTo>
                  <a:cubicBezTo>
                    <a:pt x="3991" y="3603"/>
                    <a:pt x="5693" y="5379"/>
                    <a:pt x="6740" y="6513"/>
                  </a:cubicBezTo>
                  <a:cubicBezTo>
                    <a:pt x="7788" y="7647"/>
                    <a:pt x="8180" y="8140"/>
                    <a:pt x="8704" y="8387"/>
                  </a:cubicBezTo>
                  <a:cubicBezTo>
                    <a:pt x="9228" y="8633"/>
                    <a:pt x="9882" y="8633"/>
                    <a:pt x="10471" y="7894"/>
                  </a:cubicBezTo>
                  <a:cubicBezTo>
                    <a:pt x="11060" y="7154"/>
                    <a:pt x="11584" y="5675"/>
                    <a:pt x="12042" y="4442"/>
                  </a:cubicBezTo>
                  <a:cubicBezTo>
                    <a:pt x="12500" y="3209"/>
                    <a:pt x="12893" y="2222"/>
                    <a:pt x="13155" y="1433"/>
                  </a:cubicBezTo>
                  <a:cubicBezTo>
                    <a:pt x="13417" y="644"/>
                    <a:pt x="13548" y="53"/>
                    <a:pt x="13744" y="3"/>
                  </a:cubicBezTo>
                  <a:cubicBezTo>
                    <a:pt x="13940" y="-46"/>
                    <a:pt x="14202" y="447"/>
                    <a:pt x="14922" y="2420"/>
                  </a:cubicBezTo>
                  <a:cubicBezTo>
                    <a:pt x="15642" y="4392"/>
                    <a:pt x="16820" y="7844"/>
                    <a:pt x="17998" y="10754"/>
                  </a:cubicBezTo>
                  <a:cubicBezTo>
                    <a:pt x="19177" y="13664"/>
                    <a:pt x="20355" y="16031"/>
                    <a:pt x="21533" y="18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95058" y="1195876"/>
              <a:ext cx="108084" cy="1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977" fill="norm" stroke="1" extrusionOk="0">
                  <a:moveTo>
                    <a:pt x="3749" y="10790"/>
                  </a:moveTo>
                  <a:cubicBezTo>
                    <a:pt x="5549" y="11082"/>
                    <a:pt x="7349" y="11374"/>
                    <a:pt x="8789" y="10936"/>
                  </a:cubicBezTo>
                  <a:cubicBezTo>
                    <a:pt x="10229" y="10498"/>
                    <a:pt x="11309" y="9330"/>
                    <a:pt x="11849" y="7433"/>
                  </a:cubicBezTo>
                  <a:cubicBezTo>
                    <a:pt x="12389" y="5536"/>
                    <a:pt x="12389" y="2909"/>
                    <a:pt x="11489" y="1449"/>
                  </a:cubicBezTo>
                  <a:cubicBezTo>
                    <a:pt x="10589" y="-10"/>
                    <a:pt x="8789" y="-302"/>
                    <a:pt x="6989" y="282"/>
                  </a:cubicBezTo>
                  <a:cubicBezTo>
                    <a:pt x="5189" y="866"/>
                    <a:pt x="3389" y="2325"/>
                    <a:pt x="1949" y="5244"/>
                  </a:cubicBezTo>
                  <a:cubicBezTo>
                    <a:pt x="509" y="8163"/>
                    <a:pt x="-571" y="12541"/>
                    <a:pt x="329" y="15606"/>
                  </a:cubicBezTo>
                  <a:cubicBezTo>
                    <a:pt x="1229" y="18671"/>
                    <a:pt x="4109" y="20422"/>
                    <a:pt x="7889" y="20860"/>
                  </a:cubicBezTo>
                  <a:cubicBezTo>
                    <a:pt x="11669" y="21298"/>
                    <a:pt x="16349" y="20422"/>
                    <a:pt x="21029" y="19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609760" y="1186411"/>
              <a:ext cx="137705" cy="15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12" fill="norm" stroke="1" extrusionOk="0">
                  <a:moveTo>
                    <a:pt x="14522" y="5357"/>
                  </a:moveTo>
                  <a:cubicBezTo>
                    <a:pt x="13370" y="3578"/>
                    <a:pt x="12218" y="1799"/>
                    <a:pt x="10922" y="783"/>
                  </a:cubicBezTo>
                  <a:cubicBezTo>
                    <a:pt x="9626" y="-234"/>
                    <a:pt x="8186" y="-488"/>
                    <a:pt x="6314" y="1418"/>
                  </a:cubicBezTo>
                  <a:cubicBezTo>
                    <a:pt x="4442" y="3324"/>
                    <a:pt x="2138" y="7390"/>
                    <a:pt x="986" y="10693"/>
                  </a:cubicBezTo>
                  <a:cubicBezTo>
                    <a:pt x="-166" y="13997"/>
                    <a:pt x="-166" y="16538"/>
                    <a:pt x="266" y="18317"/>
                  </a:cubicBezTo>
                  <a:cubicBezTo>
                    <a:pt x="698" y="20096"/>
                    <a:pt x="1562" y="21112"/>
                    <a:pt x="2570" y="21112"/>
                  </a:cubicBezTo>
                  <a:cubicBezTo>
                    <a:pt x="3578" y="21112"/>
                    <a:pt x="4730" y="20096"/>
                    <a:pt x="5594" y="18825"/>
                  </a:cubicBezTo>
                  <a:cubicBezTo>
                    <a:pt x="6458" y="17554"/>
                    <a:pt x="7034" y="16030"/>
                    <a:pt x="7754" y="13743"/>
                  </a:cubicBezTo>
                  <a:cubicBezTo>
                    <a:pt x="8474" y="11456"/>
                    <a:pt x="9338" y="8406"/>
                    <a:pt x="10202" y="7771"/>
                  </a:cubicBezTo>
                  <a:cubicBezTo>
                    <a:pt x="11066" y="7136"/>
                    <a:pt x="11930" y="8914"/>
                    <a:pt x="13082" y="11201"/>
                  </a:cubicBezTo>
                  <a:cubicBezTo>
                    <a:pt x="14234" y="13488"/>
                    <a:pt x="15674" y="16284"/>
                    <a:pt x="17114" y="17936"/>
                  </a:cubicBezTo>
                  <a:cubicBezTo>
                    <a:pt x="18554" y="19587"/>
                    <a:pt x="19994" y="20096"/>
                    <a:pt x="21434" y="20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58566" y="1214349"/>
              <a:ext cx="99917" cy="10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0049"/>
                  </a:moveTo>
                  <a:cubicBezTo>
                    <a:pt x="0" y="8187"/>
                    <a:pt x="0" y="6324"/>
                    <a:pt x="400" y="6324"/>
                  </a:cubicBezTo>
                  <a:cubicBezTo>
                    <a:pt x="800" y="6324"/>
                    <a:pt x="1600" y="8187"/>
                    <a:pt x="2200" y="10049"/>
                  </a:cubicBezTo>
                  <a:cubicBezTo>
                    <a:pt x="2800" y="11911"/>
                    <a:pt x="3200" y="13773"/>
                    <a:pt x="3600" y="15635"/>
                  </a:cubicBezTo>
                  <a:cubicBezTo>
                    <a:pt x="4000" y="17497"/>
                    <a:pt x="4400" y="19359"/>
                    <a:pt x="4600" y="18614"/>
                  </a:cubicBezTo>
                  <a:cubicBezTo>
                    <a:pt x="4800" y="17869"/>
                    <a:pt x="4800" y="14518"/>
                    <a:pt x="4800" y="11724"/>
                  </a:cubicBezTo>
                  <a:cubicBezTo>
                    <a:pt x="4800" y="8931"/>
                    <a:pt x="4800" y="6697"/>
                    <a:pt x="5200" y="4649"/>
                  </a:cubicBezTo>
                  <a:cubicBezTo>
                    <a:pt x="5600" y="2600"/>
                    <a:pt x="6400" y="738"/>
                    <a:pt x="7800" y="180"/>
                  </a:cubicBezTo>
                  <a:cubicBezTo>
                    <a:pt x="9200" y="-379"/>
                    <a:pt x="11200" y="366"/>
                    <a:pt x="12600" y="2414"/>
                  </a:cubicBezTo>
                  <a:cubicBezTo>
                    <a:pt x="14000" y="4462"/>
                    <a:pt x="14800" y="7814"/>
                    <a:pt x="16200" y="11166"/>
                  </a:cubicBezTo>
                  <a:cubicBezTo>
                    <a:pt x="17600" y="14518"/>
                    <a:pt x="19600" y="17869"/>
                    <a:pt x="21600" y="21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91787" y="1236519"/>
              <a:ext cx="27756" cy="83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908440" y="1142154"/>
              <a:ext cx="11103" cy="2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969500" y="1186561"/>
              <a:ext cx="94366" cy="13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4" y="4896"/>
                    <a:pt x="847" y="9792"/>
                    <a:pt x="1482" y="12960"/>
                  </a:cubicBezTo>
                  <a:cubicBezTo>
                    <a:pt x="2118" y="16128"/>
                    <a:pt x="2965" y="17568"/>
                    <a:pt x="3388" y="17136"/>
                  </a:cubicBezTo>
                  <a:cubicBezTo>
                    <a:pt x="3812" y="16704"/>
                    <a:pt x="3812" y="14400"/>
                    <a:pt x="3812" y="12384"/>
                  </a:cubicBezTo>
                  <a:cubicBezTo>
                    <a:pt x="3812" y="10368"/>
                    <a:pt x="3812" y="8640"/>
                    <a:pt x="3812" y="6912"/>
                  </a:cubicBezTo>
                  <a:cubicBezTo>
                    <a:pt x="3812" y="5184"/>
                    <a:pt x="3812" y="3456"/>
                    <a:pt x="4871" y="2304"/>
                  </a:cubicBezTo>
                  <a:cubicBezTo>
                    <a:pt x="5929" y="1152"/>
                    <a:pt x="8047" y="576"/>
                    <a:pt x="9741" y="1296"/>
                  </a:cubicBezTo>
                  <a:cubicBezTo>
                    <a:pt x="11435" y="2016"/>
                    <a:pt x="12706" y="4032"/>
                    <a:pt x="13765" y="7056"/>
                  </a:cubicBezTo>
                  <a:cubicBezTo>
                    <a:pt x="14824" y="10080"/>
                    <a:pt x="15671" y="14112"/>
                    <a:pt x="16941" y="16704"/>
                  </a:cubicBezTo>
                  <a:cubicBezTo>
                    <a:pt x="18212" y="19296"/>
                    <a:pt x="19906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102690" y="1183059"/>
              <a:ext cx="106618" cy="46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505" fill="norm" stroke="1" extrusionOk="0">
                  <a:moveTo>
                    <a:pt x="11886" y="1698"/>
                  </a:moveTo>
                  <a:cubicBezTo>
                    <a:pt x="10806" y="1271"/>
                    <a:pt x="9726" y="844"/>
                    <a:pt x="8466" y="503"/>
                  </a:cubicBezTo>
                  <a:cubicBezTo>
                    <a:pt x="7206" y="161"/>
                    <a:pt x="5766" y="-95"/>
                    <a:pt x="4506" y="33"/>
                  </a:cubicBezTo>
                  <a:cubicBezTo>
                    <a:pt x="3246" y="161"/>
                    <a:pt x="2166" y="673"/>
                    <a:pt x="1266" y="1527"/>
                  </a:cubicBezTo>
                  <a:cubicBezTo>
                    <a:pt x="366" y="2381"/>
                    <a:pt x="-354" y="3576"/>
                    <a:pt x="186" y="4302"/>
                  </a:cubicBezTo>
                  <a:cubicBezTo>
                    <a:pt x="726" y="5028"/>
                    <a:pt x="2526" y="5284"/>
                    <a:pt x="4146" y="5284"/>
                  </a:cubicBezTo>
                  <a:cubicBezTo>
                    <a:pt x="5766" y="5284"/>
                    <a:pt x="7206" y="5028"/>
                    <a:pt x="8286" y="4686"/>
                  </a:cubicBezTo>
                  <a:cubicBezTo>
                    <a:pt x="9366" y="4345"/>
                    <a:pt x="10086" y="3918"/>
                    <a:pt x="10626" y="3448"/>
                  </a:cubicBezTo>
                  <a:cubicBezTo>
                    <a:pt x="11166" y="2979"/>
                    <a:pt x="11526" y="2466"/>
                    <a:pt x="11706" y="2552"/>
                  </a:cubicBezTo>
                  <a:cubicBezTo>
                    <a:pt x="11886" y="2637"/>
                    <a:pt x="11886" y="3320"/>
                    <a:pt x="13326" y="4729"/>
                  </a:cubicBezTo>
                  <a:cubicBezTo>
                    <a:pt x="14766" y="6137"/>
                    <a:pt x="17646" y="8272"/>
                    <a:pt x="19266" y="10577"/>
                  </a:cubicBezTo>
                  <a:cubicBezTo>
                    <a:pt x="20886" y="12882"/>
                    <a:pt x="21246" y="15358"/>
                    <a:pt x="19986" y="17151"/>
                  </a:cubicBezTo>
                  <a:cubicBezTo>
                    <a:pt x="18726" y="18944"/>
                    <a:pt x="15846" y="20054"/>
                    <a:pt x="13506" y="20694"/>
                  </a:cubicBezTo>
                  <a:cubicBezTo>
                    <a:pt x="11166" y="21334"/>
                    <a:pt x="9366" y="21505"/>
                    <a:pt x="7566" y="21505"/>
                  </a:cubicBezTo>
                  <a:cubicBezTo>
                    <a:pt x="5766" y="21505"/>
                    <a:pt x="3966" y="21334"/>
                    <a:pt x="3246" y="20395"/>
                  </a:cubicBezTo>
                  <a:cubicBezTo>
                    <a:pt x="2526" y="19456"/>
                    <a:pt x="2886" y="17748"/>
                    <a:pt x="3246" y="16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04349" y="1464106"/>
              <a:ext cx="865068" cy="6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390" fill="norm" stroke="1" extrusionOk="0">
                  <a:moveTo>
                    <a:pt x="532" y="17053"/>
                  </a:moveTo>
                  <a:cubicBezTo>
                    <a:pt x="255" y="18189"/>
                    <a:pt x="-22" y="19326"/>
                    <a:pt x="1" y="20179"/>
                  </a:cubicBezTo>
                  <a:cubicBezTo>
                    <a:pt x="24" y="21032"/>
                    <a:pt x="347" y="21600"/>
                    <a:pt x="1316" y="21316"/>
                  </a:cubicBezTo>
                  <a:cubicBezTo>
                    <a:pt x="2286" y="21032"/>
                    <a:pt x="3901" y="19895"/>
                    <a:pt x="5586" y="17905"/>
                  </a:cubicBezTo>
                  <a:cubicBezTo>
                    <a:pt x="7270" y="15916"/>
                    <a:pt x="9024" y="13074"/>
                    <a:pt x="10916" y="10516"/>
                  </a:cubicBezTo>
                  <a:cubicBezTo>
                    <a:pt x="12809" y="7958"/>
                    <a:pt x="14840" y="5684"/>
                    <a:pt x="16640" y="3979"/>
                  </a:cubicBezTo>
                  <a:cubicBezTo>
                    <a:pt x="18440" y="2274"/>
                    <a:pt x="20009" y="1137"/>
                    <a:pt x="215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54754" y="1475207"/>
              <a:ext cx="398010" cy="4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888" fill="norm" stroke="1" extrusionOk="0">
                  <a:moveTo>
                    <a:pt x="1711" y="14087"/>
                  </a:moveTo>
                  <a:cubicBezTo>
                    <a:pt x="911" y="15965"/>
                    <a:pt x="111" y="17843"/>
                    <a:pt x="11" y="19252"/>
                  </a:cubicBezTo>
                  <a:cubicBezTo>
                    <a:pt x="-89" y="20661"/>
                    <a:pt x="511" y="21600"/>
                    <a:pt x="2161" y="20191"/>
                  </a:cubicBezTo>
                  <a:cubicBezTo>
                    <a:pt x="3811" y="18783"/>
                    <a:pt x="6511" y="15026"/>
                    <a:pt x="9911" y="11270"/>
                  </a:cubicBezTo>
                  <a:cubicBezTo>
                    <a:pt x="13311" y="7513"/>
                    <a:pt x="17411" y="3757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358062" y="1186561"/>
              <a:ext cx="11103" cy="5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391367" y="1341986"/>
              <a:ext cx="5552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957558" y="1097747"/>
              <a:ext cx="33306" cy="29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00"/>
                    <a:pt x="4800" y="9600"/>
                    <a:pt x="8400" y="13200"/>
                  </a:cubicBezTo>
                  <a:cubicBezTo>
                    <a:pt x="12000" y="16800"/>
                    <a:pt x="16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068575" y="1103298"/>
              <a:ext cx="38857" cy="29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075"/>
                    <a:pt x="8229" y="8151"/>
                    <a:pt x="11829" y="11751"/>
                  </a:cubicBezTo>
                  <a:cubicBezTo>
                    <a:pt x="15429" y="15351"/>
                    <a:pt x="18514" y="18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863192" y="1212466"/>
              <a:ext cx="310851" cy="3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114" y="12960"/>
                    <a:pt x="8229" y="5400"/>
                    <a:pt x="11829" y="2160"/>
                  </a:cubicBezTo>
                  <a:cubicBezTo>
                    <a:pt x="15429" y="-1080"/>
                    <a:pt x="18514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885308" y="1314232"/>
              <a:ext cx="305388" cy="4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782" y="21600"/>
                  </a:moveTo>
                  <a:cubicBezTo>
                    <a:pt x="264" y="19200"/>
                    <a:pt x="-253" y="16800"/>
                    <a:pt x="135" y="14000"/>
                  </a:cubicBezTo>
                  <a:cubicBezTo>
                    <a:pt x="523" y="11200"/>
                    <a:pt x="1816" y="8000"/>
                    <a:pt x="4791" y="5600"/>
                  </a:cubicBezTo>
                  <a:cubicBezTo>
                    <a:pt x="7766" y="3200"/>
                    <a:pt x="12422" y="1600"/>
                    <a:pt x="15462" y="800"/>
                  </a:cubicBezTo>
                  <a:cubicBezTo>
                    <a:pt x="18501" y="0"/>
                    <a:pt x="19924" y="0"/>
                    <a:pt x="213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720101" y="1139652"/>
              <a:ext cx="120048" cy="23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197" fill="norm" stroke="1" extrusionOk="0">
                  <a:moveTo>
                    <a:pt x="20917" y="3191"/>
                  </a:moveTo>
                  <a:cubicBezTo>
                    <a:pt x="18338" y="1872"/>
                    <a:pt x="15759" y="552"/>
                    <a:pt x="12696" y="140"/>
                  </a:cubicBezTo>
                  <a:cubicBezTo>
                    <a:pt x="9633" y="-272"/>
                    <a:pt x="6087" y="223"/>
                    <a:pt x="3508" y="1624"/>
                  </a:cubicBezTo>
                  <a:cubicBezTo>
                    <a:pt x="929" y="3026"/>
                    <a:pt x="-683" y="5334"/>
                    <a:pt x="284" y="7230"/>
                  </a:cubicBezTo>
                  <a:cubicBezTo>
                    <a:pt x="1251" y="9126"/>
                    <a:pt x="4798" y="10610"/>
                    <a:pt x="8505" y="12094"/>
                  </a:cubicBezTo>
                  <a:cubicBezTo>
                    <a:pt x="12213" y="13578"/>
                    <a:pt x="16081" y="15062"/>
                    <a:pt x="18177" y="16217"/>
                  </a:cubicBezTo>
                  <a:cubicBezTo>
                    <a:pt x="20272" y="17371"/>
                    <a:pt x="20595" y="18195"/>
                    <a:pt x="20272" y="18937"/>
                  </a:cubicBezTo>
                  <a:cubicBezTo>
                    <a:pt x="19950" y="19679"/>
                    <a:pt x="18983" y="20339"/>
                    <a:pt x="17532" y="20751"/>
                  </a:cubicBezTo>
                  <a:cubicBezTo>
                    <a:pt x="16081" y="21163"/>
                    <a:pt x="14147" y="21328"/>
                    <a:pt x="11407" y="21081"/>
                  </a:cubicBezTo>
                  <a:cubicBezTo>
                    <a:pt x="8666" y="20833"/>
                    <a:pt x="5120" y="20174"/>
                    <a:pt x="4475" y="19020"/>
                  </a:cubicBezTo>
                  <a:cubicBezTo>
                    <a:pt x="3830" y="17865"/>
                    <a:pt x="6087" y="16217"/>
                    <a:pt x="8344" y="14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2884928" y="1191602"/>
              <a:ext cx="166155" cy="16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95" fill="norm" stroke="1" extrusionOk="0">
                  <a:moveTo>
                    <a:pt x="2112" y="1473"/>
                  </a:moveTo>
                  <a:cubicBezTo>
                    <a:pt x="1392" y="534"/>
                    <a:pt x="672" y="-405"/>
                    <a:pt x="312" y="182"/>
                  </a:cubicBezTo>
                  <a:cubicBezTo>
                    <a:pt x="-48" y="769"/>
                    <a:pt x="-48" y="2882"/>
                    <a:pt x="72" y="5817"/>
                  </a:cubicBezTo>
                  <a:cubicBezTo>
                    <a:pt x="192" y="8752"/>
                    <a:pt x="432" y="12508"/>
                    <a:pt x="912" y="15091"/>
                  </a:cubicBezTo>
                  <a:cubicBezTo>
                    <a:pt x="1392" y="17673"/>
                    <a:pt x="2112" y="19082"/>
                    <a:pt x="3072" y="19317"/>
                  </a:cubicBezTo>
                  <a:cubicBezTo>
                    <a:pt x="4032" y="19552"/>
                    <a:pt x="5232" y="18612"/>
                    <a:pt x="6432" y="16734"/>
                  </a:cubicBezTo>
                  <a:cubicBezTo>
                    <a:pt x="7632" y="14856"/>
                    <a:pt x="8832" y="12038"/>
                    <a:pt x="9792" y="9456"/>
                  </a:cubicBezTo>
                  <a:cubicBezTo>
                    <a:pt x="10752" y="6873"/>
                    <a:pt x="11472" y="4525"/>
                    <a:pt x="11832" y="4408"/>
                  </a:cubicBezTo>
                  <a:cubicBezTo>
                    <a:pt x="12192" y="4291"/>
                    <a:pt x="12192" y="6404"/>
                    <a:pt x="12792" y="9104"/>
                  </a:cubicBezTo>
                  <a:cubicBezTo>
                    <a:pt x="13392" y="11804"/>
                    <a:pt x="14592" y="15091"/>
                    <a:pt x="16152" y="17204"/>
                  </a:cubicBezTo>
                  <a:cubicBezTo>
                    <a:pt x="17712" y="19317"/>
                    <a:pt x="19632" y="20256"/>
                    <a:pt x="21552" y="21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3101911" y="1184361"/>
              <a:ext cx="87944" cy="18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70" fill="norm" stroke="1" extrusionOk="0">
                  <a:moveTo>
                    <a:pt x="18688" y="3428"/>
                  </a:moveTo>
                  <a:cubicBezTo>
                    <a:pt x="18238" y="2369"/>
                    <a:pt x="17788" y="1310"/>
                    <a:pt x="16213" y="675"/>
                  </a:cubicBezTo>
                  <a:cubicBezTo>
                    <a:pt x="14638" y="40"/>
                    <a:pt x="11938" y="-172"/>
                    <a:pt x="9913" y="146"/>
                  </a:cubicBezTo>
                  <a:cubicBezTo>
                    <a:pt x="7888" y="463"/>
                    <a:pt x="6538" y="1310"/>
                    <a:pt x="4513" y="3957"/>
                  </a:cubicBezTo>
                  <a:cubicBezTo>
                    <a:pt x="2488" y="6604"/>
                    <a:pt x="-212" y="11052"/>
                    <a:pt x="13" y="14334"/>
                  </a:cubicBezTo>
                  <a:cubicBezTo>
                    <a:pt x="238" y="17616"/>
                    <a:pt x="3388" y="19734"/>
                    <a:pt x="7438" y="20581"/>
                  </a:cubicBezTo>
                  <a:cubicBezTo>
                    <a:pt x="11488" y="21428"/>
                    <a:pt x="16438" y="21004"/>
                    <a:pt x="21388" y="20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3249217" y="1182524"/>
              <a:ext cx="129368" cy="17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91" fill="norm" stroke="1" extrusionOk="0">
                  <a:moveTo>
                    <a:pt x="13970" y="2490"/>
                  </a:moveTo>
                  <a:cubicBezTo>
                    <a:pt x="12144" y="1377"/>
                    <a:pt x="10319" y="263"/>
                    <a:pt x="8798" y="41"/>
                  </a:cubicBezTo>
                  <a:cubicBezTo>
                    <a:pt x="7277" y="-182"/>
                    <a:pt x="6060" y="486"/>
                    <a:pt x="4539" y="2713"/>
                  </a:cubicBezTo>
                  <a:cubicBezTo>
                    <a:pt x="3017" y="4940"/>
                    <a:pt x="1192" y="8725"/>
                    <a:pt x="432" y="11954"/>
                  </a:cubicBezTo>
                  <a:cubicBezTo>
                    <a:pt x="-329" y="15183"/>
                    <a:pt x="-25" y="17855"/>
                    <a:pt x="888" y="19414"/>
                  </a:cubicBezTo>
                  <a:cubicBezTo>
                    <a:pt x="1801" y="20973"/>
                    <a:pt x="3322" y="21418"/>
                    <a:pt x="6820" y="20861"/>
                  </a:cubicBezTo>
                  <a:cubicBezTo>
                    <a:pt x="10319" y="20305"/>
                    <a:pt x="15795" y="18746"/>
                    <a:pt x="21271" y="17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3428560" y="1194656"/>
              <a:ext cx="122103" cy="14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0381" fill="norm" stroke="1" extrusionOk="0">
                  <a:moveTo>
                    <a:pt x="950" y="10701"/>
                  </a:moveTo>
                  <a:cubicBezTo>
                    <a:pt x="4127" y="9911"/>
                    <a:pt x="7303" y="9120"/>
                    <a:pt x="9368" y="8067"/>
                  </a:cubicBezTo>
                  <a:cubicBezTo>
                    <a:pt x="11433" y="7013"/>
                    <a:pt x="12385" y="5696"/>
                    <a:pt x="12862" y="4379"/>
                  </a:cubicBezTo>
                  <a:cubicBezTo>
                    <a:pt x="13338" y="3062"/>
                    <a:pt x="13338" y="1745"/>
                    <a:pt x="12385" y="823"/>
                  </a:cubicBezTo>
                  <a:cubicBezTo>
                    <a:pt x="11433" y="-99"/>
                    <a:pt x="9527" y="-626"/>
                    <a:pt x="6986" y="1350"/>
                  </a:cubicBezTo>
                  <a:cubicBezTo>
                    <a:pt x="4444" y="3325"/>
                    <a:pt x="1268" y="7803"/>
                    <a:pt x="315" y="11623"/>
                  </a:cubicBezTo>
                  <a:cubicBezTo>
                    <a:pt x="-638" y="15442"/>
                    <a:pt x="633" y="18603"/>
                    <a:pt x="3333" y="19789"/>
                  </a:cubicBezTo>
                  <a:cubicBezTo>
                    <a:pt x="6033" y="20974"/>
                    <a:pt x="10162" y="20184"/>
                    <a:pt x="13338" y="19130"/>
                  </a:cubicBezTo>
                  <a:cubicBezTo>
                    <a:pt x="16515" y="18076"/>
                    <a:pt x="18738" y="16759"/>
                    <a:pt x="20962" y="15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3564419" y="1174988"/>
              <a:ext cx="80609" cy="16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281" fill="norm" stroke="1" extrusionOk="0">
                  <a:moveTo>
                    <a:pt x="20911" y="2221"/>
                  </a:moveTo>
                  <a:cubicBezTo>
                    <a:pt x="19471" y="1261"/>
                    <a:pt x="18031" y="301"/>
                    <a:pt x="14431" y="61"/>
                  </a:cubicBezTo>
                  <a:cubicBezTo>
                    <a:pt x="10831" y="-179"/>
                    <a:pt x="5071" y="301"/>
                    <a:pt x="2191" y="1261"/>
                  </a:cubicBezTo>
                  <a:cubicBezTo>
                    <a:pt x="-689" y="2221"/>
                    <a:pt x="-689" y="3661"/>
                    <a:pt x="1951" y="5941"/>
                  </a:cubicBezTo>
                  <a:cubicBezTo>
                    <a:pt x="4591" y="8221"/>
                    <a:pt x="9871" y="11341"/>
                    <a:pt x="12991" y="13741"/>
                  </a:cubicBezTo>
                  <a:cubicBezTo>
                    <a:pt x="16111" y="16141"/>
                    <a:pt x="17071" y="17821"/>
                    <a:pt x="16351" y="19021"/>
                  </a:cubicBezTo>
                  <a:cubicBezTo>
                    <a:pt x="15631" y="20221"/>
                    <a:pt x="13231" y="20941"/>
                    <a:pt x="10831" y="21181"/>
                  </a:cubicBezTo>
                  <a:cubicBezTo>
                    <a:pt x="8431" y="21421"/>
                    <a:pt x="6031" y="21181"/>
                    <a:pt x="3631" y="20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3694985" y="1161231"/>
              <a:ext cx="94366" cy="20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5" fill="norm" stroke="1" extrusionOk="0">
                  <a:moveTo>
                    <a:pt x="21600" y="2594"/>
                  </a:moveTo>
                  <a:cubicBezTo>
                    <a:pt x="20329" y="1836"/>
                    <a:pt x="19059" y="1078"/>
                    <a:pt x="16306" y="509"/>
                  </a:cubicBezTo>
                  <a:cubicBezTo>
                    <a:pt x="13553" y="-59"/>
                    <a:pt x="9318" y="-438"/>
                    <a:pt x="6353" y="983"/>
                  </a:cubicBezTo>
                  <a:cubicBezTo>
                    <a:pt x="3388" y="2404"/>
                    <a:pt x="1694" y="5625"/>
                    <a:pt x="2118" y="8183"/>
                  </a:cubicBezTo>
                  <a:cubicBezTo>
                    <a:pt x="2541" y="10741"/>
                    <a:pt x="5082" y="12636"/>
                    <a:pt x="6988" y="14057"/>
                  </a:cubicBezTo>
                  <a:cubicBezTo>
                    <a:pt x="8894" y="15478"/>
                    <a:pt x="10165" y="16425"/>
                    <a:pt x="10800" y="17467"/>
                  </a:cubicBezTo>
                  <a:cubicBezTo>
                    <a:pt x="11435" y="18509"/>
                    <a:pt x="11435" y="19646"/>
                    <a:pt x="9529" y="20309"/>
                  </a:cubicBezTo>
                  <a:cubicBezTo>
                    <a:pt x="7623" y="20973"/>
                    <a:pt x="3812" y="21162"/>
                    <a:pt x="1906" y="20404"/>
                  </a:cubicBezTo>
                  <a:cubicBezTo>
                    <a:pt x="0" y="19646"/>
                    <a:pt x="0" y="17941"/>
                    <a:pt x="0" y="16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803149" y="1177142"/>
              <a:ext cx="147178" cy="13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62" fill="norm" stroke="1" extrusionOk="0">
                  <a:moveTo>
                    <a:pt x="1226" y="9121"/>
                  </a:moveTo>
                  <a:cubicBezTo>
                    <a:pt x="4466" y="7700"/>
                    <a:pt x="7706" y="6279"/>
                    <a:pt x="9596" y="4716"/>
                  </a:cubicBezTo>
                  <a:cubicBezTo>
                    <a:pt x="11486" y="3153"/>
                    <a:pt x="12026" y="1447"/>
                    <a:pt x="11621" y="595"/>
                  </a:cubicBezTo>
                  <a:cubicBezTo>
                    <a:pt x="11216" y="-258"/>
                    <a:pt x="9866" y="-258"/>
                    <a:pt x="8111" y="1021"/>
                  </a:cubicBezTo>
                  <a:cubicBezTo>
                    <a:pt x="6356" y="2300"/>
                    <a:pt x="4196" y="4858"/>
                    <a:pt x="2576" y="8268"/>
                  </a:cubicBezTo>
                  <a:cubicBezTo>
                    <a:pt x="956" y="11679"/>
                    <a:pt x="-124" y="15942"/>
                    <a:pt x="11" y="18358"/>
                  </a:cubicBezTo>
                  <a:cubicBezTo>
                    <a:pt x="146" y="20774"/>
                    <a:pt x="1496" y="21342"/>
                    <a:pt x="5006" y="20489"/>
                  </a:cubicBezTo>
                  <a:cubicBezTo>
                    <a:pt x="8516" y="19637"/>
                    <a:pt x="14186" y="17363"/>
                    <a:pt x="17291" y="16084"/>
                  </a:cubicBezTo>
                  <a:cubicBezTo>
                    <a:pt x="20396" y="14805"/>
                    <a:pt x="20936" y="14521"/>
                    <a:pt x="21476" y="14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3894817" y="1160657"/>
              <a:ext cx="116569" cy="21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166"/>
                  </a:moveTo>
                  <a:cubicBezTo>
                    <a:pt x="21600" y="2234"/>
                    <a:pt x="21600" y="1303"/>
                    <a:pt x="20743" y="745"/>
                  </a:cubicBezTo>
                  <a:cubicBezTo>
                    <a:pt x="19886" y="186"/>
                    <a:pt x="18171" y="0"/>
                    <a:pt x="16457" y="0"/>
                  </a:cubicBezTo>
                  <a:cubicBezTo>
                    <a:pt x="14743" y="0"/>
                    <a:pt x="13029" y="186"/>
                    <a:pt x="12000" y="745"/>
                  </a:cubicBezTo>
                  <a:cubicBezTo>
                    <a:pt x="10971" y="1303"/>
                    <a:pt x="10629" y="2234"/>
                    <a:pt x="10629" y="3724"/>
                  </a:cubicBezTo>
                  <a:cubicBezTo>
                    <a:pt x="10629" y="5214"/>
                    <a:pt x="10971" y="7262"/>
                    <a:pt x="12514" y="9124"/>
                  </a:cubicBezTo>
                  <a:cubicBezTo>
                    <a:pt x="14057" y="10986"/>
                    <a:pt x="16800" y="12662"/>
                    <a:pt x="18171" y="14152"/>
                  </a:cubicBezTo>
                  <a:cubicBezTo>
                    <a:pt x="19543" y="15641"/>
                    <a:pt x="19543" y="16945"/>
                    <a:pt x="16286" y="18155"/>
                  </a:cubicBezTo>
                  <a:cubicBezTo>
                    <a:pt x="13029" y="19366"/>
                    <a:pt x="6514" y="204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577575" y="1219867"/>
              <a:ext cx="16654" cy="10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4572025" y="1153256"/>
              <a:ext cx="22204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657823" y="1194321"/>
              <a:ext cx="102933" cy="14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69" fill="norm" stroke="1" extrusionOk="0">
                  <a:moveTo>
                    <a:pt x="1786" y="4654"/>
                  </a:moveTo>
                  <a:cubicBezTo>
                    <a:pt x="1014" y="9084"/>
                    <a:pt x="243" y="13515"/>
                    <a:pt x="50" y="16561"/>
                  </a:cubicBezTo>
                  <a:cubicBezTo>
                    <a:pt x="-143" y="19607"/>
                    <a:pt x="243" y="21269"/>
                    <a:pt x="821" y="21269"/>
                  </a:cubicBezTo>
                  <a:cubicBezTo>
                    <a:pt x="1400" y="21269"/>
                    <a:pt x="2171" y="19607"/>
                    <a:pt x="2171" y="16423"/>
                  </a:cubicBezTo>
                  <a:cubicBezTo>
                    <a:pt x="2171" y="13238"/>
                    <a:pt x="1400" y="8531"/>
                    <a:pt x="821" y="5484"/>
                  </a:cubicBezTo>
                  <a:cubicBezTo>
                    <a:pt x="243" y="2438"/>
                    <a:pt x="-143" y="1054"/>
                    <a:pt x="1593" y="361"/>
                  </a:cubicBezTo>
                  <a:cubicBezTo>
                    <a:pt x="3328" y="-331"/>
                    <a:pt x="7186" y="-331"/>
                    <a:pt x="10850" y="3131"/>
                  </a:cubicBezTo>
                  <a:cubicBezTo>
                    <a:pt x="14514" y="6592"/>
                    <a:pt x="17986" y="13515"/>
                    <a:pt x="21457" y="20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357223" y="1176933"/>
              <a:ext cx="136250" cy="19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34" fill="norm" stroke="1" extrusionOk="0">
                  <a:moveTo>
                    <a:pt x="1354" y="5340"/>
                  </a:moveTo>
                  <a:cubicBezTo>
                    <a:pt x="770" y="8396"/>
                    <a:pt x="186" y="11453"/>
                    <a:pt x="40" y="14102"/>
                  </a:cubicBezTo>
                  <a:cubicBezTo>
                    <a:pt x="-106" y="16751"/>
                    <a:pt x="186" y="18992"/>
                    <a:pt x="332" y="19196"/>
                  </a:cubicBezTo>
                  <a:cubicBezTo>
                    <a:pt x="478" y="19400"/>
                    <a:pt x="478" y="17566"/>
                    <a:pt x="916" y="14713"/>
                  </a:cubicBezTo>
                  <a:cubicBezTo>
                    <a:pt x="1353" y="11860"/>
                    <a:pt x="2229" y="7989"/>
                    <a:pt x="3543" y="5238"/>
                  </a:cubicBezTo>
                  <a:cubicBezTo>
                    <a:pt x="4856" y="2487"/>
                    <a:pt x="6608" y="857"/>
                    <a:pt x="8213" y="245"/>
                  </a:cubicBezTo>
                  <a:cubicBezTo>
                    <a:pt x="9818" y="-366"/>
                    <a:pt x="11278" y="42"/>
                    <a:pt x="13029" y="2894"/>
                  </a:cubicBezTo>
                  <a:cubicBezTo>
                    <a:pt x="14781" y="5747"/>
                    <a:pt x="16824" y="11045"/>
                    <a:pt x="18283" y="14509"/>
                  </a:cubicBezTo>
                  <a:cubicBezTo>
                    <a:pt x="19743" y="17974"/>
                    <a:pt x="20618" y="19604"/>
                    <a:pt x="21494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862530" y="948376"/>
              <a:ext cx="174929" cy="37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81" fill="norm" stroke="1" extrusionOk="0">
                  <a:moveTo>
                    <a:pt x="18768" y="4397"/>
                  </a:moveTo>
                  <a:cubicBezTo>
                    <a:pt x="18086" y="3027"/>
                    <a:pt x="17403" y="1657"/>
                    <a:pt x="16494" y="867"/>
                  </a:cubicBezTo>
                  <a:cubicBezTo>
                    <a:pt x="15584" y="77"/>
                    <a:pt x="14448" y="-134"/>
                    <a:pt x="13424" y="77"/>
                  </a:cubicBezTo>
                  <a:cubicBezTo>
                    <a:pt x="12401" y="287"/>
                    <a:pt x="11492" y="920"/>
                    <a:pt x="10355" y="2869"/>
                  </a:cubicBezTo>
                  <a:cubicBezTo>
                    <a:pt x="9218" y="4818"/>
                    <a:pt x="7854" y="8085"/>
                    <a:pt x="7285" y="11193"/>
                  </a:cubicBezTo>
                  <a:cubicBezTo>
                    <a:pt x="6717" y="14301"/>
                    <a:pt x="6944" y="17251"/>
                    <a:pt x="7172" y="18990"/>
                  </a:cubicBezTo>
                  <a:cubicBezTo>
                    <a:pt x="7399" y="20728"/>
                    <a:pt x="7627" y="21255"/>
                    <a:pt x="7285" y="21361"/>
                  </a:cubicBezTo>
                  <a:cubicBezTo>
                    <a:pt x="6944" y="21466"/>
                    <a:pt x="6035" y="21150"/>
                    <a:pt x="5125" y="20781"/>
                  </a:cubicBezTo>
                  <a:cubicBezTo>
                    <a:pt x="4216" y="20412"/>
                    <a:pt x="3306" y="19991"/>
                    <a:pt x="2283" y="19517"/>
                  </a:cubicBezTo>
                  <a:cubicBezTo>
                    <a:pt x="1260" y="19043"/>
                    <a:pt x="123" y="18516"/>
                    <a:pt x="10" y="18042"/>
                  </a:cubicBezTo>
                  <a:cubicBezTo>
                    <a:pt x="-104" y="17567"/>
                    <a:pt x="805" y="17146"/>
                    <a:pt x="3534" y="16566"/>
                  </a:cubicBezTo>
                  <a:cubicBezTo>
                    <a:pt x="6262" y="15987"/>
                    <a:pt x="10810" y="15249"/>
                    <a:pt x="14107" y="14565"/>
                  </a:cubicBezTo>
                  <a:cubicBezTo>
                    <a:pt x="17403" y="13880"/>
                    <a:pt x="19450" y="13247"/>
                    <a:pt x="21496" y="12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095877" y="1003382"/>
              <a:ext cx="13744" cy="34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0"/>
                  </a:moveTo>
                  <a:cubicBezTo>
                    <a:pt x="11955" y="1829"/>
                    <a:pt x="3855" y="3657"/>
                    <a:pt x="1155" y="6629"/>
                  </a:cubicBezTo>
                  <a:cubicBezTo>
                    <a:pt x="-1545" y="9600"/>
                    <a:pt x="1155" y="13714"/>
                    <a:pt x="2505" y="16400"/>
                  </a:cubicBezTo>
                  <a:cubicBezTo>
                    <a:pt x="3855" y="19086"/>
                    <a:pt x="3855" y="20343"/>
                    <a:pt x="38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6131824" y="1230969"/>
              <a:ext cx="5552" cy="8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6131824" y="1131053"/>
              <a:ext cx="11103" cy="8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6163279" y="1157741"/>
              <a:ext cx="100970" cy="35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94" fill="norm" stroke="1" extrusionOk="0">
                  <a:moveTo>
                    <a:pt x="7462" y="1716"/>
                  </a:moveTo>
                  <a:cubicBezTo>
                    <a:pt x="6676" y="4912"/>
                    <a:pt x="5891" y="8108"/>
                    <a:pt x="5694" y="11084"/>
                  </a:cubicBezTo>
                  <a:cubicBezTo>
                    <a:pt x="5498" y="14059"/>
                    <a:pt x="5891" y="16814"/>
                    <a:pt x="6087" y="18577"/>
                  </a:cubicBezTo>
                  <a:cubicBezTo>
                    <a:pt x="6284" y="20341"/>
                    <a:pt x="6284" y="21112"/>
                    <a:pt x="5498" y="21333"/>
                  </a:cubicBezTo>
                  <a:cubicBezTo>
                    <a:pt x="4713" y="21553"/>
                    <a:pt x="3142" y="21222"/>
                    <a:pt x="1964" y="19624"/>
                  </a:cubicBezTo>
                  <a:cubicBezTo>
                    <a:pt x="785" y="18026"/>
                    <a:pt x="0" y="15161"/>
                    <a:pt x="0" y="12020"/>
                  </a:cubicBezTo>
                  <a:cubicBezTo>
                    <a:pt x="0" y="8880"/>
                    <a:pt x="785" y="5463"/>
                    <a:pt x="1767" y="3480"/>
                  </a:cubicBezTo>
                  <a:cubicBezTo>
                    <a:pt x="2749" y="1496"/>
                    <a:pt x="3927" y="945"/>
                    <a:pt x="5891" y="559"/>
                  </a:cubicBezTo>
                  <a:cubicBezTo>
                    <a:pt x="7854" y="173"/>
                    <a:pt x="10604" y="-47"/>
                    <a:pt x="12764" y="8"/>
                  </a:cubicBezTo>
                  <a:cubicBezTo>
                    <a:pt x="14924" y="63"/>
                    <a:pt x="16494" y="394"/>
                    <a:pt x="17869" y="1441"/>
                  </a:cubicBezTo>
                  <a:cubicBezTo>
                    <a:pt x="19244" y="2488"/>
                    <a:pt x="20422" y="4251"/>
                    <a:pt x="21011" y="5463"/>
                  </a:cubicBezTo>
                  <a:cubicBezTo>
                    <a:pt x="21600" y="6675"/>
                    <a:pt x="21600" y="7337"/>
                    <a:pt x="20815" y="7888"/>
                  </a:cubicBezTo>
                  <a:cubicBezTo>
                    <a:pt x="20029" y="8439"/>
                    <a:pt x="18458" y="8880"/>
                    <a:pt x="16691" y="9100"/>
                  </a:cubicBezTo>
                  <a:cubicBezTo>
                    <a:pt x="14924" y="9320"/>
                    <a:pt x="12960" y="9320"/>
                    <a:pt x="12175" y="8880"/>
                  </a:cubicBezTo>
                  <a:cubicBezTo>
                    <a:pt x="11389" y="8439"/>
                    <a:pt x="11782" y="7557"/>
                    <a:pt x="12175" y="6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6294394" y="1146204"/>
              <a:ext cx="78972" cy="20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373" fill="norm" stroke="1" extrusionOk="0">
                  <a:moveTo>
                    <a:pt x="2466" y="5890"/>
                  </a:moveTo>
                  <a:cubicBezTo>
                    <a:pt x="4386" y="5125"/>
                    <a:pt x="6306" y="4361"/>
                    <a:pt x="7746" y="3309"/>
                  </a:cubicBezTo>
                  <a:cubicBezTo>
                    <a:pt x="9186" y="2258"/>
                    <a:pt x="10146" y="920"/>
                    <a:pt x="9426" y="346"/>
                  </a:cubicBezTo>
                  <a:cubicBezTo>
                    <a:pt x="8706" y="-227"/>
                    <a:pt x="6306" y="-36"/>
                    <a:pt x="4626" y="538"/>
                  </a:cubicBezTo>
                  <a:cubicBezTo>
                    <a:pt x="2946" y="1111"/>
                    <a:pt x="1986" y="2067"/>
                    <a:pt x="1026" y="3596"/>
                  </a:cubicBezTo>
                  <a:cubicBezTo>
                    <a:pt x="66" y="5125"/>
                    <a:pt x="-894" y="7228"/>
                    <a:pt x="1506" y="9044"/>
                  </a:cubicBezTo>
                  <a:cubicBezTo>
                    <a:pt x="3906" y="10860"/>
                    <a:pt x="9666" y="12389"/>
                    <a:pt x="13746" y="13536"/>
                  </a:cubicBezTo>
                  <a:cubicBezTo>
                    <a:pt x="17826" y="14683"/>
                    <a:pt x="20226" y="15447"/>
                    <a:pt x="20466" y="16690"/>
                  </a:cubicBezTo>
                  <a:cubicBezTo>
                    <a:pt x="20706" y="17932"/>
                    <a:pt x="18786" y="19653"/>
                    <a:pt x="15426" y="20513"/>
                  </a:cubicBezTo>
                  <a:cubicBezTo>
                    <a:pt x="12066" y="21373"/>
                    <a:pt x="7266" y="21373"/>
                    <a:pt x="2466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6771826" y="1071279"/>
              <a:ext cx="314751" cy="48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12" fill="norm" stroke="1" extrusionOk="0">
                  <a:moveTo>
                    <a:pt x="7845" y="5922"/>
                  </a:moveTo>
                  <a:cubicBezTo>
                    <a:pt x="7845" y="5524"/>
                    <a:pt x="7845" y="5125"/>
                    <a:pt x="7213" y="4647"/>
                  </a:cubicBezTo>
                  <a:cubicBezTo>
                    <a:pt x="6582" y="4169"/>
                    <a:pt x="5319" y="3611"/>
                    <a:pt x="3992" y="4129"/>
                  </a:cubicBezTo>
                  <a:cubicBezTo>
                    <a:pt x="2666" y="4647"/>
                    <a:pt x="1276" y="6241"/>
                    <a:pt x="582" y="7437"/>
                  </a:cubicBezTo>
                  <a:cubicBezTo>
                    <a:pt x="-113" y="8632"/>
                    <a:pt x="-113" y="9429"/>
                    <a:pt x="203" y="9947"/>
                  </a:cubicBezTo>
                  <a:cubicBezTo>
                    <a:pt x="519" y="10466"/>
                    <a:pt x="1150" y="10705"/>
                    <a:pt x="2098" y="10426"/>
                  </a:cubicBezTo>
                  <a:cubicBezTo>
                    <a:pt x="3045" y="10147"/>
                    <a:pt x="4308" y="9350"/>
                    <a:pt x="5003" y="8752"/>
                  </a:cubicBezTo>
                  <a:cubicBezTo>
                    <a:pt x="5698" y="8154"/>
                    <a:pt x="5824" y="7756"/>
                    <a:pt x="6392" y="7238"/>
                  </a:cubicBezTo>
                  <a:cubicBezTo>
                    <a:pt x="6961" y="6719"/>
                    <a:pt x="7971" y="6082"/>
                    <a:pt x="9045" y="4647"/>
                  </a:cubicBezTo>
                  <a:cubicBezTo>
                    <a:pt x="10119" y="3212"/>
                    <a:pt x="11255" y="981"/>
                    <a:pt x="11887" y="263"/>
                  </a:cubicBezTo>
                  <a:cubicBezTo>
                    <a:pt x="12519" y="-454"/>
                    <a:pt x="12645" y="343"/>
                    <a:pt x="12519" y="2057"/>
                  </a:cubicBezTo>
                  <a:cubicBezTo>
                    <a:pt x="12392" y="3770"/>
                    <a:pt x="12013" y="6401"/>
                    <a:pt x="11634" y="8951"/>
                  </a:cubicBezTo>
                  <a:cubicBezTo>
                    <a:pt x="11255" y="11502"/>
                    <a:pt x="10876" y="13973"/>
                    <a:pt x="10624" y="15726"/>
                  </a:cubicBezTo>
                  <a:cubicBezTo>
                    <a:pt x="10371" y="17480"/>
                    <a:pt x="10245" y="18516"/>
                    <a:pt x="10182" y="19273"/>
                  </a:cubicBezTo>
                  <a:cubicBezTo>
                    <a:pt x="10119" y="20030"/>
                    <a:pt x="10119" y="20508"/>
                    <a:pt x="10434" y="20787"/>
                  </a:cubicBezTo>
                  <a:cubicBezTo>
                    <a:pt x="10750" y="21066"/>
                    <a:pt x="11382" y="21146"/>
                    <a:pt x="12013" y="20668"/>
                  </a:cubicBezTo>
                  <a:cubicBezTo>
                    <a:pt x="12645" y="20190"/>
                    <a:pt x="13276" y="19153"/>
                    <a:pt x="13529" y="17958"/>
                  </a:cubicBezTo>
                  <a:cubicBezTo>
                    <a:pt x="13782" y="16762"/>
                    <a:pt x="13655" y="15407"/>
                    <a:pt x="13403" y="14491"/>
                  </a:cubicBezTo>
                  <a:cubicBezTo>
                    <a:pt x="13150" y="13574"/>
                    <a:pt x="12771" y="13096"/>
                    <a:pt x="12266" y="12737"/>
                  </a:cubicBezTo>
                  <a:cubicBezTo>
                    <a:pt x="11761" y="12378"/>
                    <a:pt x="11129" y="12139"/>
                    <a:pt x="11129" y="12100"/>
                  </a:cubicBezTo>
                  <a:cubicBezTo>
                    <a:pt x="11129" y="12060"/>
                    <a:pt x="11761" y="12219"/>
                    <a:pt x="13592" y="11741"/>
                  </a:cubicBezTo>
                  <a:cubicBezTo>
                    <a:pt x="15424" y="11263"/>
                    <a:pt x="18455" y="10147"/>
                    <a:pt x="21487" y="9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7553675" y="1160834"/>
              <a:ext cx="210110" cy="176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86" fill="norm" stroke="1" extrusionOk="0">
                  <a:moveTo>
                    <a:pt x="11853" y="3764"/>
                  </a:moveTo>
                  <a:cubicBezTo>
                    <a:pt x="11474" y="2428"/>
                    <a:pt x="11095" y="1092"/>
                    <a:pt x="10432" y="424"/>
                  </a:cubicBezTo>
                  <a:cubicBezTo>
                    <a:pt x="9769" y="-244"/>
                    <a:pt x="8821" y="-244"/>
                    <a:pt x="7305" y="1315"/>
                  </a:cubicBezTo>
                  <a:cubicBezTo>
                    <a:pt x="5790" y="2874"/>
                    <a:pt x="3705" y="5991"/>
                    <a:pt x="2284" y="9220"/>
                  </a:cubicBezTo>
                  <a:cubicBezTo>
                    <a:pt x="863" y="12449"/>
                    <a:pt x="105" y="15789"/>
                    <a:pt x="11" y="17904"/>
                  </a:cubicBezTo>
                  <a:cubicBezTo>
                    <a:pt x="-84" y="20020"/>
                    <a:pt x="484" y="20911"/>
                    <a:pt x="1242" y="21133"/>
                  </a:cubicBezTo>
                  <a:cubicBezTo>
                    <a:pt x="2000" y="21356"/>
                    <a:pt x="2948" y="20911"/>
                    <a:pt x="4274" y="19129"/>
                  </a:cubicBezTo>
                  <a:cubicBezTo>
                    <a:pt x="5600" y="17348"/>
                    <a:pt x="7305" y="14230"/>
                    <a:pt x="8253" y="12115"/>
                  </a:cubicBezTo>
                  <a:cubicBezTo>
                    <a:pt x="9200" y="9999"/>
                    <a:pt x="9390" y="8886"/>
                    <a:pt x="9769" y="8886"/>
                  </a:cubicBezTo>
                  <a:cubicBezTo>
                    <a:pt x="10148" y="8886"/>
                    <a:pt x="10716" y="9999"/>
                    <a:pt x="12705" y="11558"/>
                  </a:cubicBezTo>
                  <a:cubicBezTo>
                    <a:pt x="14695" y="13117"/>
                    <a:pt x="18105" y="15121"/>
                    <a:pt x="21516" y="17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147748" y="945180"/>
              <a:ext cx="113461" cy="39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99" fill="norm" stroke="1" extrusionOk="0">
                  <a:moveTo>
                    <a:pt x="2910" y="8887"/>
                  </a:moveTo>
                  <a:cubicBezTo>
                    <a:pt x="3595" y="11398"/>
                    <a:pt x="4281" y="13910"/>
                    <a:pt x="4795" y="15819"/>
                  </a:cubicBezTo>
                  <a:cubicBezTo>
                    <a:pt x="5310" y="17728"/>
                    <a:pt x="5653" y="19034"/>
                    <a:pt x="5824" y="19938"/>
                  </a:cubicBezTo>
                  <a:cubicBezTo>
                    <a:pt x="5995" y="20842"/>
                    <a:pt x="5995" y="21345"/>
                    <a:pt x="5481" y="21395"/>
                  </a:cubicBezTo>
                  <a:cubicBezTo>
                    <a:pt x="4967" y="21445"/>
                    <a:pt x="3938" y="21043"/>
                    <a:pt x="2910" y="19034"/>
                  </a:cubicBezTo>
                  <a:cubicBezTo>
                    <a:pt x="1881" y="17025"/>
                    <a:pt x="853" y="13408"/>
                    <a:pt x="338" y="10394"/>
                  </a:cubicBezTo>
                  <a:cubicBezTo>
                    <a:pt x="-176" y="7380"/>
                    <a:pt x="-176" y="4969"/>
                    <a:pt x="853" y="3311"/>
                  </a:cubicBezTo>
                  <a:cubicBezTo>
                    <a:pt x="1881" y="1653"/>
                    <a:pt x="3938" y="749"/>
                    <a:pt x="6167" y="297"/>
                  </a:cubicBezTo>
                  <a:cubicBezTo>
                    <a:pt x="8395" y="-155"/>
                    <a:pt x="10795" y="-155"/>
                    <a:pt x="13367" y="749"/>
                  </a:cubicBezTo>
                  <a:cubicBezTo>
                    <a:pt x="15938" y="1653"/>
                    <a:pt x="18681" y="3462"/>
                    <a:pt x="19538" y="5320"/>
                  </a:cubicBezTo>
                  <a:cubicBezTo>
                    <a:pt x="20395" y="7179"/>
                    <a:pt x="19367" y="9088"/>
                    <a:pt x="18167" y="10293"/>
                  </a:cubicBezTo>
                  <a:cubicBezTo>
                    <a:pt x="16967" y="11499"/>
                    <a:pt x="15595" y="12001"/>
                    <a:pt x="14053" y="12353"/>
                  </a:cubicBezTo>
                  <a:cubicBezTo>
                    <a:pt x="12510" y="12705"/>
                    <a:pt x="10795" y="12905"/>
                    <a:pt x="9253" y="12855"/>
                  </a:cubicBezTo>
                  <a:cubicBezTo>
                    <a:pt x="7710" y="12805"/>
                    <a:pt x="6338" y="12504"/>
                    <a:pt x="6510" y="12453"/>
                  </a:cubicBezTo>
                  <a:cubicBezTo>
                    <a:pt x="6681" y="12403"/>
                    <a:pt x="8395" y="12604"/>
                    <a:pt x="11138" y="13358"/>
                  </a:cubicBezTo>
                  <a:cubicBezTo>
                    <a:pt x="13881" y="14111"/>
                    <a:pt x="17653" y="15417"/>
                    <a:pt x="19538" y="16372"/>
                  </a:cubicBezTo>
                  <a:cubicBezTo>
                    <a:pt x="21424" y="17326"/>
                    <a:pt x="21424" y="17929"/>
                    <a:pt x="20053" y="18582"/>
                  </a:cubicBezTo>
                  <a:cubicBezTo>
                    <a:pt x="18681" y="19235"/>
                    <a:pt x="15938" y="19938"/>
                    <a:pt x="13195" y="20290"/>
                  </a:cubicBezTo>
                  <a:cubicBezTo>
                    <a:pt x="10453" y="20641"/>
                    <a:pt x="7710" y="20641"/>
                    <a:pt x="4967" y="20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8328124" y="1153442"/>
              <a:ext cx="107319" cy="16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0" fill="norm" stroke="1" extrusionOk="0">
                  <a:moveTo>
                    <a:pt x="1490" y="8938"/>
                  </a:moveTo>
                  <a:cubicBezTo>
                    <a:pt x="3352" y="8708"/>
                    <a:pt x="5214" y="8479"/>
                    <a:pt x="6890" y="7789"/>
                  </a:cubicBezTo>
                  <a:cubicBezTo>
                    <a:pt x="8566" y="7100"/>
                    <a:pt x="10055" y="5951"/>
                    <a:pt x="10800" y="4572"/>
                  </a:cubicBezTo>
                  <a:cubicBezTo>
                    <a:pt x="11545" y="3194"/>
                    <a:pt x="11545" y="1585"/>
                    <a:pt x="10614" y="666"/>
                  </a:cubicBezTo>
                  <a:cubicBezTo>
                    <a:pt x="9683" y="-253"/>
                    <a:pt x="7821" y="-483"/>
                    <a:pt x="5400" y="1700"/>
                  </a:cubicBezTo>
                  <a:cubicBezTo>
                    <a:pt x="2979" y="3883"/>
                    <a:pt x="0" y="8479"/>
                    <a:pt x="0" y="12270"/>
                  </a:cubicBezTo>
                  <a:cubicBezTo>
                    <a:pt x="0" y="16062"/>
                    <a:pt x="2979" y="19049"/>
                    <a:pt x="7076" y="20083"/>
                  </a:cubicBezTo>
                  <a:cubicBezTo>
                    <a:pt x="11172" y="21117"/>
                    <a:pt x="16386" y="20198"/>
                    <a:pt x="21600" y="19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8446543" y="1097747"/>
              <a:ext cx="105469" cy="20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7069"/>
                  </a:moveTo>
                  <a:cubicBezTo>
                    <a:pt x="1137" y="6284"/>
                    <a:pt x="2274" y="5498"/>
                    <a:pt x="3789" y="5204"/>
                  </a:cubicBezTo>
                  <a:cubicBezTo>
                    <a:pt x="5305" y="4909"/>
                    <a:pt x="7200" y="5105"/>
                    <a:pt x="10042" y="6775"/>
                  </a:cubicBezTo>
                  <a:cubicBezTo>
                    <a:pt x="12884" y="8444"/>
                    <a:pt x="16674" y="11585"/>
                    <a:pt x="18189" y="14236"/>
                  </a:cubicBezTo>
                  <a:cubicBezTo>
                    <a:pt x="19705" y="16887"/>
                    <a:pt x="18947" y="19047"/>
                    <a:pt x="17621" y="20225"/>
                  </a:cubicBezTo>
                  <a:cubicBezTo>
                    <a:pt x="16295" y="21404"/>
                    <a:pt x="14400" y="21600"/>
                    <a:pt x="12884" y="21305"/>
                  </a:cubicBezTo>
                  <a:cubicBezTo>
                    <a:pt x="11368" y="21011"/>
                    <a:pt x="10232" y="20225"/>
                    <a:pt x="9474" y="17280"/>
                  </a:cubicBezTo>
                  <a:cubicBezTo>
                    <a:pt x="8716" y="14335"/>
                    <a:pt x="8337" y="9229"/>
                    <a:pt x="10421" y="5989"/>
                  </a:cubicBezTo>
                  <a:cubicBezTo>
                    <a:pt x="12505" y="2749"/>
                    <a:pt x="17053" y="13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8590866" y="1140304"/>
              <a:ext cx="116570" cy="16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7"/>
                  </a:moveTo>
                  <a:cubicBezTo>
                    <a:pt x="686" y="6409"/>
                    <a:pt x="1371" y="12580"/>
                    <a:pt x="1543" y="12936"/>
                  </a:cubicBezTo>
                  <a:cubicBezTo>
                    <a:pt x="1714" y="13292"/>
                    <a:pt x="1371" y="7833"/>
                    <a:pt x="1714" y="4510"/>
                  </a:cubicBezTo>
                  <a:cubicBezTo>
                    <a:pt x="2057" y="1187"/>
                    <a:pt x="3086" y="0"/>
                    <a:pt x="5486" y="0"/>
                  </a:cubicBezTo>
                  <a:cubicBezTo>
                    <a:pt x="7886" y="0"/>
                    <a:pt x="11657" y="1187"/>
                    <a:pt x="14571" y="4985"/>
                  </a:cubicBezTo>
                  <a:cubicBezTo>
                    <a:pt x="17486" y="8782"/>
                    <a:pt x="19543" y="151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8792859" y="1025003"/>
              <a:ext cx="114409" cy="29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74" fill="norm" stroke="1" extrusionOk="0">
                  <a:moveTo>
                    <a:pt x="15805" y="2457"/>
                  </a:moveTo>
                  <a:cubicBezTo>
                    <a:pt x="14793" y="1652"/>
                    <a:pt x="13780" y="847"/>
                    <a:pt x="12430" y="378"/>
                  </a:cubicBezTo>
                  <a:cubicBezTo>
                    <a:pt x="11080" y="-92"/>
                    <a:pt x="9393" y="-226"/>
                    <a:pt x="7368" y="579"/>
                  </a:cubicBezTo>
                  <a:cubicBezTo>
                    <a:pt x="5343" y="1384"/>
                    <a:pt x="2980" y="3128"/>
                    <a:pt x="1462" y="5811"/>
                  </a:cubicBezTo>
                  <a:cubicBezTo>
                    <a:pt x="-57" y="8494"/>
                    <a:pt x="-732" y="12117"/>
                    <a:pt x="1124" y="14867"/>
                  </a:cubicBezTo>
                  <a:cubicBezTo>
                    <a:pt x="2980" y="17617"/>
                    <a:pt x="7368" y="19496"/>
                    <a:pt x="11080" y="20435"/>
                  </a:cubicBezTo>
                  <a:cubicBezTo>
                    <a:pt x="14793" y="21374"/>
                    <a:pt x="17830" y="21374"/>
                    <a:pt x="20868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8952136" y="1081923"/>
              <a:ext cx="105995" cy="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13" fill="norm" stroke="1" extrusionOk="0">
                  <a:moveTo>
                    <a:pt x="7728" y="6211"/>
                  </a:moveTo>
                  <a:cubicBezTo>
                    <a:pt x="6238" y="6590"/>
                    <a:pt x="4748" y="6969"/>
                    <a:pt x="4004" y="8247"/>
                  </a:cubicBezTo>
                  <a:cubicBezTo>
                    <a:pt x="3259" y="9526"/>
                    <a:pt x="3259" y="11705"/>
                    <a:pt x="3073" y="13837"/>
                  </a:cubicBezTo>
                  <a:cubicBezTo>
                    <a:pt x="2886" y="15969"/>
                    <a:pt x="2514" y="18053"/>
                    <a:pt x="1955" y="19426"/>
                  </a:cubicBezTo>
                  <a:cubicBezTo>
                    <a:pt x="1397" y="20800"/>
                    <a:pt x="652" y="21463"/>
                    <a:pt x="279" y="21511"/>
                  </a:cubicBezTo>
                  <a:cubicBezTo>
                    <a:pt x="-93" y="21558"/>
                    <a:pt x="-93" y="20990"/>
                    <a:pt x="279" y="19047"/>
                  </a:cubicBezTo>
                  <a:cubicBezTo>
                    <a:pt x="652" y="17105"/>
                    <a:pt x="1397" y="13790"/>
                    <a:pt x="2514" y="10805"/>
                  </a:cubicBezTo>
                  <a:cubicBezTo>
                    <a:pt x="3631" y="7821"/>
                    <a:pt x="5121" y="5169"/>
                    <a:pt x="6238" y="3558"/>
                  </a:cubicBezTo>
                  <a:cubicBezTo>
                    <a:pt x="7355" y="1947"/>
                    <a:pt x="8100" y="1379"/>
                    <a:pt x="9217" y="905"/>
                  </a:cubicBezTo>
                  <a:cubicBezTo>
                    <a:pt x="10335" y="432"/>
                    <a:pt x="11824" y="53"/>
                    <a:pt x="13314" y="5"/>
                  </a:cubicBezTo>
                  <a:cubicBezTo>
                    <a:pt x="14804" y="-42"/>
                    <a:pt x="16293" y="242"/>
                    <a:pt x="17969" y="1237"/>
                  </a:cubicBezTo>
                  <a:cubicBezTo>
                    <a:pt x="19645" y="2232"/>
                    <a:pt x="21507" y="3937"/>
                    <a:pt x="21321" y="5642"/>
                  </a:cubicBezTo>
                  <a:cubicBezTo>
                    <a:pt x="21135" y="7347"/>
                    <a:pt x="18900" y="9053"/>
                    <a:pt x="17038" y="10047"/>
                  </a:cubicBezTo>
                  <a:cubicBezTo>
                    <a:pt x="15176" y="11042"/>
                    <a:pt x="13686" y="11326"/>
                    <a:pt x="11266" y="10947"/>
                  </a:cubicBezTo>
                  <a:cubicBezTo>
                    <a:pt x="8845" y="10569"/>
                    <a:pt x="5493" y="9526"/>
                    <a:pt x="2141" y="8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073794" y="992280"/>
              <a:ext cx="118260" cy="37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3927" y="0"/>
                  </a:moveTo>
                  <a:cubicBezTo>
                    <a:pt x="9164" y="1612"/>
                    <a:pt x="14400" y="3224"/>
                    <a:pt x="17509" y="5373"/>
                  </a:cubicBezTo>
                  <a:cubicBezTo>
                    <a:pt x="20618" y="7522"/>
                    <a:pt x="21600" y="10209"/>
                    <a:pt x="20455" y="12573"/>
                  </a:cubicBezTo>
                  <a:cubicBezTo>
                    <a:pt x="19309" y="14937"/>
                    <a:pt x="16036" y="16979"/>
                    <a:pt x="12273" y="18430"/>
                  </a:cubicBezTo>
                  <a:cubicBezTo>
                    <a:pt x="8509" y="19881"/>
                    <a:pt x="4255" y="207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9454353" y="1158807"/>
              <a:ext cx="113470" cy="15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05" fill="norm" stroke="1" extrusionOk="0">
                  <a:moveTo>
                    <a:pt x="11769" y="0"/>
                  </a:moveTo>
                  <a:cubicBezTo>
                    <a:pt x="10055" y="257"/>
                    <a:pt x="8340" y="514"/>
                    <a:pt x="6112" y="2957"/>
                  </a:cubicBezTo>
                  <a:cubicBezTo>
                    <a:pt x="3883" y="5400"/>
                    <a:pt x="1140" y="10029"/>
                    <a:pt x="283" y="13629"/>
                  </a:cubicBezTo>
                  <a:cubicBezTo>
                    <a:pt x="-574" y="17229"/>
                    <a:pt x="455" y="19800"/>
                    <a:pt x="4226" y="20700"/>
                  </a:cubicBezTo>
                  <a:cubicBezTo>
                    <a:pt x="7997" y="21600"/>
                    <a:pt x="14512" y="20829"/>
                    <a:pt x="21026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9583473" y="1200360"/>
              <a:ext cx="84753" cy="9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0888" fill="norm" stroke="1" extrusionOk="0">
                  <a:moveTo>
                    <a:pt x="20494" y="5625"/>
                  </a:moveTo>
                  <a:cubicBezTo>
                    <a:pt x="18244" y="4795"/>
                    <a:pt x="15994" y="3964"/>
                    <a:pt x="12619" y="4379"/>
                  </a:cubicBezTo>
                  <a:cubicBezTo>
                    <a:pt x="9244" y="4795"/>
                    <a:pt x="4744" y="6456"/>
                    <a:pt x="2269" y="8325"/>
                  </a:cubicBezTo>
                  <a:cubicBezTo>
                    <a:pt x="-206" y="10195"/>
                    <a:pt x="-656" y="12272"/>
                    <a:pt x="919" y="14556"/>
                  </a:cubicBezTo>
                  <a:cubicBezTo>
                    <a:pt x="2494" y="16841"/>
                    <a:pt x="6094" y="19333"/>
                    <a:pt x="9019" y="20372"/>
                  </a:cubicBezTo>
                  <a:cubicBezTo>
                    <a:pt x="11944" y="21410"/>
                    <a:pt x="14194" y="20995"/>
                    <a:pt x="16219" y="18087"/>
                  </a:cubicBezTo>
                  <a:cubicBezTo>
                    <a:pt x="18244" y="15179"/>
                    <a:pt x="20044" y="9779"/>
                    <a:pt x="20494" y="6041"/>
                  </a:cubicBezTo>
                  <a:cubicBezTo>
                    <a:pt x="20944" y="2302"/>
                    <a:pt x="20044" y="225"/>
                    <a:pt x="18919" y="18"/>
                  </a:cubicBezTo>
                  <a:cubicBezTo>
                    <a:pt x="17794" y="-190"/>
                    <a:pt x="16444" y="1472"/>
                    <a:pt x="15094" y="3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9734349" y="1192112"/>
              <a:ext cx="16654" cy="8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9745451" y="1097747"/>
              <a:ext cx="11103" cy="3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9784538" y="1109678"/>
              <a:ext cx="107853" cy="165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92" fill="norm" stroke="1" extrusionOk="0">
                  <a:moveTo>
                    <a:pt x="1052" y="8532"/>
                  </a:moveTo>
                  <a:cubicBezTo>
                    <a:pt x="686" y="10932"/>
                    <a:pt x="320" y="13332"/>
                    <a:pt x="137" y="15492"/>
                  </a:cubicBezTo>
                  <a:cubicBezTo>
                    <a:pt x="-46" y="17652"/>
                    <a:pt x="-46" y="19572"/>
                    <a:pt x="137" y="19812"/>
                  </a:cubicBezTo>
                  <a:cubicBezTo>
                    <a:pt x="320" y="20052"/>
                    <a:pt x="686" y="18612"/>
                    <a:pt x="2517" y="15372"/>
                  </a:cubicBezTo>
                  <a:cubicBezTo>
                    <a:pt x="4347" y="12132"/>
                    <a:pt x="7642" y="7092"/>
                    <a:pt x="9839" y="4092"/>
                  </a:cubicBezTo>
                  <a:cubicBezTo>
                    <a:pt x="12035" y="1092"/>
                    <a:pt x="13134" y="132"/>
                    <a:pt x="14415" y="12"/>
                  </a:cubicBezTo>
                  <a:cubicBezTo>
                    <a:pt x="15696" y="-108"/>
                    <a:pt x="17161" y="612"/>
                    <a:pt x="18442" y="3372"/>
                  </a:cubicBezTo>
                  <a:cubicBezTo>
                    <a:pt x="19724" y="6132"/>
                    <a:pt x="20822" y="10932"/>
                    <a:pt x="21188" y="14292"/>
                  </a:cubicBezTo>
                  <a:cubicBezTo>
                    <a:pt x="21554" y="17652"/>
                    <a:pt x="21188" y="19572"/>
                    <a:pt x="20822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9978588" y="1219867"/>
              <a:ext cx="11103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2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128545" y="1473609"/>
              <a:ext cx="959800" cy="44630"/>
            </a:xfrm>
            <a:prstGeom prst="rect">
              <a:avLst/>
            </a:prstGeom>
            <a:effectLst/>
          </p:spPr>
        </p:pic>
        <p:pic>
          <p:nvPicPr>
            <p:cNvPr id="82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150596" y="1557244"/>
              <a:ext cx="930348" cy="69437"/>
            </a:xfrm>
            <a:prstGeom prst="rect">
              <a:avLst/>
            </a:prstGeom>
            <a:effectLst/>
          </p:spPr>
        </p:pic>
        <p:sp>
          <p:nvSpPr>
            <p:cNvPr id="829" name="Line"/>
            <p:cNvSpPr/>
            <p:nvPr/>
          </p:nvSpPr>
          <p:spPr>
            <a:xfrm>
              <a:off x="1358062" y="2135141"/>
              <a:ext cx="738269" cy="49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1732" y="21386"/>
                    <a:pt x="3465" y="21305"/>
                    <a:pt x="5035" y="21265"/>
                  </a:cubicBezTo>
                  <a:cubicBezTo>
                    <a:pt x="6605" y="21225"/>
                    <a:pt x="8012" y="21225"/>
                    <a:pt x="8337" y="21024"/>
                  </a:cubicBezTo>
                  <a:cubicBezTo>
                    <a:pt x="8662" y="20824"/>
                    <a:pt x="7904" y="20422"/>
                    <a:pt x="7362" y="19539"/>
                  </a:cubicBezTo>
                  <a:cubicBezTo>
                    <a:pt x="6821" y="18656"/>
                    <a:pt x="6496" y="17291"/>
                    <a:pt x="6388" y="15363"/>
                  </a:cubicBezTo>
                  <a:cubicBezTo>
                    <a:pt x="6280" y="13436"/>
                    <a:pt x="6388" y="10947"/>
                    <a:pt x="6848" y="8618"/>
                  </a:cubicBezTo>
                  <a:cubicBezTo>
                    <a:pt x="7308" y="6290"/>
                    <a:pt x="8120" y="4122"/>
                    <a:pt x="8959" y="2596"/>
                  </a:cubicBezTo>
                  <a:cubicBezTo>
                    <a:pt x="9798" y="1070"/>
                    <a:pt x="10665" y="187"/>
                    <a:pt x="11666" y="27"/>
                  </a:cubicBezTo>
                  <a:cubicBezTo>
                    <a:pt x="12668" y="-134"/>
                    <a:pt x="13805" y="428"/>
                    <a:pt x="14644" y="1552"/>
                  </a:cubicBezTo>
                  <a:cubicBezTo>
                    <a:pt x="15483" y="2676"/>
                    <a:pt x="16024" y="4363"/>
                    <a:pt x="16024" y="6370"/>
                  </a:cubicBezTo>
                  <a:cubicBezTo>
                    <a:pt x="16024" y="8378"/>
                    <a:pt x="15483" y="10706"/>
                    <a:pt x="14860" y="12633"/>
                  </a:cubicBezTo>
                  <a:cubicBezTo>
                    <a:pt x="14238" y="14560"/>
                    <a:pt x="13534" y="16086"/>
                    <a:pt x="13128" y="17050"/>
                  </a:cubicBezTo>
                  <a:cubicBezTo>
                    <a:pt x="12722" y="18013"/>
                    <a:pt x="12614" y="18415"/>
                    <a:pt x="12776" y="18615"/>
                  </a:cubicBezTo>
                  <a:cubicBezTo>
                    <a:pt x="12938" y="18816"/>
                    <a:pt x="13371" y="18816"/>
                    <a:pt x="14508" y="18656"/>
                  </a:cubicBezTo>
                  <a:cubicBezTo>
                    <a:pt x="15645" y="18495"/>
                    <a:pt x="17486" y="18174"/>
                    <a:pt x="18785" y="18013"/>
                  </a:cubicBezTo>
                  <a:cubicBezTo>
                    <a:pt x="20084" y="17853"/>
                    <a:pt x="20842" y="17853"/>
                    <a:pt x="21600" y="17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307263" y="2330044"/>
              <a:ext cx="160977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4400"/>
                    <a:pt x="8441" y="7200"/>
                    <a:pt x="12041" y="3600"/>
                  </a:cubicBezTo>
                  <a:cubicBezTo>
                    <a:pt x="15641" y="0"/>
                    <a:pt x="1862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310704" y="2429960"/>
              <a:ext cx="213045" cy="3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447" y="0"/>
                  </a:moveTo>
                  <a:cubicBezTo>
                    <a:pt x="1330" y="3600"/>
                    <a:pt x="212" y="7200"/>
                    <a:pt x="26" y="10800"/>
                  </a:cubicBezTo>
                  <a:cubicBezTo>
                    <a:pt x="-160" y="14400"/>
                    <a:pt x="585" y="18000"/>
                    <a:pt x="4309" y="19800"/>
                  </a:cubicBezTo>
                  <a:cubicBezTo>
                    <a:pt x="8033" y="21600"/>
                    <a:pt x="14737" y="21600"/>
                    <a:pt x="21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758381" y="2061346"/>
              <a:ext cx="167010" cy="54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69" fill="norm" stroke="1" extrusionOk="0">
                  <a:moveTo>
                    <a:pt x="20940" y="2726"/>
                  </a:moveTo>
                  <a:cubicBezTo>
                    <a:pt x="21175" y="2359"/>
                    <a:pt x="21410" y="1993"/>
                    <a:pt x="20823" y="1481"/>
                  </a:cubicBezTo>
                  <a:cubicBezTo>
                    <a:pt x="20236" y="968"/>
                    <a:pt x="18827" y="309"/>
                    <a:pt x="16127" y="90"/>
                  </a:cubicBezTo>
                  <a:cubicBezTo>
                    <a:pt x="13427" y="-130"/>
                    <a:pt x="9436" y="90"/>
                    <a:pt x="6853" y="383"/>
                  </a:cubicBezTo>
                  <a:cubicBezTo>
                    <a:pt x="4271" y="675"/>
                    <a:pt x="3097" y="1042"/>
                    <a:pt x="2862" y="1371"/>
                  </a:cubicBezTo>
                  <a:cubicBezTo>
                    <a:pt x="2627" y="1701"/>
                    <a:pt x="3332" y="1993"/>
                    <a:pt x="5797" y="2469"/>
                  </a:cubicBezTo>
                  <a:cubicBezTo>
                    <a:pt x="8262" y="2945"/>
                    <a:pt x="12488" y="3604"/>
                    <a:pt x="14953" y="4593"/>
                  </a:cubicBezTo>
                  <a:cubicBezTo>
                    <a:pt x="17419" y="5581"/>
                    <a:pt x="18123" y="6899"/>
                    <a:pt x="16480" y="8290"/>
                  </a:cubicBezTo>
                  <a:cubicBezTo>
                    <a:pt x="14836" y="9682"/>
                    <a:pt x="10845" y="11146"/>
                    <a:pt x="8145" y="11951"/>
                  </a:cubicBezTo>
                  <a:cubicBezTo>
                    <a:pt x="5445" y="12757"/>
                    <a:pt x="4036" y="12903"/>
                    <a:pt x="2745" y="12903"/>
                  </a:cubicBezTo>
                  <a:cubicBezTo>
                    <a:pt x="1453" y="12903"/>
                    <a:pt x="280" y="12757"/>
                    <a:pt x="45" y="12537"/>
                  </a:cubicBezTo>
                  <a:cubicBezTo>
                    <a:pt x="-190" y="12317"/>
                    <a:pt x="514" y="12025"/>
                    <a:pt x="1688" y="11878"/>
                  </a:cubicBezTo>
                  <a:cubicBezTo>
                    <a:pt x="2862" y="11732"/>
                    <a:pt x="4506" y="11732"/>
                    <a:pt x="6267" y="11988"/>
                  </a:cubicBezTo>
                  <a:cubicBezTo>
                    <a:pt x="8027" y="12244"/>
                    <a:pt x="9906" y="12757"/>
                    <a:pt x="10493" y="13709"/>
                  </a:cubicBezTo>
                  <a:cubicBezTo>
                    <a:pt x="11080" y="14661"/>
                    <a:pt x="10375" y="16052"/>
                    <a:pt x="9319" y="17187"/>
                  </a:cubicBezTo>
                  <a:cubicBezTo>
                    <a:pt x="8262" y="18322"/>
                    <a:pt x="6853" y="19200"/>
                    <a:pt x="6149" y="19896"/>
                  </a:cubicBezTo>
                  <a:cubicBezTo>
                    <a:pt x="5445" y="20591"/>
                    <a:pt x="5445" y="21104"/>
                    <a:pt x="7323" y="21287"/>
                  </a:cubicBezTo>
                  <a:cubicBezTo>
                    <a:pt x="9201" y="21470"/>
                    <a:pt x="12958" y="21324"/>
                    <a:pt x="15540" y="21104"/>
                  </a:cubicBezTo>
                  <a:cubicBezTo>
                    <a:pt x="18123" y="20884"/>
                    <a:pt x="19532" y="20591"/>
                    <a:pt x="20940" y="20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061733" y="2224808"/>
              <a:ext cx="184619" cy="28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78" fill="norm" stroke="1" extrusionOk="0">
                  <a:moveTo>
                    <a:pt x="14808" y="4058"/>
                  </a:moveTo>
                  <a:cubicBezTo>
                    <a:pt x="13311" y="2700"/>
                    <a:pt x="11814" y="1341"/>
                    <a:pt x="10531" y="594"/>
                  </a:cubicBezTo>
                  <a:cubicBezTo>
                    <a:pt x="9248" y="-153"/>
                    <a:pt x="8179" y="-289"/>
                    <a:pt x="6788" y="730"/>
                  </a:cubicBezTo>
                  <a:cubicBezTo>
                    <a:pt x="5398" y="1749"/>
                    <a:pt x="3688" y="3922"/>
                    <a:pt x="2404" y="6979"/>
                  </a:cubicBezTo>
                  <a:cubicBezTo>
                    <a:pt x="1121" y="10036"/>
                    <a:pt x="266" y="13975"/>
                    <a:pt x="52" y="16420"/>
                  </a:cubicBezTo>
                  <a:cubicBezTo>
                    <a:pt x="-162" y="18866"/>
                    <a:pt x="266" y="19817"/>
                    <a:pt x="1656" y="20428"/>
                  </a:cubicBezTo>
                  <a:cubicBezTo>
                    <a:pt x="3046" y="21039"/>
                    <a:pt x="5398" y="21311"/>
                    <a:pt x="8392" y="20836"/>
                  </a:cubicBezTo>
                  <a:cubicBezTo>
                    <a:pt x="11387" y="20360"/>
                    <a:pt x="15022" y="19137"/>
                    <a:pt x="17482" y="16692"/>
                  </a:cubicBezTo>
                  <a:cubicBezTo>
                    <a:pt x="19941" y="14247"/>
                    <a:pt x="21224" y="10579"/>
                    <a:pt x="21331" y="7998"/>
                  </a:cubicBezTo>
                  <a:cubicBezTo>
                    <a:pt x="21438" y="5417"/>
                    <a:pt x="20369" y="3922"/>
                    <a:pt x="18337" y="3651"/>
                  </a:cubicBezTo>
                  <a:cubicBezTo>
                    <a:pt x="16305" y="3379"/>
                    <a:pt x="13311" y="4330"/>
                    <a:pt x="10317" y="5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339728" y="2468816"/>
              <a:ext cx="33306" cy="133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683883" y="2274535"/>
              <a:ext cx="5552" cy="23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57"/>
                    <a:pt x="0" y="11314"/>
                    <a:pt x="3600" y="14914"/>
                  </a:cubicBezTo>
                  <a:cubicBezTo>
                    <a:pt x="7200" y="18514"/>
                    <a:pt x="14400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750494" y="2496570"/>
              <a:ext cx="61060" cy="9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972529" y="2526175"/>
              <a:ext cx="160977" cy="2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5429"/>
                    <a:pt x="1490" y="9257"/>
                    <a:pt x="3103" y="5400"/>
                  </a:cubicBezTo>
                  <a:cubicBezTo>
                    <a:pt x="4717" y="1543"/>
                    <a:pt x="7200" y="0"/>
                    <a:pt x="10428" y="0"/>
                  </a:cubicBezTo>
                  <a:cubicBezTo>
                    <a:pt x="13655" y="0"/>
                    <a:pt x="17628" y="1543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216768" y="2485469"/>
              <a:ext cx="94366" cy="3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372193" y="2491019"/>
              <a:ext cx="72162" cy="8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600"/>
                    <a:pt x="16062" y="7200"/>
                    <a:pt x="12462" y="10800"/>
                  </a:cubicBezTo>
                  <a:cubicBezTo>
                    <a:pt x="8862" y="14400"/>
                    <a:pt x="4431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586785" y="2255344"/>
              <a:ext cx="212827" cy="26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61" fill="norm" stroke="1" extrusionOk="0">
                  <a:moveTo>
                    <a:pt x="1866" y="8577"/>
                  </a:moveTo>
                  <a:cubicBezTo>
                    <a:pt x="1680" y="12251"/>
                    <a:pt x="1494" y="15924"/>
                    <a:pt x="1215" y="18202"/>
                  </a:cubicBezTo>
                  <a:cubicBezTo>
                    <a:pt x="935" y="20479"/>
                    <a:pt x="563" y="21361"/>
                    <a:pt x="284" y="21361"/>
                  </a:cubicBezTo>
                  <a:cubicBezTo>
                    <a:pt x="4" y="21361"/>
                    <a:pt x="-182" y="20479"/>
                    <a:pt x="284" y="17320"/>
                  </a:cubicBezTo>
                  <a:cubicBezTo>
                    <a:pt x="749" y="14161"/>
                    <a:pt x="1866" y="8724"/>
                    <a:pt x="3263" y="5271"/>
                  </a:cubicBezTo>
                  <a:cubicBezTo>
                    <a:pt x="4659" y="1818"/>
                    <a:pt x="6335" y="349"/>
                    <a:pt x="8477" y="55"/>
                  </a:cubicBezTo>
                  <a:cubicBezTo>
                    <a:pt x="10618" y="-239"/>
                    <a:pt x="13225" y="643"/>
                    <a:pt x="15273" y="2920"/>
                  </a:cubicBezTo>
                  <a:cubicBezTo>
                    <a:pt x="17321" y="5198"/>
                    <a:pt x="18811" y="8871"/>
                    <a:pt x="19742" y="11737"/>
                  </a:cubicBezTo>
                  <a:cubicBezTo>
                    <a:pt x="20673" y="14602"/>
                    <a:pt x="21046" y="16659"/>
                    <a:pt x="21418" y="18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871773" y="2096907"/>
              <a:ext cx="132808" cy="60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600" fill="norm" stroke="1" extrusionOk="0">
                  <a:moveTo>
                    <a:pt x="0" y="991"/>
                  </a:moveTo>
                  <a:cubicBezTo>
                    <a:pt x="292" y="661"/>
                    <a:pt x="584" y="330"/>
                    <a:pt x="1897" y="165"/>
                  </a:cubicBezTo>
                  <a:cubicBezTo>
                    <a:pt x="3211" y="0"/>
                    <a:pt x="5546" y="0"/>
                    <a:pt x="7443" y="0"/>
                  </a:cubicBezTo>
                  <a:cubicBezTo>
                    <a:pt x="9341" y="0"/>
                    <a:pt x="10800" y="0"/>
                    <a:pt x="11968" y="132"/>
                  </a:cubicBezTo>
                  <a:cubicBezTo>
                    <a:pt x="13135" y="264"/>
                    <a:pt x="14011" y="528"/>
                    <a:pt x="14011" y="1255"/>
                  </a:cubicBezTo>
                  <a:cubicBezTo>
                    <a:pt x="14011" y="1982"/>
                    <a:pt x="13135" y="3171"/>
                    <a:pt x="11822" y="4327"/>
                  </a:cubicBezTo>
                  <a:cubicBezTo>
                    <a:pt x="10508" y="5483"/>
                    <a:pt x="8757" y="6606"/>
                    <a:pt x="8319" y="7629"/>
                  </a:cubicBezTo>
                  <a:cubicBezTo>
                    <a:pt x="7881" y="8653"/>
                    <a:pt x="8757" y="9578"/>
                    <a:pt x="11092" y="10635"/>
                  </a:cubicBezTo>
                  <a:cubicBezTo>
                    <a:pt x="13427" y="11692"/>
                    <a:pt x="17222" y="12881"/>
                    <a:pt x="19265" y="14004"/>
                  </a:cubicBezTo>
                  <a:cubicBezTo>
                    <a:pt x="21308" y="15127"/>
                    <a:pt x="21600" y="16183"/>
                    <a:pt x="19557" y="17439"/>
                  </a:cubicBezTo>
                  <a:cubicBezTo>
                    <a:pt x="17514" y="18694"/>
                    <a:pt x="13135" y="20147"/>
                    <a:pt x="87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5199275" y="2651995"/>
              <a:ext cx="5551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48053" y="2935090"/>
              <a:ext cx="6405723" cy="18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71"/>
                  </a:moveTo>
                  <a:cubicBezTo>
                    <a:pt x="181" y="10588"/>
                    <a:pt x="362" y="9106"/>
                    <a:pt x="568" y="8682"/>
                  </a:cubicBezTo>
                  <a:cubicBezTo>
                    <a:pt x="774" y="8259"/>
                    <a:pt x="1005" y="8894"/>
                    <a:pt x="1235" y="9424"/>
                  </a:cubicBezTo>
                  <a:cubicBezTo>
                    <a:pt x="1466" y="9953"/>
                    <a:pt x="1697" y="10376"/>
                    <a:pt x="1915" y="10588"/>
                  </a:cubicBezTo>
                  <a:cubicBezTo>
                    <a:pt x="2134" y="10800"/>
                    <a:pt x="2340" y="10800"/>
                    <a:pt x="2567" y="10800"/>
                  </a:cubicBezTo>
                  <a:cubicBezTo>
                    <a:pt x="2795" y="10800"/>
                    <a:pt x="3045" y="10800"/>
                    <a:pt x="3241" y="10694"/>
                  </a:cubicBezTo>
                  <a:cubicBezTo>
                    <a:pt x="3438" y="10588"/>
                    <a:pt x="3581" y="10376"/>
                    <a:pt x="3728" y="10165"/>
                  </a:cubicBezTo>
                  <a:cubicBezTo>
                    <a:pt x="3875" y="9953"/>
                    <a:pt x="4024" y="9741"/>
                    <a:pt x="4190" y="9424"/>
                  </a:cubicBezTo>
                  <a:cubicBezTo>
                    <a:pt x="4355" y="9106"/>
                    <a:pt x="4536" y="8682"/>
                    <a:pt x="4717" y="8259"/>
                  </a:cubicBezTo>
                  <a:cubicBezTo>
                    <a:pt x="4898" y="7835"/>
                    <a:pt x="5079" y="7412"/>
                    <a:pt x="5256" y="7094"/>
                  </a:cubicBezTo>
                  <a:cubicBezTo>
                    <a:pt x="5434" y="6776"/>
                    <a:pt x="5609" y="6565"/>
                    <a:pt x="5796" y="6247"/>
                  </a:cubicBezTo>
                  <a:cubicBezTo>
                    <a:pt x="5983" y="5929"/>
                    <a:pt x="6183" y="5506"/>
                    <a:pt x="6383" y="5188"/>
                  </a:cubicBezTo>
                  <a:cubicBezTo>
                    <a:pt x="6582" y="4871"/>
                    <a:pt x="6782" y="4659"/>
                    <a:pt x="6988" y="4341"/>
                  </a:cubicBezTo>
                  <a:cubicBezTo>
                    <a:pt x="7194" y="4024"/>
                    <a:pt x="7406" y="3600"/>
                    <a:pt x="7612" y="3282"/>
                  </a:cubicBezTo>
                  <a:cubicBezTo>
                    <a:pt x="7818" y="2965"/>
                    <a:pt x="8017" y="2753"/>
                    <a:pt x="8233" y="2541"/>
                  </a:cubicBezTo>
                  <a:cubicBezTo>
                    <a:pt x="8448" y="2329"/>
                    <a:pt x="8679" y="2118"/>
                    <a:pt x="8903" y="1906"/>
                  </a:cubicBezTo>
                  <a:cubicBezTo>
                    <a:pt x="9128" y="1694"/>
                    <a:pt x="9346" y="1482"/>
                    <a:pt x="9571" y="1271"/>
                  </a:cubicBezTo>
                  <a:cubicBezTo>
                    <a:pt x="9795" y="1059"/>
                    <a:pt x="10026" y="847"/>
                    <a:pt x="10248" y="741"/>
                  </a:cubicBezTo>
                  <a:cubicBezTo>
                    <a:pt x="10469" y="635"/>
                    <a:pt x="10681" y="635"/>
                    <a:pt x="10909" y="529"/>
                  </a:cubicBezTo>
                  <a:cubicBezTo>
                    <a:pt x="11137" y="424"/>
                    <a:pt x="11380" y="212"/>
                    <a:pt x="11620" y="106"/>
                  </a:cubicBezTo>
                  <a:cubicBezTo>
                    <a:pt x="11861" y="0"/>
                    <a:pt x="12098" y="0"/>
                    <a:pt x="12335" y="0"/>
                  </a:cubicBezTo>
                  <a:cubicBezTo>
                    <a:pt x="12572" y="0"/>
                    <a:pt x="12809" y="0"/>
                    <a:pt x="13034" y="106"/>
                  </a:cubicBezTo>
                  <a:cubicBezTo>
                    <a:pt x="13258" y="212"/>
                    <a:pt x="13470" y="424"/>
                    <a:pt x="13698" y="635"/>
                  </a:cubicBezTo>
                  <a:cubicBezTo>
                    <a:pt x="13926" y="847"/>
                    <a:pt x="14169" y="1059"/>
                    <a:pt x="14406" y="1376"/>
                  </a:cubicBezTo>
                  <a:cubicBezTo>
                    <a:pt x="14643" y="1694"/>
                    <a:pt x="14874" y="2118"/>
                    <a:pt x="15108" y="2541"/>
                  </a:cubicBezTo>
                  <a:cubicBezTo>
                    <a:pt x="15342" y="2965"/>
                    <a:pt x="15579" y="3388"/>
                    <a:pt x="15801" y="3812"/>
                  </a:cubicBezTo>
                  <a:cubicBezTo>
                    <a:pt x="16022" y="4235"/>
                    <a:pt x="16228" y="4659"/>
                    <a:pt x="16450" y="5082"/>
                  </a:cubicBezTo>
                  <a:cubicBezTo>
                    <a:pt x="16671" y="5506"/>
                    <a:pt x="16908" y="5929"/>
                    <a:pt x="17239" y="6671"/>
                  </a:cubicBezTo>
                  <a:cubicBezTo>
                    <a:pt x="17569" y="7412"/>
                    <a:pt x="17994" y="8471"/>
                    <a:pt x="18296" y="9212"/>
                  </a:cubicBezTo>
                  <a:cubicBezTo>
                    <a:pt x="18599" y="9953"/>
                    <a:pt x="18780" y="10376"/>
                    <a:pt x="19051" y="11224"/>
                  </a:cubicBezTo>
                  <a:cubicBezTo>
                    <a:pt x="19323" y="12071"/>
                    <a:pt x="19685" y="13341"/>
                    <a:pt x="20006" y="14506"/>
                  </a:cubicBezTo>
                  <a:cubicBezTo>
                    <a:pt x="20327" y="15671"/>
                    <a:pt x="20608" y="16729"/>
                    <a:pt x="20867" y="17894"/>
                  </a:cubicBezTo>
                  <a:cubicBezTo>
                    <a:pt x="21126" y="19059"/>
                    <a:pt x="21363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61005" y="3488848"/>
              <a:ext cx="114286" cy="50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30" fill="norm" stroke="1" extrusionOk="0">
                  <a:moveTo>
                    <a:pt x="4725" y="7890"/>
                  </a:moveTo>
                  <a:cubicBezTo>
                    <a:pt x="5400" y="9235"/>
                    <a:pt x="6075" y="10580"/>
                    <a:pt x="6919" y="12440"/>
                  </a:cubicBezTo>
                  <a:cubicBezTo>
                    <a:pt x="7762" y="14299"/>
                    <a:pt x="8775" y="16673"/>
                    <a:pt x="9281" y="18136"/>
                  </a:cubicBezTo>
                  <a:cubicBezTo>
                    <a:pt x="9787" y="19600"/>
                    <a:pt x="9787" y="20154"/>
                    <a:pt x="9787" y="20629"/>
                  </a:cubicBezTo>
                  <a:cubicBezTo>
                    <a:pt x="9787" y="21103"/>
                    <a:pt x="9787" y="21499"/>
                    <a:pt x="9450" y="21420"/>
                  </a:cubicBezTo>
                  <a:cubicBezTo>
                    <a:pt x="9113" y="21341"/>
                    <a:pt x="8438" y="20787"/>
                    <a:pt x="7256" y="19086"/>
                  </a:cubicBezTo>
                  <a:cubicBezTo>
                    <a:pt x="6075" y="17385"/>
                    <a:pt x="4388" y="14536"/>
                    <a:pt x="3206" y="11846"/>
                  </a:cubicBezTo>
                  <a:cubicBezTo>
                    <a:pt x="2025" y="9156"/>
                    <a:pt x="1350" y="6624"/>
                    <a:pt x="844" y="4884"/>
                  </a:cubicBezTo>
                  <a:cubicBezTo>
                    <a:pt x="337" y="3143"/>
                    <a:pt x="0" y="2194"/>
                    <a:pt x="0" y="1521"/>
                  </a:cubicBezTo>
                  <a:cubicBezTo>
                    <a:pt x="0" y="848"/>
                    <a:pt x="337" y="453"/>
                    <a:pt x="1350" y="215"/>
                  </a:cubicBezTo>
                  <a:cubicBezTo>
                    <a:pt x="2362" y="-22"/>
                    <a:pt x="4050" y="-101"/>
                    <a:pt x="7088" y="176"/>
                  </a:cubicBezTo>
                  <a:cubicBezTo>
                    <a:pt x="10125" y="453"/>
                    <a:pt x="14513" y="1086"/>
                    <a:pt x="17381" y="2391"/>
                  </a:cubicBezTo>
                  <a:cubicBezTo>
                    <a:pt x="20250" y="3697"/>
                    <a:pt x="21600" y="5675"/>
                    <a:pt x="20419" y="7218"/>
                  </a:cubicBezTo>
                  <a:cubicBezTo>
                    <a:pt x="19238" y="8761"/>
                    <a:pt x="15525" y="9868"/>
                    <a:pt x="12825" y="10501"/>
                  </a:cubicBezTo>
                  <a:cubicBezTo>
                    <a:pt x="10125" y="11134"/>
                    <a:pt x="8438" y="11292"/>
                    <a:pt x="6581" y="11372"/>
                  </a:cubicBezTo>
                  <a:cubicBezTo>
                    <a:pt x="4725" y="11451"/>
                    <a:pt x="2700" y="11451"/>
                    <a:pt x="2025" y="11253"/>
                  </a:cubicBezTo>
                  <a:cubicBezTo>
                    <a:pt x="1350" y="11055"/>
                    <a:pt x="2025" y="10659"/>
                    <a:pt x="2700" y="10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06412" y="3525019"/>
              <a:ext cx="213551" cy="17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93" fill="norm" stroke="1" extrusionOk="0">
                  <a:moveTo>
                    <a:pt x="263" y="6496"/>
                  </a:moveTo>
                  <a:cubicBezTo>
                    <a:pt x="77" y="4492"/>
                    <a:pt x="-109" y="2488"/>
                    <a:pt x="77" y="2042"/>
                  </a:cubicBezTo>
                  <a:cubicBezTo>
                    <a:pt x="263" y="1597"/>
                    <a:pt x="822" y="2711"/>
                    <a:pt x="1288" y="5605"/>
                  </a:cubicBezTo>
                  <a:cubicBezTo>
                    <a:pt x="1753" y="8500"/>
                    <a:pt x="2125" y="13176"/>
                    <a:pt x="2312" y="16071"/>
                  </a:cubicBezTo>
                  <a:cubicBezTo>
                    <a:pt x="2498" y="18966"/>
                    <a:pt x="2498" y="20080"/>
                    <a:pt x="2405" y="19857"/>
                  </a:cubicBezTo>
                  <a:cubicBezTo>
                    <a:pt x="2312" y="19634"/>
                    <a:pt x="2125" y="18075"/>
                    <a:pt x="2032" y="15849"/>
                  </a:cubicBezTo>
                  <a:cubicBezTo>
                    <a:pt x="1939" y="13622"/>
                    <a:pt x="1939" y="10727"/>
                    <a:pt x="2125" y="8723"/>
                  </a:cubicBezTo>
                  <a:cubicBezTo>
                    <a:pt x="2312" y="6719"/>
                    <a:pt x="2684" y="5605"/>
                    <a:pt x="3336" y="4826"/>
                  </a:cubicBezTo>
                  <a:cubicBezTo>
                    <a:pt x="3988" y="4047"/>
                    <a:pt x="4919" y="3601"/>
                    <a:pt x="5943" y="4492"/>
                  </a:cubicBezTo>
                  <a:cubicBezTo>
                    <a:pt x="6967" y="5383"/>
                    <a:pt x="8084" y="7610"/>
                    <a:pt x="8829" y="9280"/>
                  </a:cubicBezTo>
                  <a:cubicBezTo>
                    <a:pt x="9574" y="10950"/>
                    <a:pt x="9946" y="12063"/>
                    <a:pt x="10412" y="12063"/>
                  </a:cubicBezTo>
                  <a:cubicBezTo>
                    <a:pt x="10877" y="12063"/>
                    <a:pt x="11436" y="10950"/>
                    <a:pt x="11901" y="9614"/>
                  </a:cubicBezTo>
                  <a:cubicBezTo>
                    <a:pt x="12367" y="8278"/>
                    <a:pt x="12739" y="6719"/>
                    <a:pt x="13391" y="4937"/>
                  </a:cubicBezTo>
                  <a:cubicBezTo>
                    <a:pt x="14043" y="3156"/>
                    <a:pt x="14974" y="1152"/>
                    <a:pt x="15905" y="372"/>
                  </a:cubicBezTo>
                  <a:cubicBezTo>
                    <a:pt x="16836" y="-407"/>
                    <a:pt x="17767" y="38"/>
                    <a:pt x="18419" y="1708"/>
                  </a:cubicBezTo>
                  <a:cubicBezTo>
                    <a:pt x="19070" y="3379"/>
                    <a:pt x="19443" y="6273"/>
                    <a:pt x="19908" y="9725"/>
                  </a:cubicBezTo>
                  <a:cubicBezTo>
                    <a:pt x="20374" y="13176"/>
                    <a:pt x="20932" y="17185"/>
                    <a:pt x="21491" y="21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89562" y="3266235"/>
              <a:ext cx="108029" cy="44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512" fill="norm" stroke="1" extrusionOk="0">
                  <a:moveTo>
                    <a:pt x="21018" y="4160"/>
                  </a:moveTo>
                  <a:cubicBezTo>
                    <a:pt x="20658" y="3075"/>
                    <a:pt x="20298" y="1991"/>
                    <a:pt x="19218" y="1268"/>
                  </a:cubicBezTo>
                  <a:cubicBezTo>
                    <a:pt x="18138" y="545"/>
                    <a:pt x="16338" y="183"/>
                    <a:pt x="14178" y="48"/>
                  </a:cubicBezTo>
                  <a:cubicBezTo>
                    <a:pt x="12018" y="-88"/>
                    <a:pt x="9498" y="2"/>
                    <a:pt x="6798" y="1132"/>
                  </a:cubicBezTo>
                  <a:cubicBezTo>
                    <a:pt x="4098" y="2262"/>
                    <a:pt x="1218" y="4431"/>
                    <a:pt x="318" y="7142"/>
                  </a:cubicBezTo>
                  <a:cubicBezTo>
                    <a:pt x="-582" y="9853"/>
                    <a:pt x="498" y="13107"/>
                    <a:pt x="2658" y="15592"/>
                  </a:cubicBezTo>
                  <a:cubicBezTo>
                    <a:pt x="4818" y="18078"/>
                    <a:pt x="8058" y="19795"/>
                    <a:pt x="11298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56816" y="3540137"/>
              <a:ext cx="251793" cy="3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1578" y="21600"/>
                  </a:moveTo>
                  <a:cubicBezTo>
                    <a:pt x="639" y="18514"/>
                    <a:pt x="-300" y="15428"/>
                    <a:pt x="91" y="12343"/>
                  </a:cubicBezTo>
                  <a:cubicBezTo>
                    <a:pt x="483" y="9257"/>
                    <a:pt x="2204" y="6171"/>
                    <a:pt x="5961" y="4114"/>
                  </a:cubicBezTo>
                  <a:cubicBezTo>
                    <a:pt x="9717" y="2057"/>
                    <a:pt x="15509" y="1029"/>
                    <a:pt x="213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53520" y="3737628"/>
              <a:ext cx="338605" cy="6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1182"/>
                  </a:moveTo>
                  <a:cubicBezTo>
                    <a:pt x="2243" y="16066"/>
                    <a:pt x="4485" y="10950"/>
                    <a:pt x="7790" y="7256"/>
                  </a:cubicBezTo>
                  <a:cubicBezTo>
                    <a:pt x="11095" y="3561"/>
                    <a:pt x="15462" y="1287"/>
                    <a:pt x="17941" y="435"/>
                  </a:cubicBezTo>
                  <a:cubicBezTo>
                    <a:pt x="20420" y="-418"/>
                    <a:pt x="21010" y="150"/>
                    <a:pt x="21600" y="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39427" y="3756622"/>
              <a:ext cx="219308" cy="8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2455" y="18720"/>
                  </a:moveTo>
                  <a:cubicBezTo>
                    <a:pt x="1185" y="20160"/>
                    <a:pt x="-86" y="21600"/>
                    <a:pt x="5" y="21600"/>
                  </a:cubicBezTo>
                  <a:cubicBezTo>
                    <a:pt x="96" y="21600"/>
                    <a:pt x="1548" y="20160"/>
                    <a:pt x="5359" y="16320"/>
                  </a:cubicBezTo>
                  <a:cubicBezTo>
                    <a:pt x="9171" y="12480"/>
                    <a:pt x="15343" y="6240"/>
                    <a:pt x="215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741913" y="3601197"/>
              <a:ext cx="16654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753015" y="3717766"/>
              <a:ext cx="11103" cy="1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309786" y="3378102"/>
              <a:ext cx="188037" cy="44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03" fill="norm" stroke="1" extrusionOk="0">
                  <a:moveTo>
                    <a:pt x="16795" y="3532"/>
                  </a:moveTo>
                  <a:cubicBezTo>
                    <a:pt x="15957" y="2461"/>
                    <a:pt x="15118" y="1390"/>
                    <a:pt x="14174" y="765"/>
                  </a:cubicBezTo>
                  <a:cubicBezTo>
                    <a:pt x="13230" y="141"/>
                    <a:pt x="12182" y="-38"/>
                    <a:pt x="11238" y="7"/>
                  </a:cubicBezTo>
                  <a:cubicBezTo>
                    <a:pt x="10294" y="51"/>
                    <a:pt x="9456" y="319"/>
                    <a:pt x="8512" y="1524"/>
                  </a:cubicBezTo>
                  <a:cubicBezTo>
                    <a:pt x="7568" y="2729"/>
                    <a:pt x="6520" y="4871"/>
                    <a:pt x="6205" y="7727"/>
                  </a:cubicBezTo>
                  <a:cubicBezTo>
                    <a:pt x="5891" y="10583"/>
                    <a:pt x="6310" y="14154"/>
                    <a:pt x="6625" y="16207"/>
                  </a:cubicBezTo>
                  <a:cubicBezTo>
                    <a:pt x="6939" y="18260"/>
                    <a:pt x="7149" y="18795"/>
                    <a:pt x="7254" y="19464"/>
                  </a:cubicBezTo>
                  <a:cubicBezTo>
                    <a:pt x="7359" y="20134"/>
                    <a:pt x="7359" y="20937"/>
                    <a:pt x="6729" y="21250"/>
                  </a:cubicBezTo>
                  <a:cubicBezTo>
                    <a:pt x="6100" y="21562"/>
                    <a:pt x="4842" y="21383"/>
                    <a:pt x="3584" y="20848"/>
                  </a:cubicBezTo>
                  <a:cubicBezTo>
                    <a:pt x="2326" y="20312"/>
                    <a:pt x="1067" y="19420"/>
                    <a:pt x="438" y="18527"/>
                  </a:cubicBezTo>
                  <a:cubicBezTo>
                    <a:pt x="-191" y="17635"/>
                    <a:pt x="-191" y="16742"/>
                    <a:pt x="753" y="16073"/>
                  </a:cubicBezTo>
                  <a:cubicBezTo>
                    <a:pt x="1696" y="15403"/>
                    <a:pt x="3584" y="14957"/>
                    <a:pt x="6834" y="14511"/>
                  </a:cubicBezTo>
                  <a:cubicBezTo>
                    <a:pt x="10085" y="14064"/>
                    <a:pt x="14698" y="13618"/>
                    <a:pt x="17529" y="13306"/>
                  </a:cubicBezTo>
                  <a:cubicBezTo>
                    <a:pt x="20360" y="12993"/>
                    <a:pt x="21409" y="12815"/>
                    <a:pt x="21304" y="12636"/>
                  </a:cubicBezTo>
                  <a:cubicBezTo>
                    <a:pt x="21199" y="12458"/>
                    <a:pt x="19941" y="12279"/>
                    <a:pt x="18683" y="12190"/>
                  </a:cubicBezTo>
                  <a:cubicBezTo>
                    <a:pt x="17425" y="12101"/>
                    <a:pt x="16166" y="12101"/>
                    <a:pt x="15013" y="12190"/>
                  </a:cubicBezTo>
                  <a:cubicBezTo>
                    <a:pt x="13859" y="12279"/>
                    <a:pt x="12811" y="12458"/>
                    <a:pt x="12077" y="13038"/>
                  </a:cubicBezTo>
                  <a:cubicBezTo>
                    <a:pt x="11343" y="13618"/>
                    <a:pt x="10924" y="14600"/>
                    <a:pt x="11028" y="15493"/>
                  </a:cubicBezTo>
                  <a:cubicBezTo>
                    <a:pt x="11133" y="16385"/>
                    <a:pt x="11762" y="17188"/>
                    <a:pt x="12601" y="17679"/>
                  </a:cubicBezTo>
                  <a:cubicBezTo>
                    <a:pt x="13440" y="18170"/>
                    <a:pt x="14489" y="18349"/>
                    <a:pt x="15747" y="18260"/>
                  </a:cubicBezTo>
                  <a:cubicBezTo>
                    <a:pt x="17005" y="18170"/>
                    <a:pt x="18473" y="17813"/>
                    <a:pt x="19417" y="17099"/>
                  </a:cubicBezTo>
                  <a:cubicBezTo>
                    <a:pt x="20360" y="16385"/>
                    <a:pt x="20780" y="15314"/>
                    <a:pt x="20885" y="14555"/>
                  </a:cubicBezTo>
                  <a:cubicBezTo>
                    <a:pt x="20990" y="13797"/>
                    <a:pt x="20780" y="13350"/>
                    <a:pt x="20151" y="13083"/>
                  </a:cubicBezTo>
                  <a:cubicBezTo>
                    <a:pt x="19522" y="12815"/>
                    <a:pt x="18473" y="12726"/>
                    <a:pt x="17425" y="12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469079" y="3595646"/>
              <a:ext cx="199833" cy="20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6364"/>
                  </a:moveTo>
                  <a:cubicBezTo>
                    <a:pt x="3000" y="6171"/>
                    <a:pt x="6000" y="5979"/>
                    <a:pt x="8800" y="7811"/>
                  </a:cubicBezTo>
                  <a:cubicBezTo>
                    <a:pt x="11600" y="9643"/>
                    <a:pt x="14200" y="13500"/>
                    <a:pt x="15400" y="16007"/>
                  </a:cubicBezTo>
                  <a:cubicBezTo>
                    <a:pt x="16600" y="18514"/>
                    <a:pt x="16400" y="19671"/>
                    <a:pt x="15800" y="20443"/>
                  </a:cubicBezTo>
                  <a:cubicBezTo>
                    <a:pt x="15200" y="21214"/>
                    <a:pt x="14200" y="21600"/>
                    <a:pt x="13300" y="21407"/>
                  </a:cubicBezTo>
                  <a:cubicBezTo>
                    <a:pt x="12400" y="21214"/>
                    <a:pt x="11600" y="20443"/>
                    <a:pt x="11000" y="18418"/>
                  </a:cubicBezTo>
                  <a:cubicBezTo>
                    <a:pt x="10400" y="16393"/>
                    <a:pt x="10000" y="13114"/>
                    <a:pt x="11800" y="9836"/>
                  </a:cubicBezTo>
                  <a:cubicBezTo>
                    <a:pt x="13600" y="6557"/>
                    <a:pt x="17600" y="32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2629215" y="3673358"/>
              <a:ext cx="22204" cy="16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59"/>
                    <a:pt x="7200" y="11917"/>
                    <a:pt x="10800" y="15517"/>
                  </a:cubicBezTo>
                  <a:cubicBezTo>
                    <a:pt x="14400" y="19117"/>
                    <a:pt x="18000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623664" y="3562341"/>
              <a:ext cx="1" cy="27755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320413" y="3669856"/>
              <a:ext cx="175581" cy="16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82" fill="norm" stroke="1" extrusionOk="0">
                  <a:moveTo>
                    <a:pt x="12576" y="4828"/>
                  </a:moveTo>
                  <a:cubicBezTo>
                    <a:pt x="12801" y="3614"/>
                    <a:pt x="13026" y="2401"/>
                    <a:pt x="14151" y="1430"/>
                  </a:cubicBezTo>
                  <a:cubicBezTo>
                    <a:pt x="15276" y="459"/>
                    <a:pt x="17301" y="-269"/>
                    <a:pt x="18089" y="95"/>
                  </a:cubicBezTo>
                  <a:cubicBezTo>
                    <a:pt x="18876" y="459"/>
                    <a:pt x="18426" y="1915"/>
                    <a:pt x="15951" y="4585"/>
                  </a:cubicBezTo>
                  <a:cubicBezTo>
                    <a:pt x="13476" y="7255"/>
                    <a:pt x="8976" y="11138"/>
                    <a:pt x="6163" y="13565"/>
                  </a:cubicBezTo>
                  <a:cubicBezTo>
                    <a:pt x="3351" y="15992"/>
                    <a:pt x="2226" y="16962"/>
                    <a:pt x="1326" y="17933"/>
                  </a:cubicBezTo>
                  <a:cubicBezTo>
                    <a:pt x="426" y="18904"/>
                    <a:pt x="-249" y="19875"/>
                    <a:pt x="88" y="20482"/>
                  </a:cubicBezTo>
                  <a:cubicBezTo>
                    <a:pt x="426" y="21088"/>
                    <a:pt x="1776" y="21331"/>
                    <a:pt x="5488" y="21088"/>
                  </a:cubicBezTo>
                  <a:cubicBezTo>
                    <a:pt x="9201" y="20846"/>
                    <a:pt x="15276" y="20118"/>
                    <a:pt x="21351" y="19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346437" y="3878741"/>
              <a:ext cx="144006" cy="2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570" fill="norm" stroke="1" extrusionOk="0">
                  <a:moveTo>
                    <a:pt x="774" y="0"/>
                  </a:moveTo>
                  <a:cubicBezTo>
                    <a:pt x="227" y="6353"/>
                    <a:pt x="-320" y="12706"/>
                    <a:pt x="227" y="16518"/>
                  </a:cubicBezTo>
                  <a:cubicBezTo>
                    <a:pt x="774" y="20329"/>
                    <a:pt x="2414" y="21600"/>
                    <a:pt x="6105" y="19694"/>
                  </a:cubicBezTo>
                  <a:cubicBezTo>
                    <a:pt x="9796" y="17788"/>
                    <a:pt x="15538" y="12706"/>
                    <a:pt x="21280" y="7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2132148" y="3695562"/>
              <a:ext cx="138191" cy="20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201" fill="norm" stroke="1" extrusionOk="0">
                  <a:moveTo>
                    <a:pt x="11933" y="3381"/>
                  </a:moveTo>
                  <a:cubicBezTo>
                    <a:pt x="10839" y="2630"/>
                    <a:pt x="9745" y="1878"/>
                    <a:pt x="8515" y="1597"/>
                  </a:cubicBezTo>
                  <a:cubicBezTo>
                    <a:pt x="7285" y="1315"/>
                    <a:pt x="5918" y="1503"/>
                    <a:pt x="4277" y="3475"/>
                  </a:cubicBezTo>
                  <a:cubicBezTo>
                    <a:pt x="2637" y="5447"/>
                    <a:pt x="723" y="9203"/>
                    <a:pt x="176" y="12209"/>
                  </a:cubicBezTo>
                  <a:cubicBezTo>
                    <a:pt x="-371" y="15214"/>
                    <a:pt x="449" y="17468"/>
                    <a:pt x="1406" y="19064"/>
                  </a:cubicBezTo>
                  <a:cubicBezTo>
                    <a:pt x="2363" y="20661"/>
                    <a:pt x="3457" y="21600"/>
                    <a:pt x="6054" y="21037"/>
                  </a:cubicBezTo>
                  <a:cubicBezTo>
                    <a:pt x="8652" y="20473"/>
                    <a:pt x="12753" y="18407"/>
                    <a:pt x="15897" y="15871"/>
                  </a:cubicBezTo>
                  <a:cubicBezTo>
                    <a:pt x="19042" y="13336"/>
                    <a:pt x="21229" y="10330"/>
                    <a:pt x="20135" y="7607"/>
                  </a:cubicBezTo>
                  <a:cubicBezTo>
                    <a:pt x="19042" y="4883"/>
                    <a:pt x="14667" y="2442"/>
                    <a:pt x="11113" y="1221"/>
                  </a:cubicBezTo>
                  <a:cubicBezTo>
                    <a:pt x="7558" y="0"/>
                    <a:pt x="4824" y="0"/>
                    <a:pt x="20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873528" y="3651155"/>
              <a:ext cx="155352" cy="13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9049" y="0"/>
                  </a:moveTo>
                  <a:cubicBezTo>
                    <a:pt x="16508" y="1500"/>
                    <a:pt x="13967" y="3000"/>
                    <a:pt x="10917" y="5700"/>
                  </a:cubicBezTo>
                  <a:cubicBezTo>
                    <a:pt x="7868" y="8400"/>
                    <a:pt x="4310" y="12300"/>
                    <a:pt x="2277" y="15000"/>
                  </a:cubicBezTo>
                  <a:cubicBezTo>
                    <a:pt x="244" y="17700"/>
                    <a:pt x="-264" y="19200"/>
                    <a:pt x="117" y="19950"/>
                  </a:cubicBezTo>
                  <a:cubicBezTo>
                    <a:pt x="498" y="20700"/>
                    <a:pt x="1769" y="20700"/>
                    <a:pt x="5454" y="20850"/>
                  </a:cubicBezTo>
                  <a:cubicBezTo>
                    <a:pt x="9138" y="21000"/>
                    <a:pt x="15237" y="21300"/>
                    <a:pt x="213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885643" y="3823232"/>
              <a:ext cx="254254" cy="4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700" fill="norm" stroke="1" extrusionOk="0">
                  <a:moveTo>
                    <a:pt x="375" y="7477"/>
                  </a:moveTo>
                  <a:cubicBezTo>
                    <a:pt x="64" y="11631"/>
                    <a:pt x="-247" y="15785"/>
                    <a:pt x="297" y="18277"/>
                  </a:cubicBezTo>
                  <a:cubicBezTo>
                    <a:pt x="841" y="20769"/>
                    <a:pt x="2239" y="21600"/>
                    <a:pt x="4959" y="19523"/>
                  </a:cubicBezTo>
                  <a:cubicBezTo>
                    <a:pt x="7678" y="17446"/>
                    <a:pt x="11718" y="12461"/>
                    <a:pt x="14671" y="8723"/>
                  </a:cubicBezTo>
                  <a:cubicBezTo>
                    <a:pt x="17624" y="4985"/>
                    <a:pt x="19488" y="2492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224360" y="3659586"/>
              <a:ext cx="166905" cy="19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961" fill="norm" stroke="1" extrusionOk="0">
                  <a:moveTo>
                    <a:pt x="4778" y="2740"/>
                  </a:moveTo>
                  <a:cubicBezTo>
                    <a:pt x="4074" y="7426"/>
                    <a:pt x="3370" y="12113"/>
                    <a:pt x="2548" y="15374"/>
                  </a:cubicBezTo>
                  <a:cubicBezTo>
                    <a:pt x="1726" y="18634"/>
                    <a:pt x="787" y="20468"/>
                    <a:pt x="318" y="20875"/>
                  </a:cubicBezTo>
                  <a:cubicBezTo>
                    <a:pt x="-152" y="21283"/>
                    <a:pt x="-152" y="20264"/>
                    <a:pt x="670" y="17309"/>
                  </a:cubicBezTo>
                  <a:cubicBezTo>
                    <a:pt x="1491" y="14355"/>
                    <a:pt x="3135" y="9464"/>
                    <a:pt x="5013" y="6204"/>
                  </a:cubicBezTo>
                  <a:cubicBezTo>
                    <a:pt x="6891" y="2943"/>
                    <a:pt x="9005" y="1313"/>
                    <a:pt x="10648" y="498"/>
                  </a:cubicBezTo>
                  <a:cubicBezTo>
                    <a:pt x="12292" y="-317"/>
                    <a:pt x="13465" y="-317"/>
                    <a:pt x="15226" y="1925"/>
                  </a:cubicBezTo>
                  <a:cubicBezTo>
                    <a:pt x="16987" y="4166"/>
                    <a:pt x="19335" y="8649"/>
                    <a:pt x="20391" y="12113"/>
                  </a:cubicBezTo>
                  <a:cubicBezTo>
                    <a:pt x="21448" y="15577"/>
                    <a:pt x="21213" y="18023"/>
                    <a:pt x="20978" y="20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450746" y="3884292"/>
              <a:ext cx="49959" cy="9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166810" y="3508921"/>
              <a:ext cx="174742" cy="52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16" fill="norm" stroke="1" extrusionOk="0">
                  <a:moveTo>
                    <a:pt x="0" y="9172"/>
                  </a:moveTo>
                  <a:cubicBezTo>
                    <a:pt x="675" y="12032"/>
                    <a:pt x="1350" y="14892"/>
                    <a:pt x="1687" y="17263"/>
                  </a:cubicBezTo>
                  <a:cubicBezTo>
                    <a:pt x="2025" y="19633"/>
                    <a:pt x="2025" y="21515"/>
                    <a:pt x="2137" y="21176"/>
                  </a:cubicBezTo>
                  <a:cubicBezTo>
                    <a:pt x="2250" y="20838"/>
                    <a:pt x="2475" y="18279"/>
                    <a:pt x="2925" y="15532"/>
                  </a:cubicBezTo>
                  <a:cubicBezTo>
                    <a:pt x="3375" y="12785"/>
                    <a:pt x="4050" y="9849"/>
                    <a:pt x="4950" y="7404"/>
                  </a:cubicBezTo>
                  <a:cubicBezTo>
                    <a:pt x="5850" y="4958"/>
                    <a:pt x="6975" y="3001"/>
                    <a:pt x="7875" y="1834"/>
                  </a:cubicBezTo>
                  <a:cubicBezTo>
                    <a:pt x="8775" y="668"/>
                    <a:pt x="9450" y="291"/>
                    <a:pt x="10350" y="103"/>
                  </a:cubicBezTo>
                  <a:cubicBezTo>
                    <a:pt x="11250" y="-85"/>
                    <a:pt x="12375" y="-85"/>
                    <a:pt x="14287" y="705"/>
                  </a:cubicBezTo>
                  <a:cubicBezTo>
                    <a:pt x="16200" y="1495"/>
                    <a:pt x="18900" y="3076"/>
                    <a:pt x="20250" y="4882"/>
                  </a:cubicBezTo>
                  <a:cubicBezTo>
                    <a:pt x="21600" y="6689"/>
                    <a:pt x="21600" y="8721"/>
                    <a:pt x="20138" y="10113"/>
                  </a:cubicBezTo>
                  <a:cubicBezTo>
                    <a:pt x="18675" y="11505"/>
                    <a:pt x="15750" y="12258"/>
                    <a:pt x="12938" y="12597"/>
                  </a:cubicBezTo>
                  <a:cubicBezTo>
                    <a:pt x="10125" y="12935"/>
                    <a:pt x="7425" y="12860"/>
                    <a:pt x="6075" y="12634"/>
                  </a:cubicBezTo>
                  <a:cubicBezTo>
                    <a:pt x="4725" y="12408"/>
                    <a:pt x="4725" y="12032"/>
                    <a:pt x="4725" y="11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388845" y="3762789"/>
              <a:ext cx="155426" cy="16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655"/>
                  </a:moveTo>
                  <a:cubicBezTo>
                    <a:pt x="1286" y="164"/>
                    <a:pt x="2571" y="-327"/>
                    <a:pt x="4243" y="287"/>
                  </a:cubicBezTo>
                  <a:cubicBezTo>
                    <a:pt x="5914" y="900"/>
                    <a:pt x="7971" y="2618"/>
                    <a:pt x="10929" y="6300"/>
                  </a:cubicBezTo>
                  <a:cubicBezTo>
                    <a:pt x="13886" y="9982"/>
                    <a:pt x="17743" y="15628"/>
                    <a:pt x="21600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4455456" y="3753768"/>
              <a:ext cx="111019" cy="17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715"/>
                  </a:moveTo>
                  <a:cubicBezTo>
                    <a:pt x="20520" y="805"/>
                    <a:pt x="19440" y="-104"/>
                    <a:pt x="17640" y="10"/>
                  </a:cubicBezTo>
                  <a:cubicBezTo>
                    <a:pt x="15840" y="123"/>
                    <a:pt x="13320" y="1260"/>
                    <a:pt x="10260" y="5012"/>
                  </a:cubicBezTo>
                  <a:cubicBezTo>
                    <a:pt x="7200" y="8763"/>
                    <a:pt x="3600" y="15130"/>
                    <a:pt x="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4665401" y="3517460"/>
              <a:ext cx="139762" cy="29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34" fill="norm" stroke="1" extrusionOk="0">
                  <a:moveTo>
                    <a:pt x="21468" y="2834"/>
                  </a:moveTo>
                  <a:cubicBezTo>
                    <a:pt x="21184" y="2034"/>
                    <a:pt x="20900" y="1234"/>
                    <a:pt x="19479" y="634"/>
                  </a:cubicBezTo>
                  <a:cubicBezTo>
                    <a:pt x="18057" y="34"/>
                    <a:pt x="15500" y="-366"/>
                    <a:pt x="12657" y="501"/>
                  </a:cubicBezTo>
                  <a:cubicBezTo>
                    <a:pt x="9815" y="1367"/>
                    <a:pt x="6689" y="3501"/>
                    <a:pt x="4273" y="6434"/>
                  </a:cubicBezTo>
                  <a:cubicBezTo>
                    <a:pt x="1857" y="9367"/>
                    <a:pt x="152" y="13101"/>
                    <a:pt x="10" y="15634"/>
                  </a:cubicBezTo>
                  <a:cubicBezTo>
                    <a:pt x="-132" y="18167"/>
                    <a:pt x="1289" y="19501"/>
                    <a:pt x="3421" y="20234"/>
                  </a:cubicBezTo>
                  <a:cubicBezTo>
                    <a:pt x="5552" y="20967"/>
                    <a:pt x="8394" y="21101"/>
                    <a:pt x="11236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4871773" y="3678909"/>
              <a:ext cx="1" cy="9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4888425" y="3551239"/>
              <a:ext cx="22205" cy="4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4960587" y="3523484"/>
              <a:ext cx="88731" cy="34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600" fill="norm" stroke="1" extrusionOk="0">
                  <a:moveTo>
                    <a:pt x="3888" y="0"/>
                  </a:moveTo>
                  <a:cubicBezTo>
                    <a:pt x="6048" y="0"/>
                    <a:pt x="8208" y="0"/>
                    <a:pt x="11016" y="929"/>
                  </a:cubicBezTo>
                  <a:cubicBezTo>
                    <a:pt x="13824" y="1858"/>
                    <a:pt x="17280" y="3716"/>
                    <a:pt x="19224" y="6039"/>
                  </a:cubicBezTo>
                  <a:cubicBezTo>
                    <a:pt x="21168" y="8361"/>
                    <a:pt x="21600" y="11148"/>
                    <a:pt x="18144" y="13819"/>
                  </a:cubicBezTo>
                  <a:cubicBezTo>
                    <a:pt x="14688" y="16490"/>
                    <a:pt x="7344" y="190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426861" y="3723316"/>
              <a:ext cx="144325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5460166" y="3817682"/>
              <a:ext cx="149875" cy="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10800"/>
                    <a:pt x="10667" y="21600"/>
                    <a:pt x="14267" y="21600"/>
                  </a:cubicBezTo>
                  <a:cubicBezTo>
                    <a:pt x="17867" y="21600"/>
                    <a:pt x="19733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780267" y="3408403"/>
              <a:ext cx="155446" cy="48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32" fill="norm" stroke="1" extrusionOk="0">
                  <a:moveTo>
                    <a:pt x="2483" y="11671"/>
                  </a:moveTo>
                  <a:cubicBezTo>
                    <a:pt x="2731" y="13465"/>
                    <a:pt x="2979" y="15258"/>
                    <a:pt x="3103" y="16643"/>
                  </a:cubicBezTo>
                  <a:cubicBezTo>
                    <a:pt x="3228" y="18029"/>
                    <a:pt x="3228" y="19007"/>
                    <a:pt x="3103" y="19822"/>
                  </a:cubicBezTo>
                  <a:cubicBezTo>
                    <a:pt x="2979" y="20637"/>
                    <a:pt x="2731" y="21289"/>
                    <a:pt x="2359" y="21412"/>
                  </a:cubicBezTo>
                  <a:cubicBezTo>
                    <a:pt x="1986" y="21534"/>
                    <a:pt x="1490" y="21126"/>
                    <a:pt x="993" y="19374"/>
                  </a:cubicBezTo>
                  <a:cubicBezTo>
                    <a:pt x="497" y="17622"/>
                    <a:pt x="0" y="14524"/>
                    <a:pt x="0" y="11549"/>
                  </a:cubicBezTo>
                  <a:cubicBezTo>
                    <a:pt x="0" y="8574"/>
                    <a:pt x="497" y="5721"/>
                    <a:pt x="1117" y="3969"/>
                  </a:cubicBezTo>
                  <a:cubicBezTo>
                    <a:pt x="1738" y="2216"/>
                    <a:pt x="2483" y="1564"/>
                    <a:pt x="3228" y="1075"/>
                  </a:cubicBezTo>
                  <a:cubicBezTo>
                    <a:pt x="3972" y="586"/>
                    <a:pt x="4717" y="260"/>
                    <a:pt x="5710" y="97"/>
                  </a:cubicBezTo>
                  <a:cubicBezTo>
                    <a:pt x="6703" y="-66"/>
                    <a:pt x="7945" y="-66"/>
                    <a:pt x="10303" y="423"/>
                  </a:cubicBezTo>
                  <a:cubicBezTo>
                    <a:pt x="12662" y="912"/>
                    <a:pt x="16138" y="1890"/>
                    <a:pt x="18372" y="3317"/>
                  </a:cubicBezTo>
                  <a:cubicBezTo>
                    <a:pt x="20607" y="4743"/>
                    <a:pt x="21600" y="6618"/>
                    <a:pt x="20234" y="8003"/>
                  </a:cubicBezTo>
                  <a:cubicBezTo>
                    <a:pt x="18869" y="9389"/>
                    <a:pt x="15145" y="10286"/>
                    <a:pt x="12414" y="10775"/>
                  </a:cubicBezTo>
                  <a:cubicBezTo>
                    <a:pt x="9683" y="11264"/>
                    <a:pt x="7945" y="11345"/>
                    <a:pt x="6207" y="1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5876483" y="3640053"/>
              <a:ext cx="205384" cy="24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9188"/>
                  </a:moveTo>
                  <a:cubicBezTo>
                    <a:pt x="778" y="8704"/>
                    <a:pt x="1557" y="8221"/>
                    <a:pt x="2432" y="8140"/>
                  </a:cubicBezTo>
                  <a:cubicBezTo>
                    <a:pt x="3308" y="8060"/>
                    <a:pt x="4281" y="8382"/>
                    <a:pt x="5838" y="9510"/>
                  </a:cubicBezTo>
                  <a:cubicBezTo>
                    <a:pt x="7395" y="10639"/>
                    <a:pt x="9535" y="12573"/>
                    <a:pt x="10216" y="14749"/>
                  </a:cubicBezTo>
                  <a:cubicBezTo>
                    <a:pt x="10897" y="16925"/>
                    <a:pt x="10119" y="19343"/>
                    <a:pt x="9243" y="20472"/>
                  </a:cubicBezTo>
                  <a:cubicBezTo>
                    <a:pt x="8368" y="21600"/>
                    <a:pt x="7395" y="21439"/>
                    <a:pt x="6714" y="20310"/>
                  </a:cubicBezTo>
                  <a:cubicBezTo>
                    <a:pt x="6032" y="19182"/>
                    <a:pt x="5643" y="17087"/>
                    <a:pt x="5935" y="14588"/>
                  </a:cubicBezTo>
                  <a:cubicBezTo>
                    <a:pt x="6227" y="12090"/>
                    <a:pt x="7200" y="9188"/>
                    <a:pt x="9924" y="6690"/>
                  </a:cubicBezTo>
                  <a:cubicBezTo>
                    <a:pt x="12649" y="4191"/>
                    <a:pt x="17124" y="209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6093076" y="3534202"/>
              <a:ext cx="194174" cy="36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70" fill="norm" stroke="1" extrusionOk="0">
                  <a:moveTo>
                    <a:pt x="14659" y="1986"/>
                  </a:moveTo>
                  <a:cubicBezTo>
                    <a:pt x="14456" y="1331"/>
                    <a:pt x="14252" y="677"/>
                    <a:pt x="13539" y="295"/>
                  </a:cubicBezTo>
                  <a:cubicBezTo>
                    <a:pt x="12825" y="-87"/>
                    <a:pt x="11603" y="-196"/>
                    <a:pt x="9667" y="568"/>
                  </a:cubicBezTo>
                  <a:cubicBezTo>
                    <a:pt x="7731" y="1331"/>
                    <a:pt x="5082" y="2968"/>
                    <a:pt x="3248" y="5422"/>
                  </a:cubicBezTo>
                  <a:cubicBezTo>
                    <a:pt x="1414" y="7877"/>
                    <a:pt x="395" y="11149"/>
                    <a:pt x="90" y="13604"/>
                  </a:cubicBezTo>
                  <a:cubicBezTo>
                    <a:pt x="-216" y="16059"/>
                    <a:pt x="192" y="17695"/>
                    <a:pt x="2331" y="18949"/>
                  </a:cubicBezTo>
                  <a:cubicBezTo>
                    <a:pt x="4471" y="20204"/>
                    <a:pt x="8343" y="21077"/>
                    <a:pt x="11807" y="21240"/>
                  </a:cubicBezTo>
                  <a:cubicBezTo>
                    <a:pt x="15271" y="21404"/>
                    <a:pt x="18327" y="20859"/>
                    <a:pt x="21384" y="20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6345455" y="3594005"/>
              <a:ext cx="213788" cy="28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45" fill="norm" stroke="1" extrusionOk="0">
                  <a:moveTo>
                    <a:pt x="1405" y="1796"/>
                  </a:moveTo>
                  <a:cubicBezTo>
                    <a:pt x="660" y="1099"/>
                    <a:pt x="-85" y="402"/>
                    <a:pt x="8" y="124"/>
                  </a:cubicBezTo>
                  <a:cubicBezTo>
                    <a:pt x="101" y="-155"/>
                    <a:pt x="1032" y="-16"/>
                    <a:pt x="2615" y="1099"/>
                  </a:cubicBezTo>
                  <a:cubicBezTo>
                    <a:pt x="4198" y="2214"/>
                    <a:pt x="6432" y="4304"/>
                    <a:pt x="9039" y="6673"/>
                  </a:cubicBezTo>
                  <a:cubicBezTo>
                    <a:pt x="11646" y="9042"/>
                    <a:pt x="14625" y="11690"/>
                    <a:pt x="16767" y="14199"/>
                  </a:cubicBezTo>
                  <a:cubicBezTo>
                    <a:pt x="18908" y="16707"/>
                    <a:pt x="20212" y="19076"/>
                    <a:pt x="21515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6399281" y="3566493"/>
              <a:ext cx="193267" cy="26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12" fill="norm" stroke="1" extrusionOk="0">
                  <a:moveTo>
                    <a:pt x="21284" y="114"/>
                  </a:moveTo>
                  <a:cubicBezTo>
                    <a:pt x="20061" y="-37"/>
                    <a:pt x="18839" y="-188"/>
                    <a:pt x="17616" y="718"/>
                  </a:cubicBezTo>
                  <a:cubicBezTo>
                    <a:pt x="16393" y="1625"/>
                    <a:pt x="15171" y="3588"/>
                    <a:pt x="12929" y="6458"/>
                  </a:cubicBezTo>
                  <a:cubicBezTo>
                    <a:pt x="10688" y="9328"/>
                    <a:pt x="7427" y="13104"/>
                    <a:pt x="4880" y="15748"/>
                  </a:cubicBezTo>
                  <a:cubicBezTo>
                    <a:pt x="2333" y="18391"/>
                    <a:pt x="499" y="19902"/>
                    <a:pt x="92" y="20657"/>
                  </a:cubicBezTo>
                  <a:cubicBezTo>
                    <a:pt x="-316" y="21412"/>
                    <a:pt x="703" y="21412"/>
                    <a:pt x="1722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681362" y="3698496"/>
              <a:ext cx="133222" cy="1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300" y="11918"/>
                    <a:pt x="6600" y="3818"/>
                    <a:pt x="10200" y="1118"/>
                  </a:cubicBezTo>
                  <a:cubicBezTo>
                    <a:pt x="13800" y="-1582"/>
                    <a:pt x="177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703565" y="3778825"/>
              <a:ext cx="172078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7034278" y="3662257"/>
              <a:ext cx="18994" cy="18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655"/>
                    <a:pt x="4448" y="1309"/>
                    <a:pt x="1502" y="4909"/>
                  </a:cubicBezTo>
                  <a:cubicBezTo>
                    <a:pt x="-1443" y="8509"/>
                    <a:pt x="521" y="15055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991739" y="3521467"/>
              <a:ext cx="69937" cy="4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0341" fill="norm" stroke="1" extrusionOk="0">
                  <a:moveTo>
                    <a:pt x="18418" y="9477"/>
                  </a:moveTo>
                  <a:cubicBezTo>
                    <a:pt x="16202" y="6659"/>
                    <a:pt x="13987" y="3842"/>
                    <a:pt x="11218" y="1963"/>
                  </a:cubicBezTo>
                  <a:cubicBezTo>
                    <a:pt x="8449" y="85"/>
                    <a:pt x="5125" y="-854"/>
                    <a:pt x="2910" y="1024"/>
                  </a:cubicBezTo>
                  <a:cubicBezTo>
                    <a:pt x="695" y="2903"/>
                    <a:pt x="-413" y="7598"/>
                    <a:pt x="141" y="11355"/>
                  </a:cubicBezTo>
                  <a:cubicBezTo>
                    <a:pt x="695" y="15111"/>
                    <a:pt x="2910" y="17929"/>
                    <a:pt x="5679" y="19337"/>
                  </a:cubicBezTo>
                  <a:cubicBezTo>
                    <a:pt x="8449" y="20746"/>
                    <a:pt x="11772" y="20746"/>
                    <a:pt x="14818" y="18868"/>
                  </a:cubicBezTo>
                  <a:cubicBezTo>
                    <a:pt x="17864" y="16990"/>
                    <a:pt x="20633" y="13233"/>
                    <a:pt x="20910" y="10885"/>
                  </a:cubicBezTo>
                  <a:cubicBezTo>
                    <a:pt x="21187" y="8537"/>
                    <a:pt x="18972" y="7598"/>
                    <a:pt x="16756" y="6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103229" y="3508363"/>
              <a:ext cx="115994" cy="38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514" fill="norm" stroke="1" extrusionOk="0">
                  <a:moveTo>
                    <a:pt x="5891" y="1166"/>
                  </a:moveTo>
                  <a:cubicBezTo>
                    <a:pt x="6873" y="749"/>
                    <a:pt x="7854" y="331"/>
                    <a:pt x="9164" y="123"/>
                  </a:cubicBezTo>
                  <a:cubicBezTo>
                    <a:pt x="10473" y="-86"/>
                    <a:pt x="12109" y="-86"/>
                    <a:pt x="13909" y="592"/>
                  </a:cubicBezTo>
                  <a:cubicBezTo>
                    <a:pt x="15709" y="1271"/>
                    <a:pt x="17673" y="2627"/>
                    <a:pt x="19145" y="4766"/>
                  </a:cubicBezTo>
                  <a:cubicBezTo>
                    <a:pt x="20618" y="6905"/>
                    <a:pt x="21600" y="9827"/>
                    <a:pt x="18327" y="12749"/>
                  </a:cubicBezTo>
                  <a:cubicBezTo>
                    <a:pt x="15055" y="15671"/>
                    <a:pt x="7527" y="18592"/>
                    <a:pt x="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456103" y="4528195"/>
              <a:ext cx="176142" cy="2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825" fill="norm" stroke="1" extrusionOk="0">
                  <a:moveTo>
                    <a:pt x="1169" y="0"/>
                  </a:moveTo>
                  <a:cubicBezTo>
                    <a:pt x="494" y="7200"/>
                    <a:pt x="-181" y="14400"/>
                    <a:pt x="44" y="18000"/>
                  </a:cubicBezTo>
                  <a:cubicBezTo>
                    <a:pt x="269" y="21600"/>
                    <a:pt x="1394" y="21600"/>
                    <a:pt x="5106" y="18900"/>
                  </a:cubicBezTo>
                  <a:cubicBezTo>
                    <a:pt x="8819" y="16200"/>
                    <a:pt x="15119" y="10800"/>
                    <a:pt x="21419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460166" y="4633662"/>
              <a:ext cx="227588" cy="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4400"/>
                    <a:pt x="12293" y="7200"/>
                    <a:pt x="15893" y="3600"/>
                  </a:cubicBezTo>
                  <a:cubicBezTo>
                    <a:pt x="19493" y="0"/>
                    <a:pt x="2054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8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6454" y="4898506"/>
              <a:ext cx="302946" cy="47604"/>
            </a:xfrm>
            <a:prstGeom prst="rect">
              <a:avLst/>
            </a:prstGeom>
            <a:effectLst/>
          </p:spPr>
        </p:pic>
        <p:pic>
          <p:nvPicPr>
            <p:cNvPr id="88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73789" y="4896656"/>
              <a:ext cx="269640" cy="32802"/>
            </a:xfrm>
            <a:prstGeom prst="rect">
              <a:avLst/>
            </a:prstGeom>
            <a:effectLst/>
          </p:spPr>
        </p:pic>
        <p:pic>
          <p:nvPicPr>
            <p:cNvPr id="88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34512" y="4904057"/>
              <a:ext cx="308496" cy="47604"/>
            </a:xfrm>
            <a:prstGeom prst="rect">
              <a:avLst/>
            </a:prstGeom>
            <a:effectLst/>
          </p:spPr>
        </p:pic>
        <p:pic>
          <p:nvPicPr>
            <p:cNvPr id="89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500787" y="4923249"/>
              <a:ext cx="241885" cy="45065"/>
            </a:xfrm>
            <a:prstGeom prst="rect">
              <a:avLst/>
            </a:prstGeom>
            <a:effectLst/>
          </p:spPr>
        </p:pic>
        <p:pic>
          <p:nvPicPr>
            <p:cNvPr id="892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972612" y="4954015"/>
              <a:ext cx="64257" cy="30952"/>
            </a:xfrm>
            <a:prstGeom prst="rect">
              <a:avLst/>
            </a:prstGeom>
            <a:effectLst/>
          </p:spPr>
        </p:pic>
        <p:pic>
          <p:nvPicPr>
            <p:cNvPr id="894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261258" y="4959566"/>
              <a:ext cx="114215" cy="30952"/>
            </a:xfrm>
            <a:prstGeom prst="rect">
              <a:avLst/>
            </a:prstGeom>
            <a:effectLst/>
          </p:spPr>
        </p:pic>
        <p:pic>
          <p:nvPicPr>
            <p:cNvPr id="89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577659" y="4957225"/>
              <a:ext cx="80910" cy="44394"/>
            </a:xfrm>
            <a:prstGeom prst="rect">
              <a:avLst/>
            </a:prstGeom>
            <a:effectLst/>
          </p:spPr>
        </p:pic>
        <p:pic>
          <p:nvPicPr>
            <p:cNvPr id="89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849652" y="4944950"/>
              <a:ext cx="347352" cy="51118"/>
            </a:xfrm>
            <a:prstGeom prst="rect">
              <a:avLst/>
            </a:prstGeom>
            <a:effectLst/>
          </p:spPr>
        </p:pic>
        <p:pic>
          <p:nvPicPr>
            <p:cNvPr id="90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51921" y="5142745"/>
              <a:ext cx="58707" cy="214131"/>
            </a:xfrm>
            <a:prstGeom prst="rect">
              <a:avLst/>
            </a:prstGeom>
            <a:effectLst/>
          </p:spPr>
        </p:pic>
        <p:pic>
          <p:nvPicPr>
            <p:cNvPr id="90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40399" y="5122887"/>
              <a:ext cx="297395" cy="238339"/>
            </a:xfrm>
            <a:prstGeom prst="rect">
              <a:avLst/>
            </a:prstGeom>
            <a:effectLst/>
          </p:spPr>
        </p:pic>
        <p:pic>
          <p:nvPicPr>
            <p:cNvPr id="90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952624" y="5176050"/>
              <a:ext cx="184797" cy="191927"/>
            </a:xfrm>
            <a:prstGeom prst="rect">
              <a:avLst/>
            </a:prstGeom>
            <a:effectLst/>
          </p:spPr>
        </p:pic>
        <p:sp>
          <p:nvSpPr>
            <p:cNvPr id="906" name="Line"/>
            <p:cNvSpPr/>
            <p:nvPr/>
          </p:nvSpPr>
          <p:spPr>
            <a:xfrm>
              <a:off x="6034447" y="4330013"/>
              <a:ext cx="130683" cy="13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43" fill="norm" stroke="1" extrusionOk="0">
                  <a:moveTo>
                    <a:pt x="1408" y="5791"/>
                  </a:moveTo>
                  <a:cubicBezTo>
                    <a:pt x="1408" y="4351"/>
                    <a:pt x="1408" y="2911"/>
                    <a:pt x="1712" y="3631"/>
                  </a:cubicBezTo>
                  <a:cubicBezTo>
                    <a:pt x="2017" y="4351"/>
                    <a:pt x="2625" y="7231"/>
                    <a:pt x="2929" y="10111"/>
                  </a:cubicBezTo>
                  <a:cubicBezTo>
                    <a:pt x="3233" y="12991"/>
                    <a:pt x="3233" y="15871"/>
                    <a:pt x="2777" y="17887"/>
                  </a:cubicBezTo>
                  <a:cubicBezTo>
                    <a:pt x="2321" y="19903"/>
                    <a:pt x="1408" y="21055"/>
                    <a:pt x="800" y="20767"/>
                  </a:cubicBezTo>
                  <a:cubicBezTo>
                    <a:pt x="191" y="20479"/>
                    <a:pt x="-113" y="18751"/>
                    <a:pt x="39" y="15583"/>
                  </a:cubicBezTo>
                  <a:cubicBezTo>
                    <a:pt x="191" y="12415"/>
                    <a:pt x="800" y="7807"/>
                    <a:pt x="2321" y="4639"/>
                  </a:cubicBezTo>
                  <a:cubicBezTo>
                    <a:pt x="3842" y="1471"/>
                    <a:pt x="6276" y="-257"/>
                    <a:pt x="9014" y="31"/>
                  </a:cubicBezTo>
                  <a:cubicBezTo>
                    <a:pt x="11752" y="319"/>
                    <a:pt x="14794" y="2623"/>
                    <a:pt x="16924" y="6511"/>
                  </a:cubicBezTo>
                  <a:cubicBezTo>
                    <a:pt x="19053" y="10399"/>
                    <a:pt x="20270" y="15871"/>
                    <a:pt x="21487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190458" y="4471973"/>
              <a:ext cx="257767" cy="29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73" fill="norm" stroke="1" extrusionOk="0">
                  <a:moveTo>
                    <a:pt x="19962" y="4076"/>
                  </a:moveTo>
                  <a:cubicBezTo>
                    <a:pt x="19809" y="3405"/>
                    <a:pt x="19656" y="2735"/>
                    <a:pt x="19503" y="2064"/>
                  </a:cubicBezTo>
                  <a:cubicBezTo>
                    <a:pt x="19350" y="1393"/>
                    <a:pt x="19196" y="722"/>
                    <a:pt x="18507" y="320"/>
                  </a:cubicBezTo>
                  <a:cubicBezTo>
                    <a:pt x="17818" y="-83"/>
                    <a:pt x="16592" y="-217"/>
                    <a:pt x="14677" y="588"/>
                  </a:cubicBezTo>
                  <a:cubicBezTo>
                    <a:pt x="12762" y="1393"/>
                    <a:pt x="10158" y="3137"/>
                    <a:pt x="7554" y="5552"/>
                  </a:cubicBezTo>
                  <a:cubicBezTo>
                    <a:pt x="4950" y="7967"/>
                    <a:pt x="2345" y="11053"/>
                    <a:pt x="1043" y="13333"/>
                  </a:cubicBezTo>
                  <a:cubicBezTo>
                    <a:pt x="-259" y="15614"/>
                    <a:pt x="-259" y="17090"/>
                    <a:pt x="584" y="18364"/>
                  </a:cubicBezTo>
                  <a:cubicBezTo>
                    <a:pt x="1426" y="19639"/>
                    <a:pt x="3111" y="20712"/>
                    <a:pt x="6711" y="21048"/>
                  </a:cubicBezTo>
                  <a:cubicBezTo>
                    <a:pt x="10311" y="21383"/>
                    <a:pt x="15826" y="20981"/>
                    <a:pt x="21341" y="20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598098" y="4783535"/>
              <a:ext cx="22205" cy="11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080"/>
                    <a:pt x="14400" y="2160"/>
                    <a:pt x="18000" y="5760"/>
                  </a:cubicBezTo>
                  <a:cubicBezTo>
                    <a:pt x="21600" y="9360"/>
                    <a:pt x="21600" y="154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625853" y="4644763"/>
              <a:ext cx="33306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875642" y="4698294"/>
              <a:ext cx="33307" cy="2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200" y="12793"/>
                    <a:pt x="2400" y="5170"/>
                    <a:pt x="6000" y="1993"/>
                  </a:cubicBezTo>
                  <a:cubicBezTo>
                    <a:pt x="9600" y="-1183"/>
                    <a:pt x="1560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147636" y="4442983"/>
              <a:ext cx="227546" cy="56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33" fill="norm" stroke="1" extrusionOk="0">
                  <a:moveTo>
                    <a:pt x="1029" y="7486"/>
                  </a:moveTo>
                  <a:cubicBezTo>
                    <a:pt x="1200" y="9957"/>
                    <a:pt x="1371" y="12427"/>
                    <a:pt x="1457" y="14580"/>
                  </a:cubicBezTo>
                  <a:cubicBezTo>
                    <a:pt x="1543" y="16733"/>
                    <a:pt x="1543" y="18568"/>
                    <a:pt x="1543" y="19768"/>
                  </a:cubicBezTo>
                  <a:cubicBezTo>
                    <a:pt x="1543" y="20968"/>
                    <a:pt x="1543" y="21533"/>
                    <a:pt x="1543" y="21533"/>
                  </a:cubicBezTo>
                  <a:cubicBezTo>
                    <a:pt x="1543" y="21533"/>
                    <a:pt x="1543" y="20968"/>
                    <a:pt x="1543" y="19239"/>
                  </a:cubicBezTo>
                  <a:cubicBezTo>
                    <a:pt x="1543" y="17509"/>
                    <a:pt x="1543" y="14615"/>
                    <a:pt x="1800" y="12074"/>
                  </a:cubicBezTo>
                  <a:cubicBezTo>
                    <a:pt x="2057" y="9533"/>
                    <a:pt x="2571" y="7345"/>
                    <a:pt x="3429" y="5509"/>
                  </a:cubicBezTo>
                  <a:cubicBezTo>
                    <a:pt x="4286" y="3674"/>
                    <a:pt x="5486" y="2192"/>
                    <a:pt x="6429" y="1309"/>
                  </a:cubicBezTo>
                  <a:cubicBezTo>
                    <a:pt x="7371" y="427"/>
                    <a:pt x="8057" y="145"/>
                    <a:pt x="9429" y="39"/>
                  </a:cubicBezTo>
                  <a:cubicBezTo>
                    <a:pt x="10800" y="-67"/>
                    <a:pt x="12857" y="4"/>
                    <a:pt x="15171" y="745"/>
                  </a:cubicBezTo>
                  <a:cubicBezTo>
                    <a:pt x="17486" y="1486"/>
                    <a:pt x="20057" y="2898"/>
                    <a:pt x="20829" y="4345"/>
                  </a:cubicBezTo>
                  <a:cubicBezTo>
                    <a:pt x="21600" y="5792"/>
                    <a:pt x="20571" y="7274"/>
                    <a:pt x="18257" y="8439"/>
                  </a:cubicBezTo>
                  <a:cubicBezTo>
                    <a:pt x="15943" y="9604"/>
                    <a:pt x="12343" y="10451"/>
                    <a:pt x="9086" y="10839"/>
                  </a:cubicBezTo>
                  <a:cubicBezTo>
                    <a:pt x="5829" y="11227"/>
                    <a:pt x="2914" y="11157"/>
                    <a:pt x="0" y="11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502893" y="4245100"/>
              <a:ext cx="1" cy="16097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519546" y="4073847"/>
              <a:ext cx="43996" cy="7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57" fill="norm" stroke="1" extrusionOk="0">
                  <a:moveTo>
                    <a:pt x="16200" y="15981"/>
                  </a:moveTo>
                  <a:cubicBezTo>
                    <a:pt x="15300" y="13526"/>
                    <a:pt x="14400" y="11072"/>
                    <a:pt x="13050" y="11072"/>
                  </a:cubicBezTo>
                  <a:cubicBezTo>
                    <a:pt x="11700" y="11072"/>
                    <a:pt x="9900" y="13526"/>
                    <a:pt x="9000" y="15981"/>
                  </a:cubicBezTo>
                  <a:cubicBezTo>
                    <a:pt x="8100" y="18436"/>
                    <a:pt x="8100" y="20890"/>
                    <a:pt x="9900" y="21136"/>
                  </a:cubicBezTo>
                  <a:cubicBezTo>
                    <a:pt x="11700" y="21381"/>
                    <a:pt x="15300" y="19417"/>
                    <a:pt x="17550" y="17208"/>
                  </a:cubicBezTo>
                  <a:cubicBezTo>
                    <a:pt x="19800" y="14999"/>
                    <a:pt x="20700" y="12545"/>
                    <a:pt x="21150" y="10090"/>
                  </a:cubicBezTo>
                  <a:cubicBezTo>
                    <a:pt x="21600" y="7636"/>
                    <a:pt x="21600" y="5181"/>
                    <a:pt x="19800" y="3217"/>
                  </a:cubicBezTo>
                  <a:cubicBezTo>
                    <a:pt x="18000" y="1254"/>
                    <a:pt x="14400" y="-219"/>
                    <a:pt x="11250" y="26"/>
                  </a:cubicBezTo>
                  <a:cubicBezTo>
                    <a:pt x="8100" y="272"/>
                    <a:pt x="5400" y="2236"/>
                    <a:pt x="3600" y="4690"/>
                  </a:cubicBezTo>
                  <a:cubicBezTo>
                    <a:pt x="1800" y="7145"/>
                    <a:pt x="900" y="10090"/>
                    <a:pt x="0" y="13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680521" y="4678069"/>
              <a:ext cx="27755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989343" y="4474646"/>
              <a:ext cx="113047" cy="28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53" fill="norm" stroke="1" extrusionOk="0">
                  <a:moveTo>
                    <a:pt x="21285" y="3591"/>
                  </a:moveTo>
                  <a:cubicBezTo>
                    <a:pt x="20588" y="2345"/>
                    <a:pt x="19891" y="1099"/>
                    <a:pt x="18672" y="476"/>
                  </a:cubicBezTo>
                  <a:cubicBezTo>
                    <a:pt x="17453" y="-147"/>
                    <a:pt x="15711" y="-147"/>
                    <a:pt x="13620" y="407"/>
                  </a:cubicBezTo>
                  <a:cubicBezTo>
                    <a:pt x="11530" y="961"/>
                    <a:pt x="9091" y="2068"/>
                    <a:pt x="6304" y="4422"/>
                  </a:cubicBezTo>
                  <a:cubicBezTo>
                    <a:pt x="3517" y="6776"/>
                    <a:pt x="382" y="10376"/>
                    <a:pt x="33" y="13284"/>
                  </a:cubicBezTo>
                  <a:cubicBezTo>
                    <a:pt x="-315" y="16191"/>
                    <a:pt x="2124" y="18407"/>
                    <a:pt x="4214" y="19653"/>
                  </a:cubicBezTo>
                  <a:cubicBezTo>
                    <a:pt x="6304" y="20899"/>
                    <a:pt x="8046" y="21176"/>
                    <a:pt x="9788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8171501" y="4578153"/>
              <a:ext cx="30804" cy="18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4447"/>
                    <a:pt x="-1623" y="8894"/>
                    <a:pt x="777" y="12494"/>
                  </a:cubicBezTo>
                  <a:cubicBezTo>
                    <a:pt x="3177" y="16094"/>
                    <a:pt x="11577" y="18847"/>
                    <a:pt x="199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8263364" y="4697251"/>
              <a:ext cx="166528" cy="3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1440" y="6624"/>
                  </a:cubicBezTo>
                  <a:cubicBezTo>
                    <a:pt x="2880" y="2844"/>
                    <a:pt x="5760" y="684"/>
                    <a:pt x="9360" y="144"/>
                  </a:cubicBezTo>
                  <a:cubicBezTo>
                    <a:pt x="12960" y="-396"/>
                    <a:pt x="17280" y="684"/>
                    <a:pt x="21600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8521234" y="4562325"/>
              <a:ext cx="166883" cy="39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29" fill="norm" stroke="1" extrusionOk="0">
                  <a:moveTo>
                    <a:pt x="3201" y="4800"/>
                  </a:moveTo>
                  <a:cubicBezTo>
                    <a:pt x="2731" y="7525"/>
                    <a:pt x="2262" y="10250"/>
                    <a:pt x="1910" y="12875"/>
                  </a:cubicBezTo>
                  <a:cubicBezTo>
                    <a:pt x="1557" y="15499"/>
                    <a:pt x="1323" y="18022"/>
                    <a:pt x="1088" y="19536"/>
                  </a:cubicBezTo>
                  <a:cubicBezTo>
                    <a:pt x="853" y="21050"/>
                    <a:pt x="618" y="21555"/>
                    <a:pt x="384" y="21404"/>
                  </a:cubicBezTo>
                  <a:cubicBezTo>
                    <a:pt x="149" y="21252"/>
                    <a:pt x="-86" y="20445"/>
                    <a:pt x="31" y="18174"/>
                  </a:cubicBezTo>
                  <a:cubicBezTo>
                    <a:pt x="149" y="15903"/>
                    <a:pt x="618" y="12168"/>
                    <a:pt x="1205" y="9291"/>
                  </a:cubicBezTo>
                  <a:cubicBezTo>
                    <a:pt x="1792" y="6415"/>
                    <a:pt x="2497" y="4396"/>
                    <a:pt x="3084" y="3084"/>
                  </a:cubicBezTo>
                  <a:cubicBezTo>
                    <a:pt x="3671" y="1772"/>
                    <a:pt x="4140" y="1166"/>
                    <a:pt x="4844" y="712"/>
                  </a:cubicBezTo>
                  <a:cubicBezTo>
                    <a:pt x="5549" y="258"/>
                    <a:pt x="6488" y="-45"/>
                    <a:pt x="8601" y="5"/>
                  </a:cubicBezTo>
                  <a:cubicBezTo>
                    <a:pt x="10714" y="56"/>
                    <a:pt x="14001" y="460"/>
                    <a:pt x="16466" y="1166"/>
                  </a:cubicBezTo>
                  <a:cubicBezTo>
                    <a:pt x="18931" y="1873"/>
                    <a:pt x="20575" y="2882"/>
                    <a:pt x="21044" y="3992"/>
                  </a:cubicBezTo>
                  <a:cubicBezTo>
                    <a:pt x="21514" y="5103"/>
                    <a:pt x="20810" y="6314"/>
                    <a:pt x="17523" y="7374"/>
                  </a:cubicBezTo>
                  <a:cubicBezTo>
                    <a:pt x="14236" y="8434"/>
                    <a:pt x="8366" y="9342"/>
                    <a:pt x="2497" y="1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8712986" y="4532481"/>
              <a:ext cx="91810" cy="273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409" fill="norm" stroke="1" extrusionOk="0">
                  <a:moveTo>
                    <a:pt x="2492" y="2273"/>
                  </a:moveTo>
                  <a:cubicBezTo>
                    <a:pt x="2077" y="1404"/>
                    <a:pt x="1662" y="534"/>
                    <a:pt x="2700" y="171"/>
                  </a:cubicBezTo>
                  <a:cubicBezTo>
                    <a:pt x="3738" y="-191"/>
                    <a:pt x="6231" y="-46"/>
                    <a:pt x="9969" y="1259"/>
                  </a:cubicBezTo>
                  <a:cubicBezTo>
                    <a:pt x="13708" y="2563"/>
                    <a:pt x="18692" y="5028"/>
                    <a:pt x="20146" y="7855"/>
                  </a:cubicBezTo>
                  <a:cubicBezTo>
                    <a:pt x="21600" y="10681"/>
                    <a:pt x="19523" y="13871"/>
                    <a:pt x="15577" y="16190"/>
                  </a:cubicBezTo>
                  <a:cubicBezTo>
                    <a:pt x="11631" y="18510"/>
                    <a:pt x="5815" y="19959"/>
                    <a:pt x="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8790698" y="4261322"/>
              <a:ext cx="111019" cy="18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5082"/>
                  </a:moveTo>
                  <a:cubicBezTo>
                    <a:pt x="360" y="3404"/>
                    <a:pt x="720" y="1726"/>
                    <a:pt x="1800" y="992"/>
                  </a:cubicBezTo>
                  <a:cubicBezTo>
                    <a:pt x="2880" y="258"/>
                    <a:pt x="4680" y="468"/>
                    <a:pt x="5940" y="1622"/>
                  </a:cubicBezTo>
                  <a:cubicBezTo>
                    <a:pt x="7200" y="2775"/>
                    <a:pt x="7920" y="4872"/>
                    <a:pt x="8100" y="7284"/>
                  </a:cubicBezTo>
                  <a:cubicBezTo>
                    <a:pt x="8280" y="9695"/>
                    <a:pt x="7920" y="12422"/>
                    <a:pt x="7380" y="14623"/>
                  </a:cubicBezTo>
                  <a:cubicBezTo>
                    <a:pt x="6840" y="16825"/>
                    <a:pt x="6120" y="18503"/>
                    <a:pt x="5580" y="18608"/>
                  </a:cubicBezTo>
                  <a:cubicBezTo>
                    <a:pt x="5040" y="18713"/>
                    <a:pt x="4680" y="17245"/>
                    <a:pt x="4680" y="14204"/>
                  </a:cubicBezTo>
                  <a:cubicBezTo>
                    <a:pt x="4680" y="11163"/>
                    <a:pt x="5040" y="6550"/>
                    <a:pt x="5760" y="3823"/>
                  </a:cubicBezTo>
                  <a:cubicBezTo>
                    <a:pt x="6480" y="1097"/>
                    <a:pt x="7560" y="258"/>
                    <a:pt x="9000" y="49"/>
                  </a:cubicBezTo>
                  <a:cubicBezTo>
                    <a:pt x="10440" y="-161"/>
                    <a:pt x="12240" y="258"/>
                    <a:pt x="14220" y="2251"/>
                  </a:cubicBezTo>
                  <a:cubicBezTo>
                    <a:pt x="16200" y="4243"/>
                    <a:pt x="18360" y="7808"/>
                    <a:pt x="19620" y="11268"/>
                  </a:cubicBezTo>
                  <a:cubicBezTo>
                    <a:pt x="20880" y="14728"/>
                    <a:pt x="21240" y="18084"/>
                    <a:pt x="2160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8996081" y="4359052"/>
              <a:ext cx="83264" cy="1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179261" y="4295057"/>
              <a:ext cx="16653" cy="14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15"/>
                    <a:pt x="4800" y="11631"/>
                    <a:pt x="8400" y="15231"/>
                  </a:cubicBezTo>
                  <a:cubicBezTo>
                    <a:pt x="12000" y="18831"/>
                    <a:pt x="16800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146649" y="4198148"/>
              <a:ext cx="60366" cy="6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971" fill="norm" stroke="1" extrusionOk="0">
                  <a:moveTo>
                    <a:pt x="21354" y="4425"/>
                  </a:moveTo>
                  <a:cubicBezTo>
                    <a:pt x="18736" y="2625"/>
                    <a:pt x="16118" y="825"/>
                    <a:pt x="13172" y="225"/>
                  </a:cubicBezTo>
                  <a:cubicBezTo>
                    <a:pt x="10227" y="-375"/>
                    <a:pt x="6954" y="225"/>
                    <a:pt x="4663" y="2025"/>
                  </a:cubicBezTo>
                  <a:cubicBezTo>
                    <a:pt x="2372" y="3825"/>
                    <a:pt x="1063" y="6825"/>
                    <a:pt x="409" y="9825"/>
                  </a:cubicBezTo>
                  <a:cubicBezTo>
                    <a:pt x="-246" y="12825"/>
                    <a:pt x="-246" y="15825"/>
                    <a:pt x="1390" y="17925"/>
                  </a:cubicBezTo>
                  <a:cubicBezTo>
                    <a:pt x="3027" y="20025"/>
                    <a:pt x="6299" y="21225"/>
                    <a:pt x="9245" y="20925"/>
                  </a:cubicBezTo>
                  <a:cubicBezTo>
                    <a:pt x="12190" y="20625"/>
                    <a:pt x="14809" y="18825"/>
                    <a:pt x="15790" y="15225"/>
                  </a:cubicBezTo>
                  <a:cubicBezTo>
                    <a:pt x="16772" y="11625"/>
                    <a:pt x="16118" y="6225"/>
                    <a:pt x="13500" y="4125"/>
                  </a:cubicBezTo>
                  <a:cubicBezTo>
                    <a:pt x="10881" y="2025"/>
                    <a:pt x="6299" y="3225"/>
                    <a:pt x="1718" y="4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2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705162" y="4044270"/>
              <a:ext cx="1064258" cy="108731"/>
            </a:xfrm>
            <a:prstGeom prst="rect">
              <a:avLst/>
            </a:prstGeom>
            <a:effectLst/>
          </p:spPr>
        </p:pic>
        <p:pic>
          <p:nvPicPr>
            <p:cNvPr id="92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639808" y="4068227"/>
              <a:ext cx="1718007" cy="115058"/>
            </a:xfrm>
            <a:prstGeom prst="rect">
              <a:avLst/>
            </a:prstGeom>
            <a:effectLst/>
          </p:spPr>
        </p:pic>
        <p:sp>
          <p:nvSpPr>
            <p:cNvPr id="928" name="Line"/>
            <p:cNvSpPr/>
            <p:nvPr/>
          </p:nvSpPr>
          <p:spPr>
            <a:xfrm>
              <a:off x="4246867" y="5027775"/>
              <a:ext cx="4704808" cy="15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91" y="21600"/>
                  </a:moveTo>
                  <a:cubicBezTo>
                    <a:pt x="40" y="21600"/>
                    <a:pt x="-11" y="21600"/>
                    <a:pt x="2" y="21471"/>
                  </a:cubicBezTo>
                  <a:cubicBezTo>
                    <a:pt x="14" y="21343"/>
                    <a:pt x="91" y="21086"/>
                    <a:pt x="286" y="20443"/>
                  </a:cubicBezTo>
                  <a:cubicBezTo>
                    <a:pt x="481" y="19800"/>
                    <a:pt x="796" y="18771"/>
                    <a:pt x="1114" y="18000"/>
                  </a:cubicBezTo>
                  <a:cubicBezTo>
                    <a:pt x="1432" y="17229"/>
                    <a:pt x="1755" y="16714"/>
                    <a:pt x="2095" y="16071"/>
                  </a:cubicBezTo>
                  <a:cubicBezTo>
                    <a:pt x="2434" y="15429"/>
                    <a:pt x="2791" y="14657"/>
                    <a:pt x="3126" y="13757"/>
                  </a:cubicBezTo>
                  <a:cubicBezTo>
                    <a:pt x="3462" y="12857"/>
                    <a:pt x="3776" y="11829"/>
                    <a:pt x="4107" y="10929"/>
                  </a:cubicBezTo>
                  <a:cubicBezTo>
                    <a:pt x="4438" y="10029"/>
                    <a:pt x="4786" y="9257"/>
                    <a:pt x="5049" y="8614"/>
                  </a:cubicBezTo>
                  <a:cubicBezTo>
                    <a:pt x="5313" y="7971"/>
                    <a:pt x="5491" y="7457"/>
                    <a:pt x="5682" y="6943"/>
                  </a:cubicBezTo>
                  <a:cubicBezTo>
                    <a:pt x="5873" y="6429"/>
                    <a:pt x="6077" y="5914"/>
                    <a:pt x="6276" y="5529"/>
                  </a:cubicBezTo>
                  <a:cubicBezTo>
                    <a:pt x="6476" y="5143"/>
                    <a:pt x="6671" y="4886"/>
                    <a:pt x="6888" y="4500"/>
                  </a:cubicBezTo>
                  <a:cubicBezTo>
                    <a:pt x="7104" y="4114"/>
                    <a:pt x="7342" y="3600"/>
                    <a:pt x="7558" y="3214"/>
                  </a:cubicBezTo>
                  <a:cubicBezTo>
                    <a:pt x="7775" y="2829"/>
                    <a:pt x="7970" y="2571"/>
                    <a:pt x="8182" y="2314"/>
                  </a:cubicBezTo>
                  <a:cubicBezTo>
                    <a:pt x="8395" y="2057"/>
                    <a:pt x="8624" y="1800"/>
                    <a:pt x="8849" y="1671"/>
                  </a:cubicBezTo>
                  <a:cubicBezTo>
                    <a:pt x="9074" y="1543"/>
                    <a:pt x="9295" y="1543"/>
                    <a:pt x="9515" y="1414"/>
                  </a:cubicBezTo>
                  <a:cubicBezTo>
                    <a:pt x="9736" y="1286"/>
                    <a:pt x="9957" y="1029"/>
                    <a:pt x="10190" y="900"/>
                  </a:cubicBezTo>
                  <a:cubicBezTo>
                    <a:pt x="10424" y="771"/>
                    <a:pt x="10670" y="771"/>
                    <a:pt x="10908" y="643"/>
                  </a:cubicBezTo>
                  <a:cubicBezTo>
                    <a:pt x="11146" y="514"/>
                    <a:pt x="11375" y="257"/>
                    <a:pt x="11583" y="129"/>
                  </a:cubicBezTo>
                  <a:cubicBezTo>
                    <a:pt x="11791" y="0"/>
                    <a:pt x="11978" y="0"/>
                    <a:pt x="12190" y="0"/>
                  </a:cubicBezTo>
                  <a:cubicBezTo>
                    <a:pt x="12402" y="0"/>
                    <a:pt x="12640" y="0"/>
                    <a:pt x="12882" y="0"/>
                  </a:cubicBezTo>
                  <a:cubicBezTo>
                    <a:pt x="13124" y="0"/>
                    <a:pt x="13370" y="0"/>
                    <a:pt x="13608" y="0"/>
                  </a:cubicBezTo>
                  <a:cubicBezTo>
                    <a:pt x="13846" y="0"/>
                    <a:pt x="14075" y="0"/>
                    <a:pt x="14279" y="0"/>
                  </a:cubicBezTo>
                  <a:cubicBezTo>
                    <a:pt x="14482" y="0"/>
                    <a:pt x="14661" y="0"/>
                    <a:pt x="14873" y="0"/>
                  </a:cubicBezTo>
                  <a:cubicBezTo>
                    <a:pt x="15085" y="0"/>
                    <a:pt x="15331" y="0"/>
                    <a:pt x="15548" y="0"/>
                  </a:cubicBezTo>
                  <a:cubicBezTo>
                    <a:pt x="15764" y="0"/>
                    <a:pt x="15951" y="0"/>
                    <a:pt x="16147" y="0"/>
                  </a:cubicBezTo>
                  <a:cubicBezTo>
                    <a:pt x="16342" y="0"/>
                    <a:pt x="16546" y="0"/>
                    <a:pt x="16839" y="0"/>
                  </a:cubicBezTo>
                  <a:cubicBezTo>
                    <a:pt x="17131" y="0"/>
                    <a:pt x="17514" y="0"/>
                    <a:pt x="17874" y="0"/>
                  </a:cubicBezTo>
                  <a:cubicBezTo>
                    <a:pt x="18235" y="0"/>
                    <a:pt x="18575" y="0"/>
                    <a:pt x="18944" y="257"/>
                  </a:cubicBezTo>
                  <a:cubicBezTo>
                    <a:pt x="19314" y="514"/>
                    <a:pt x="19713" y="1029"/>
                    <a:pt x="20095" y="1414"/>
                  </a:cubicBezTo>
                  <a:cubicBezTo>
                    <a:pt x="20477" y="1800"/>
                    <a:pt x="20842" y="2057"/>
                    <a:pt x="21088" y="2443"/>
                  </a:cubicBezTo>
                  <a:cubicBezTo>
                    <a:pt x="21334" y="2829"/>
                    <a:pt x="21462" y="3343"/>
                    <a:pt x="21589" y="3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4422151" y="5141489"/>
              <a:ext cx="48108" cy="139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0" y="217"/>
                  </a:moveTo>
                  <a:cubicBezTo>
                    <a:pt x="2492" y="102"/>
                    <a:pt x="4985" y="-13"/>
                    <a:pt x="7477" y="1"/>
                  </a:cubicBezTo>
                  <a:cubicBezTo>
                    <a:pt x="9969" y="16"/>
                    <a:pt x="12462" y="159"/>
                    <a:pt x="14538" y="648"/>
                  </a:cubicBezTo>
                  <a:cubicBezTo>
                    <a:pt x="16615" y="1136"/>
                    <a:pt x="18277" y="1969"/>
                    <a:pt x="19108" y="2974"/>
                  </a:cubicBezTo>
                  <a:cubicBezTo>
                    <a:pt x="19938" y="3980"/>
                    <a:pt x="19938" y="5157"/>
                    <a:pt x="20354" y="6263"/>
                  </a:cubicBezTo>
                  <a:cubicBezTo>
                    <a:pt x="20769" y="7369"/>
                    <a:pt x="21600" y="8403"/>
                    <a:pt x="21600" y="9437"/>
                  </a:cubicBezTo>
                  <a:cubicBezTo>
                    <a:pt x="21600" y="10471"/>
                    <a:pt x="20769" y="11505"/>
                    <a:pt x="17862" y="12568"/>
                  </a:cubicBezTo>
                  <a:cubicBezTo>
                    <a:pt x="14954" y="13631"/>
                    <a:pt x="9969" y="14722"/>
                    <a:pt x="6231" y="15857"/>
                  </a:cubicBezTo>
                  <a:cubicBezTo>
                    <a:pt x="2492" y="16991"/>
                    <a:pt x="0" y="18169"/>
                    <a:pt x="831" y="19131"/>
                  </a:cubicBezTo>
                  <a:cubicBezTo>
                    <a:pt x="1662" y="20093"/>
                    <a:pt x="5815" y="20840"/>
                    <a:pt x="9969" y="21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4816264" y="5413016"/>
              <a:ext cx="197949" cy="53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69" fill="norm" stroke="1" extrusionOk="0">
                  <a:moveTo>
                    <a:pt x="0" y="8536"/>
                  </a:moveTo>
                  <a:cubicBezTo>
                    <a:pt x="1387" y="11043"/>
                    <a:pt x="2774" y="13549"/>
                    <a:pt x="3567" y="16166"/>
                  </a:cubicBezTo>
                  <a:cubicBezTo>
                    <a:pt x="4360" y="18783"/>
                    <a:pt x="4558" y="21511"/>
                    <a:pt x="4558" y="21364"/>
                  </a:cubicBezTo>
                  <a:cubicBezTo>
                    <a:pt x="4558" y="21216"/>
                    <a:pt x="4360" y="18194"/>
                    <a:pt x="4360" y="15134"/>
                  </a:cubicBezTo>
                  <a:cubicBezTo>
                    <a:pt x="4360" y="12075"/>
                    <a:pt x="4558" y="8979"/>
                    <a:pt x="4855" y="6656"/>
                  </a:cubicBezTo>
                  <a:cubicBezTo>
                    <a:pt x="5152" y="4334"/>
                    <a:pt x="5549" y="2786"/>
                    <a:pt x="6044" y="1791"/>
                  </a:cubicBezTo>
                  <a:cubicBezTo>
                    <a:pt x="6539" y="796"/>
                    <a:pt x="7134" y="353"/>
                    <a:pt x="8125" y="132"/>
                  </a:cubicBezTo>
                  <a:cubicBezTo>
                    <a:pt x="9116" y="-89"/>
                    <a:pt x="10503" y="-89"/>
                    <a:pt x="12683" y="574"/>
                  </a:cubicBezTo>
                  <a:cubicBezTo>
                    <a:pt x="14862" y="1238"/>
                    <a:pt x="17835" y="2565"/>
                    <a:pt x="19519" y="4039"/>
                  </a:cubicBezTo>
                  <a:cubicBezTo>
                    <a:pt x="21204" y="5514"/>
                    <a:pt x="21600" y="7136"/>
                    <a:pt x="20807" y="8463"/>
                  </a:cubicBezTo>
                  <a:cubicBezTo>
                    <a:pt x="20015" y="9789"/>
                    <a:pt x="18033" y="10822"/>
                    <a:pt x="15358" y="11374"/>
                  </a:cubicBezTo>
                  <a:cubicBezTo>
                    <a:pt x="12683" y="11927"/>
                    <a:pt x="9314" y="12001"/>
                    <a:pt x="5945" y="12075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4999443" y="5698162"/>
              <a:ext cx="160977" cy="13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200"/>
                  </a:moveTo>
                  <a:cubicBezTo>
                    <a:pt x="1241" y="-92"/>
                    <a:pt x="2483" y="-384"/>
                    <a:pt x="4966" y="1805"/>
                  </a:cubicBezTo>
                  <a:cubicBezTo>
                    <a:pt x="7448" y="3994"/>
                    <a:pt x="11172" y="8665"/>
                    <a:pt x="14152" y="12313"/>
                  </a:cubicBezTo>
                  <a:cubicBezTo>
                    <a:pt x="17131" y="15962"/>
                    <a:pt x="19366" y="18589"/>
                    <a:pt x="21600" y="21216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5049401" y="5706260"/>
              <a:ext cx="138773" cy="16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21600" y="549"/>
                  </a:moveTo>
                  <a:cubicBezTo>
                    <a:pt x="19584" y="74"/>
                    <a:pt x="17568" y="-401"/>
                    <a:pt x="15264" y="548"/>
                  </a:cubicBezTo>
                  <a:cubicBezTo>
                    <a:pt x="12960" y="1498"/>
                    <a:pt x="10368" y="3872"/>
                    <a:pt x="7776" y="6957"/>
                  </a:cubicBezTo>
                  <a:cubicBezTo>
                    <a:pt x="5184" y="10043"/>
                    <a:pt x="2592" y="13841"/>
                    <a:pt x="1296" y="16333"/>
                  </a:cubicBezTo>
                  <a:cubicBezTo>
                    <a:pt x="0" y="18825"/>
                    <a:pt x="0" y="20012"/>
                    <a:pt x="0" y="21199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5226795" y="5462315"/>
              <a:ext cx="139008" cy="31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38" fill="norm" stroke="1" extrusionOk="0">
                  <a:moveTo>
                    <a:pt x="21352" y="1417"/>
                  </a:moveTo>
                  <a:cubicBezTo>
                    <a:pt x="20499" y="908"/>
                    <a:pt x="19647" y="400"/>
                    <a:pt x="18084" y="146"/>
                  </a:cubicBezTo>
                  <a:cubicBezTo>
                    <a:pt x="16520" y="-108"/>
                    <a:pt x="14247" y="-108"/>
                    <a:pt x="11547" y="781"/>
                  </a:cubicBezTo>
                  <a:cubicBezTo>
                    <a:pt x="8847" y="1671"/>
                    <a:pt x="5720" y="3450"/>
                    <a:pt x="3447" y="6308"/>
                  </a:cubicBezTo>
                  <a:cubicBezTo>
                    <a:pt x="1173" y="9167"/>
                    <a:pt x="-248" y="13106"/>
                    <a:pt x="36" y="15838"/>
                  </a:cubicBezTo>
                  <a:cubicBezTo>
                    <a:pt x="320" y="18570"/>
                    <a:pt x="2310" y="20094"/>
                    <a:pt x="4726" y="20793"/>
                  </a:cubicBezTo>
                  <a:cubicBezTo>
                    <a:pt x="7141" y="21492"/>
                    <a:pt x="9984" y="21365"/>
                    <a:pt x="12826" y="21238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5410208" y="5599516"/>
              <a:ext cx="16654" cy="9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410208" y="5494049"/>
              <a:ext cx="27756" cy="5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554531" y="5394133"/>
              <a:ext cx="81248" cy="37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600" fill="norm" stroke="1" extrusionOk="0">
                  <a:moveTo>
                    <a:pt x="4136" y="0"/>
                  </a:moveTo>
                  <a:cubicBezTo>
                    <a:pt x="6434" y="107"/>
                    <a:pt x="8732" y="215"/>
                    <a:pt x="11030" y="967"/>
                  </a:cubicBezTo>
                  <a:cubicBezTo>
                    <a:pt x="13328" y="1719"/>
                    <a:pt x="15625" y="3116"/>
                    <a:pt x="17694" y="5319"/>
                  </a:cubicBezTo>
                  <a:cubicBezTo>
                    <a:pt x="19762" y="7522"/>
                    <a:pt x="21600" y="10531"/>
                    <a:pt x="18613" y="13379"/>
                  </a:cubicBezTo>
                  <a:cubicBezTo>
                    <a:pt x="15626" y="16227"/>
                    <a:pt x="7813" y="189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820974" y="5599516"/>
              <a:ext cx="177630" cy="1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845875" y="5660576"/>
              <a:ext cx="141627" cy="3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6324" y="0"/>
                  </a:moveTo>
                  <a:cubicBezTo>
                    <a:pt x="4921" y="2057"/>
                    <a:pt x="3519" y="4114"/>
                    <a:pt x="2256" y="6686"/>
                  </a:cubicBezTo>
                  <a:cubicBezTo>
                    <a:pt x="994" y="9257"/>
                    <a:pt x="-128" y="12343"/>
                    <a:pt x="12" y="14400"/>
                  </a:cubicBezTo>
                  <a:cubicBezTo>
                    <a:pt x="153" y="16457"/>
                    <a:pt x="1555" y="17486"/>
                    <a:pt x="5342" y="18514"/>
                  </a:cubicBezTo>
                  <a:cubicBezTo>
                    <a:pt x="9129" y="19543"/>
                    <a:pt x="15301" y="20571"/>
                    <a:pt x="21472" y="2160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6580457" y="5912216"/>
              <a:ext cx="950192" cy="3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1031" y="21600"/>
                  </a:moveTo>
                  <a:cubicBezTo>
                    <a:pt x="820" y="21600"/>
                    <a:pt x="610" y="21600"/>
                    <a:pt x="400" y="21060"/>
                  </a:cubicBezTo>
                  <a:cubicBezTo>
                    <a:pt x="190" y="20520"/>
                    <a:pt x="-20" y="19440"/>
                    <a:pt x="1" y="18900"/>
                  </a:cubicBezTo>
                  <a:cubicBezTo>
                    <a:pt x="22" y="18360"/>
                    <a:pt x="274" y="18360"/>
                    <a:pt x="1178" y="18360"/>
                  </a:cubicBezTo>
                  <a:cubicBezTo>
                    <a:pt x="2081" y="18360"/>
                    <a:pt x="3636" y="18360"/>
                    <a:pt x="5128" y="16740"/>
                  </a:cubicBezTo>
                  <a:cubicBezTo>
                    <a:pt x="6620" y="15120"/>
                    <a:pt x="8048" y="11880"/>
                    <a:pt x="9498" y="9180"/>
                  </a:cubicBezTo>
                  <a:cubicBezTo>
                    <a:pt x="10948" y="6480"/>
                    <a:pt x="12419" y="4320"/>
                    <a:pt x="13806" y="2700"/>
                  </a:cubicBezTo>
                  <a:cubicBezTo>
                    <a:pt x="15192" y="1080"/>
                    <a:pt x="16495" y="0"/>
                    <a:pt x="17777" y="0"/>
                  </a:cubicBezTo>
                  <a:cubicBezTo>
                    <a:pt x="19059" y="0"/>
                    <a:pt x="20319" y="1080"/>
                    <a:pt x="21580" y="216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815017" y="6100107"/>
              <a:ext cx="349272" cy="32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35" fill="norm" stroke="1" extrusionOk="0">
                  <a:moveTo>
                    <a:pt x="3384" y="4692"/>
                  </a:moveTo>
                  <a:cubicBezTo>
                    <a:pt x="3043" y="3960"/>
                    <a:pt x="2702" y="3228"/>
                    <a:pt x="2702" y="2618"/>
                  </a:cubicBezTo>
                  <a:cubicBezTo>
                    <a:pt x="2702" y="2008"/>
                    <a:pt x="3043" y="1519"/>
                    <a:pt x="4237" y="970"/>
                  </a:cubicBezTo>
                  <a:cubicBezTo>
                    <a:pt x="5431" y="421"/>
                    <a:pt x="7477" y="-189"/>
                    <a:pt x="9125" y="55"/>
                  </a:cubicBezTo>
                  <a:cubicBezTo>
                    <a:pt x="10774" y="299"/>
                    <a:pt x="12024" y="1397"/>
                    <a:pt x="12365" y="3167"/>
                  </a:cubicBezTo>
                  <a:cubicBezTo>
                    <a:pt x="12706" y="4936"/>
                    <a:pt x="12138" y="7377"/>
                    <a:pt x="10717" y="9879"/>
                  </a:cubicBezTo>
                  <a:cubicBezTo>
                    <a:pt x="9296" y="12380"/>
                    <a:pt x="7022" y="14943"/>
                    <a:pt x="5260" y="16713"/>
                  </a:cubicBezTo>
                  <a:cubicBezTo>
                    <a:pt x="3498" y="18482"/>
                    <a:pt x="2247" y="19458"/>
                    <a:pt x="1338" y="20130"/>
                  </a:cubicBezTo>
                  <a:cubicBezTo>
                    <a:pt x="428" y="20801"/>
                    <a:pt x="-140" y="21167"/>
                    <a:pt x="31" y="21289"/>
                  </a:cubicBezTo>
                  <a:cubicBezTo>
                    <a:pt x="201" y="21411"/>
                    <a:pt x="1111" y="21289"/>
                    <a:pt x="3271" y="20923"/>
                  </a:cubicBezTo>
                  <a:cubicBezTo>
                    <a:pt x="5431" y="20557"/>
                    <a:pt x="8841" y="19947"/>
                    <a:pt x="12081" y="19580"/>
                  </a:cubicBezTo>
                  <a:cubicBezTo>
                    <a:pt x="15321" y="19214"/>
                    <a:pt x="18391" y="19092"/>
                    <a:pt x="21460" y="1897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7155716" y="5978795"/>
              <a:ext cx="97388" cy="148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38" fill="norm" stroke="1" extrusionOk="0">
                  <a:moveTo>
                    <a:pt x="665" y="6138"/>
                  </a:moveTo>
                  <a:cubicBezTo>
                    <a:pt x="258" y="4805"/>
                    <a:pt x="-150" y="3471"/>
                    <a:pt x="54" y="3471"/>
                  </a:cubicBezTo>
                  <a:cubicBezTo>
                    <a:pt x="258" y="3471"/>
                    <a:pt x="1073" y="4805"/>
                    <a:pt x="1480" y="7071"/>
                  </a:cubicBezTo>
                  <a:cubicBezTo>
                    <a:pt x="1888" y="9338"/>
                    <a:pt x="1888" y="12538"/>
                    <a:pt x="1888" y="14938"/>
                  </a:cubicBezTo>
                  <a:cubicBezTo>
                    <a:pt x="1888" y="17338"/>
                    <a:pt x="1888" y="18938"/>
                    <a:pt x="1684" y="19071"/>
                  </a:cubicBezTo>
                  <a:cubicBezTo>
                    <a:pt x="1480" y="19205"/>
                    <a:pt x="1073" y="17871"/>
                    <a:pt x="1276" y="14938"/>
                  </a:cubicBezTo>
                  <a:cubicBezTo>
                    <a:pt x="1480" y="12005"/>
                    <a:pt x="2295" y="7471"/>
                    <a:pt x="3314" y="4671"/>
                  </a:cubicBezTo>
                  <a:cubicBezTo>
                    <a:pt x="4333" y="1871"/>
                    <a:pt x="5556" y="805"/>
                    <a:pt x="7390" y="271"/>
                  </a:cubicBezTo>
                  <a:cubicBezTo>
                    <a:pt x="9224" y="-262"/>
                    <a:pt x="11669" y="-262"/>
                    <a:pt x="13910" y="2671"/>
                  </a:cubicBezTo>
                  <a:cubicBezTo>
                    <a:pt x="16152" y="5605"/>
                    <a:pt x="18190" y="11471"/>
                    <a:pt x="19412" y="15071"/>
                  </a:cubicBezTo>
                  <a:cubicBezTo>
                    <a:pt x="20635" y="18671"/>
                    <a:pt x="21042" y="20005"/>
                    <a:pt x="21450" y="21338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492631" y="5418357"/>
              <a:ext cx="122121" cy="15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3576"/>
                  </a:moveTo>
                  <a:cubicBezTo>
                    <a:pt x="655" y="6662"/>
                    <a:pt x="1309" y="9748"/>
                    <a:pt x="1636" y="11933"/>
                  </a:cubicBezTo>
                  <a:cubicBezTo>
                    <a:pt x="1964" y="14119"/>
                    <a:pt x="1964" y="15405"/>
                    <a:pt x="1636" y="15148"/>
                  </a:cubicBezTo>
                  <a:cubicBezTo>
                    <a:pt x="1309" y="14890"/>
                    <a:pt x="655" y="13090"/>
                    <a:pt x="327" y="10905"/>
                  </a:cubicBezTo>
                  <a:cubicBezTo>
                    <a:pt x="0" y="8719"/>
                    <a:pt x="0" y="6148"/>
                    <a:pt x="164" y="4219"/>
                  </a:cubicBezTo>
                  <a:cubicBezTo>
                    <a:pt x="327" y="2290"/>
                    <a:pt x="655" y="1005"/>
                    <a:pt x="1964" y="362"/>
                  </a:cubicBezTo>
                  <a:cubicBezTo>
                    <a:pt x="3273" y="-281"/>
                    <a:pt x="5564" y="-281"/>
                    <a:pt x="8836" y="2162"/>
                  </a:cubicBezTo>
                  <a:cubicBezTo>
                    <a:pt x="12109" y="4605"/>
                    <a:pt x="16364" y="9490"/>
                    <a:pt x="18654" y="13090"/>
                  </a:cubicBezTo>
                  <a:cubicBezTo>
                    <a:pt x="20945" y="16690"/>
                    <a:pt x="21273" y="19005"/>
                    <a:pt x="21600" y="21319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655126" y="5511525"/>
              <a:ext cx="209416" cy="2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30" fill="norm" stroke="1" extrusionOk="0">
                  <a:moveTo>
                    <a:pt x="18603" y="869"/>
                  </a:moveTo>
                  <a:cubicBezTo>
                    <a:pt x="17656" y="400"/>
                    <a:pt x="16708" y="-70"/>
                    <a:pt x="15856" y="8"/>
                  </a:cubicBezTo>
                  <a:cubicBezTo>
                    <a:pt x="15003" y="87"/>
                    <a:pt x="14245" y="713"/>
                    <a:pt x="12445" y="2356"/>
                  </a:cubicBezTo>
                  <a:cubicBezTo>
                    <a:pt x="10645" y="4000"/>
                    <a:pt x="7803" y="6660"/>
                    <a:pt x="5529" y="9087"/>
                  </a:cubicBezTo>
                  <a:cubicBezTo>
                    <a:pt x="3256" y="11513"/>
                    <a:pt x="1550" y="13704"/>
                    <a:pt x="698" y="15426"/>
                  </a:cubicBezTo>
                  <a:cubicBezTo>
                    <a:pt x="-155" y="17147"/>
                    <a:pt x="-155" y="18400"/>
                    <a:pt x="319" y="19260"/>
                  </a:cubicBezTo>
                  <a:cubicBezTo>
                    <a:pt x="792" y="20121"/>
                    <a:pt x="1740" y="20591"/>
                    <a:pt x="5340" y="20904"/>
                  </a:cubicBezTo>
                  <a:cubicBezTo>
                    <a:pt x="8940" y="21217"/>
                    <a:pt x="15192" y="21373"/>
                    <a:pt x="21445" y="2153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6933848" y="5716085"/>
              <a:ext cx="36161" cy="13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8146" y="0"/>
                  </a:moveTo>
                  <a:cubicBezTo>
                    <a:pt x="3826" y="864"/>
                    <a:pt x="-494" y="1728"/>
                    <a:pt x="46" y="4608"/>
                  </a:cubicBezTo>
                  <a:cubicBezTo>
                    <a:pt x="586" y="7488"/>
                    <a:pt x="5986" y="12384"/>
                    <a:pt x="10306" y="15552"/>
                  </a:cubicBezTo>
                  <a:cubicBezTo>
                    <a:pt x="14626" y="18720"/>
                    <a:pt x="17866" y="20160"/>
                    <a:pt x="21106" y="2160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941287" y="5632821"/>
              <a:ext cx="56476" cy="3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806" fill="norm" stroke="1" extrusionOk="0">
                  <a:moveTo>
                    <a:pt x="21267" y="11436"/>
                  </a:moveTo>
                  <a:cubicBezTo>
                    <a:pt x="17783" y="11436"/>
                    <a:pt x="14299" y="11436"/>
                    <a:pt x="9770" y="13341"/>
                  </a:cubicBezTo>
                  <a:cubicBezTo>
                    <a:pt x="5241" y="15247"/>
                    <a:pt x="-333" y="19059"/>
                    <a:pt x="15" y="20329"/>
                  </a:cubicBezTo>
                  <a:cubicBezTo>
                    <a:pt x="364" y="21600"/>
                    <a:pt x="6635" y="20329"/>
                    <a:pt x="10467" y="16518"/>
                  </a:cubicBezTo>
                  <a:cubicBezTo>
                    <a:pt x="14299" y="12706"/>
                    <a:pt x="15693" y="6353"/>
                    <a:pt x="17086" y="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793219" y="3912844"/>
              <a:ext cx="3763853" cy="124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86" fill="norm" stroke="1" extrusionOk="0">
                  <a:moveTo>
                    <a:pt x="159" y="6832"/>
                  </a:moveTo>
                  <a:cubicBezTo>
                    <a:pt x="308" y="6543"/>
                    <a:pt x="456" y="6254"/>
                    <a:pt x="721" y="5997"/>
                  </a:cubicBezTo>
                  <a:cubicBezTo>
                    <a:pt x="987" y="5740"/>
                    <a:pt x="1369" y="5515"/>
                    <a:pt x="1772" y="5306"/>
                  </a:cubicBezTo>
                  <a:cubicBezTo>
                    <a:pt x="2175" y="5097"/>
                    <a:pt x="2599" y="4904"/>
                    <a:pt x="3029" y="4727"/>
                  </a:cubicBezTo>
                  <a:cubicBezTo>
                    <a:pt x="3459" y="4550"/>
                    <a:pt x="3894" y="4390"/>
                    <a:pt x="4313" y="4229"/>
                  </a:cubicBezTo>
                  <a:cubicBezTo>
                    <a:pt x="4732" y="4068"/>
                    <a:pt x="5135" y="3907"/>
                    <a:pt x="5527" y="3763"/>
                  </a:cubicBezTo>
                  <a:cubicBezTo>
                    <a:pt x="5920" y="3618"/>
                    <a:pt x="6302" y="3490"/>
                    <a:pt x="6678" y="3281"/>
                  </a:cubicBezTo>
                  <a:cubicBezTo>
                    <a:pt x="7055" y="3072"/>
                    <a:pt x="7426" y="2782"/>
                    <a:pt x="7766" y="2429"/>
                  </a:cubicBezTo>
                  <a:cubicBezTo>
                    <a:pt x="8105" y="2075"/>
                    <a:pt x="8413" y="1657"/>
                    <a:pt x="8758" y="1368"/>
                  </a:cubicBezTo>
                  <a:cubicBezTo>
                    <a:pt x="9103" y="1079"/>
                    <a:pt x="9484" y="918"/>
                    <a:pt x="9850" y="790"/>
                  </a:cubicBezTo>
                  <a:cubicBezTo>
                    <a:pt x="10217" y="661"/>
                    <a:pt x="10567" y="565"/>
                    <a:pt x="10927" y="484"/>
                  </a:cubicBezTo>
                  <a:cubicBezTo>
                    <a:pt x="11288" y="404"/>
                    <a:pt x="11659" y="340"/>
                    <a:pt x="12052" y="259"/>
                  </a:cubicBezTo>
                  <a:cubicBezTo>
                    <a:pt x="12444" y="179"/>
                    <a:pt x="12858" y="82"/>
                    <a:pt x="13267" y="34"/>
                  </a:cubicBezTo>
                  <a:cubicBezTo>
                    <a:pt x="13675" y="-14"/>
                    <a:pt x="14078" y="-14"/>
                    <a:pt x="14476" y="50"/>
                  </a:cubicBezTo>
                  <a:cubicBezTo>
                    <a:pt x="14874" y="115"/>
                    <a:pt x="15266" y="243"/>
                    <a:pt x="15648" y="404"/>
                  </a:cubicBezTo>
                  <a:cubicBezTo>
                    <a:pt x="16030" y="565"/>
                    <a:pt x="16402" y="757"/>
                    <a:pt x="16783" y="934"/>
                  </a:cubicBezTo>
                  <a:cubicBezTo>
                    <a:pt x="17165" y="1111"/>
                    <a:pt x="17558" y="1272"/>
                    <a:pt x="17919" y="1449"/>
                  </a:cubicBezTo>
                  <a:cubicBezTo>
                    <a:pt x="18279" y="1625"/>
                    <a:pt x="18608" y="1818"/>
                    <a:pt x="18964" y="2091"/>
                  </a:cubicBezTo>
                  <a:cubicBezTo>
                    <a:pt x="19319" y="2365"/>
                    <a:pt x="19701" y="2718"/>
                    <a:pt x="20019" y="3088"/>
                  </a:cubicBezTo>
                  <a:cubicBezTo>
                    <a:pt x="20338" y="3457"/>
                    <a:pt x="20592" y="3843"/>
                    <a:pt x="20804" y="4357"/>
                  </a:cubicBezTo>
                  <a:cubicBezTo>
                    <a:pt x="21017" y="4872"/>
                    <a:pt x="21186" y="5515"/>
                    <a:pt x="21308" y="6254"/>
                  </a:cubicBezTo>
                  <a:cubicBezTo>
                    <a:pt x="21430" y="6993"/>
                    <a:pt x="21505" y="7829"/>
                    <a:pt x="21547" y="8681"/>
                  </a:cubicBezTo>
                  <a:cubicBezTo>
                    <a:pt x="21589" y="9532"/>
                    <a:pt x="21600" y="10400"/>
                    <a:pt x="21531" y="11172"/>
                  </a:cubicBezTo>
                  <a:cubicBezTo>
                    <a:pt x="21462" y="11943"/>
                    <a:pt x="21314" y="12618"/>
                    <a:pt x="21085" y="13229"/>
                  </a:cubicBezTo>
                  <a:cubicBezTo>
                    <a:pt x="20857" y="13840"/>
                    <a:pt x="20550" y="14386"/>
                    <a:pt x="20242" y="14981"/>
                  </a:cubicBezTo>
                  <a:cubicBezTo>
                    <a:pt x="19934" y="15575"/>
                    <a:pt x="19627" y="16218"/>
                    <a:pt x="19308" y="16781"/>
                  </a:cubicBezTo>
                  <a:cubicBezTo>
                    <a:pt x="18990" y="17343"/>
                    <a:pt x="18661" y="17825"/>
                    <a:pt x="18290" y="18275"/>
                  </a:cubicBezTo>
                  <a:cubicBezTo>
                    <a:pt x="17919" y="18725"/>
                    <a:pt x="17505" y="19143"/>
                    <a:pt x="17096" y="19481"/>
                  </a:cubicBezTo>
                  <a:cubicBezTo>
                    <a:pt x="16688" y="19818"/>
                    <a:pt x="16285" y="20075"/>
                    <a:pt x="15871" y="20300"/>
                  </a:cubicBezTo>
                  <a:cubicBezTo>
                    <a:pt x="15457" y="20525"/>
                    <a:pt x="15033" y="20718"/>
                    <a:pt x="14662" y="20879"/>
                  </a:cubicBezTo>
                  <a:cubicBezTo>
                    <a:pt x="14290" y="21040"/>
                    <a:pt x="13972" y="21168"/>
                    <a:pt x="13643" y="21265"/>
                  </a:cubicBezTo>
                  <a:cubicBezTo>
                    <a:pt x="13314" y="21361"/>
                    <a:pt x="12975" y="21425"/>
                    <a:pt x="12598" y="21473"/>
                  </a:cubicBezTo>
                  <a:cubicBezTo>
                    <a:pt x="12222" y="21522"/>
                    <a:pt x="11808" y="21554"/>
                    <a:pt x="11373" y="21570"/>
                  </a:cubicBezTo>
                  <a:cubicBezTo>
                    <a:pt x="10938" y="21586"/>
                    <a:pt x="10482" y="21586"/>
                    <a:pt x="10036" y="21586"/>
                  </a:cubicBezTo>
                  <a:cubicBezTo>
                    <a:pt x="9591" y="21586"/>
                    <a:pt x="9156" y="21586"/>
                    <a:pt x="8731" y="21554"/>
                  </a:cubicBezTo>
                  <a:cubicBezTo>
                    <a:pt x="8307" y="21522"/>
                    <a:pt x="7893" y="21457"/>
                    <a:pt x="7495" y="21393"/>
                  </a:cubicBezTo>
                  <a:cubicBezTo>
                    <a:pt x="7097" y="21329"/>
                    <a:pt x="6716" y="21265"/>
                    <a:pt x="6328" y="21168"/>
                  </a:cubicBezTo>
                  <a:cubicBezTo>
                    <a:pt x="5941" y="21072"/>
                    <a:pt x="5549" y="20943"/>
                    <a:pt x="5209" y="20831"/>
                  </a:cubicBezTo>
                  <a:cubicBezTo>
                    <a:pt x="4870" y="20718"/>
                    <a:pt x="4583" y="20622"/>
                    <a:pt x="4233" y="20525"/>
                  </a:cubicBezTo>
                  <a:cubicBezTo>
                    <a:pt x="3883" y="20429"/>
                    <a:pt x="3469" y="20332"/>
                    <a:pt x="3077" y="20236"/>
                  </a:cubicBezTo>
                  <a:cubicBezTo>
                    <a:pt x="2684" y="20140"/>
                    <a:pt x="2313" y="20043"/>
                    <a:pt x="1995" y="19898"/>
                  </a:cubicBezTo>
                  <a:cubicBezTo>
                    <a:pt x="1676" y="19754"/>
                    <a:pt x="1411" y="19561"/>
                    <a:pt x="1172" y="19191"/>
                  </a:cubicBezTo>
                  <a:cubicBezTo>
                    <a:pt x="934" y="18822"/>
                    <a:pt x="721" y="18275"/>
                    <a:pt x="562" y="17584"/>
                  </a:cubicBezTo>
                  <a:cubicBezTo>
                    <a:pt x="403" y="16893"/>
                    <a:pt x="297" y="16057"/>
                    <a:pt x="196" y="15173"/>
                  </a:cubicBezTo>
                  <a:cubicBezTo>
                    <a:pt x="95" y="14290"/>
                    <a:pt x="0" y="13357"/>
                    <a:pt x="0" y="12457"/>
                  </a:cubicBezTo>
                  <a:cubicBezTo>
                    <a:pt x="0" y="11557"/>
                    <a:pt x="95" y="10690"/>
                    <a:pt x="186" y="9902"/>
                  </a:cubicBezTo>
                  <a:cubicBezTo>
                    <a:pt x="276" y="9115"/>
                    <a:pt x="361" y="8407"/>
                    <a:pt x="446" y="770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8146796" y="5613318"/>
              <a:ext cx="477377" cy="55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3329"/>
                  </a:moveTo>
                  <a:cubicBezTo>
                    <a:pt x="502" y="2470"/>
                    <a:pt x="1005" y="1612"/>
                    <a:pt x="1340" y="1004"/>
                  </a:cubicBezTo>
                  <a:cubicBezTo>
                    <a:pt x="1674" y="396"/>
                    <a:pt x="1842" y="39"/>
                    <a:pt x="2093" y="3"/>
                  </a:cubicBezTo>
                  <a:cubicBezTo>
                    <a:pt x="2344" y="-33"/>
                    <a:pt x="2679" y="253"/>
                    <a:pt x="3851" y="1469"/>
                  </a:cubicBezTo>
                  <a:cubicBezTo>
                    <a:pt x="5023" y="2685"/>
                    <a:pt x="7033" y="4831"/>
                    <a:pt x="9084" y="6941"/>
                  </a:cubicBezTo>
                  <a:cubicBezTo>
                    <a:pt x="11135" y="9050"/>
                    <a:pt x="13228" y="11125"/>
                    <a:pt x="15153" y="13127"/>
                  </a:cubicBezTo>
                  <a:cubicBezTo>
                    <a:pt x="17079" y="15130"/>
                    <a:pt x="18837" y="17061"/>
                    <a:pt x="19884" y="18456"/>
                  </a:cubicBezTo>
                  <a:cubicBezTo>
                    <a:pt x="20930" y="19850"/>
                    <a:pt x="21265" y="20709"/>
                    <a:pt x="21600" y="21567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974718" y="5688330"/>
              <a:ext cx="704963" cy="4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43" y="1520"/>
                    <a:pt x="18085" y="3040"/>
                    <a:pt x="16328" y="4680"/>
                  </a:cubicBezTo>
                  <a:cubicBezTo>
                    <a:pt x="14570" y="6320"/>
                    <a:pt x="12813" y="8080"/>
                    <a:pt x="10913" y="9960"/>
                  </a:cubicBezTo>
                  <a:cubicBezTo>
                    <a:pt x="9014" y="11840"/>
                    <a:pt x="6973" y="13840"/>
                    <a:pt x="5131" y="15800"/>
                  </a:cubicBezTo>
                  <a:cubicBezTo>
                    <a:pt x="3288" y="17760"/>
                    <a:pt x="1644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569503" y="5295089"/>
              <a:ext cx="140659" cy="24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64" fill="norm" stroke="1" extrusionOk="0">
                  <a:moveTo>
                    <a:pt x="0" y="2342"/>
                  </a:moveTo>
                  <a:cubicBezTo>
                    <a:pt x="561" y="1214"/>
                    <a:pt x="1122" y="85"/>
                    <a:pt x="1964" y="5"/>
                  </a:cubicBezTo>
                  <a:cubicBezTo>
                    <a:pt x="2805" y="-76"/>
                    <a:pt x="3927" y="891"/>
                    <a:pt x="5190" y="3631"/>
                  </a:cubicBezTo>
                  <a:cubicBezTo>
                    <a:pt x="6452" y="6372"/>
                    <a:pt x="7855" y="10885"/>
                    <a:pt x="8556" y="13545"/>
                  </a:cubicBezTo>
                  <a:cubicBezTo>
                    <a:pt x="9257" y="16205"/>
                    <a:pt x="9257" y="17011"/>
                    <a:pt x="8836" y="17736"/>
                  </a:cubicBezTo>
                  <a:cubicBezTo>
                    <a:pt x="8416" y="18461"/>
                    <a:pt x="7574" y="19106"/>
                    <a:pt x="6873" y="19026"/>
                  </a:cubicBezTo>
                  <a:cubicBezTo>
                    <a:pt x="6171" y="18945"/>
                    <a:pt x="5610" y="18139"/>
                    <a:pt x="5470" y="16930"/>
                  </a:cubicBezTo>
                  <a:cubicBezTo>
                    <a:pt x="5330" y="15721"/>
                    <a:pt x="5610" y="14109"/>
                    <a:pt x="6733" y="12739"/>
                  </a:cubicBezTo>
                  <a:cubicBezTo>
                    <a:pt x="7855" y="11369"/>
                    <a:pt x="9818" y="10240"/>
                    <a:pt x="11501" y="9676"/>
                  </a:cubicBezTo>
                  <a:cubicBezTo>
                    <a:pt x="13184" y="9112"/>
                    <a:pt x="14587" y="9112"/>
                    <a:pt x="16130" y="9757"/>
                  </a:cubicBezTo>
                  <a:cubicBezTo>
                    <a:pt x="17673" y="10402"/>
                    <a:pt x="19356" y="11691"/>
                    <a:pt x="20338" y="13384"/>
                  </a:cubicBezTo>
                  <a:cubicBezTo>
                    <a:pt x="21319" y="15076"/>
                    <a:pt x="21600" y="17172"/>
                    <a:pt x="21039" y="18542"/>
                  </a:cubicBezTo>
                  <a:cubicBezTo>
                    <a:pt x="20478" y="19912"/>
                    <a:pt x="19075" y="20557"/>
                    <a:pt x="17533" y="20960"/>
                  </a:cubicBezTo>
                  <a:cubicBezTo>
                    <a:pt x="15990" y="21363"/>
                    <a:pt x="14307" y="21524"/>
                    <a:pt x="12764" y="21443"/>
                  </a:cubicBezTo>
                  <a:cubicBezTo>
                    <a:pt x="11221" y="21363"/>
                    <a:pt x="9818" y="21040"/>
                    <a:pt x="8696" y="20476"/>
                  </a:cubicBezTo>
                  <a:cubicBezTo>
                    <a:pt x="7574" y="19912"/>
                    <a:pt x="6733" y="19106"/>
                    <a:pt x="6873" y="18461"/>
                  </a:cubicBezTo>
                  <a:cubicBezTo>
                    <a:pt x="7013" y="17817"/>
                    <a:pt x="8135" y="17333"/>
                    <a:pt x="9958" y="16769"/>
                  </a:cubicBezTo>
                  <a:cubicBezTo>
                    <a:pt x="11782" y="16205"/>
                    <a:pt x="14307" y="15560"/>
                    <a:pt x="16831" y="14915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7746077" y="5378923"/>
              <a:ext cx="128727" cy="124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04" fill="norm" stroke="1" extrusionOk="0">
                  <a:moveTo>
                    <a:pt x="2953" y="9147"/>
                  </a:moveTo>
                  <a:cubicBezTo>
                    <a:pt x="5730" y="7582"/>
                    <a:pt x="8507" y="6017"/>
                    <a:pt x="10204" y="4452"/>
                  </a:cubicBezTo>
                  <a:cubicBezTo>
                    <a:pt x="11901" y="2886"/>
                    <a:pt x="12518" y="1321"/>
                    <a:pt x="12056" y="539"/>
                  </a:cubicBezTo>
                  <a:cubicBezTo>
                    <a:pt x="11593" y="-244"/>
                    <a:pt x="10050" y="-244"/>
                    <a:pt x="8198" y="1008"/>
                  </a:cubicBezTo>
                  <a:cubicBezTo>
                    <a:pt x="6347" y="2260"/>
                    <a:pt x="4187" y="4765"/>
                    <a:pt x="2644" y="7739"/>
                  </a:cubicBezTo>
                  <a:cubicBezTo>
                    <a:pt x="1101" y="10712"/>
                    <a:pt x="176" y="14156"/>
                    <a:pt x="21" y="16660"/>
                  </a:cubicBezTo>
                  <a:cubicBezTo>
                    <a:pt x="-133" y="19165"/>
                    <a:pt x="484" y="20730"/>
                    <a:pt x="3570" y="21043"/>
                  </a:cubicBezTo>
                  <a:cubicBezTo>
                    <a:pt x="6656" y="21356"/>
                    <a:pt x="12210" y="20417"/>
                    <a:pt x="15604" y="19478"/>
                  </a:cubicBezTo>
                  <a:cubicBezTo>
                    <a:pt x="18998" y="18539"/>
                    <a:pt x="20233" y="17599"/>
                    <a:pt x="21467" y="1666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7866173" y="5379776"/>
              <a:ext cx="236216" cy="12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790" fill="norm" stroke="1" extrusionOk="0">
                  <a:moveTo>
                    <a:pt x="7813" y="3228"/>
                  </a:moveTo>
                  <a:cubicBezTo>
                    <a:pt x="7311" y="2028"/>
                    <a:pt x="6809" y="828"/>
                    <a:pt x="6139" y="378"/>
                  </a:cubicBezTo>
                  <a:cubicBezTo>
                    <a:pt x="5469" y="-72"/>
                    <a:pt x="4632" y="228"/>
                    <a:pt x="3543" y="2478"/>
                  </a:cubicBezTo>
                  <a:cubicBezTo>
                    <a:pt x="2455" y="4728"/>
                    <a:pt x="1116" y="8928"/>
                    <a:pt x="446" y="11778"/>
                  </a:cubicBezTo>
                  <a:cubicBezTo>
                    <a:pt x="-224" y="14628"/>
                    <a:pt x="-224" y="16128"/>
                    <a:pt x="1032" y="17628"/>
                  </a:cubicBezTo>
                  <a:cubicBezTo>
                    <a:pt x="2288" y="19128"/>
                    <a:pt x="4799" y="20628"/>
                    <a:pt x="6892" y="20778"/>
                  </a:cubicBezTo>
                  <a:cubicBezTo>
                    <a:pt x="8985" y="20928"/>
                    <a:pt x="10660" y="19728"/>
                    <a:pt x="11832" y="16878"/>
                  </a:cubicBezTo>
                  <a:cubicBezTo>
                    <a:pt x="13004" y="14028"/>
                    <a:pt x="13674" y="9528"/>
                    <a:pt x="13757" y="6528"/>
                  </a:cubicBezTo>
                  <a:cubicBezTo>
                    <a:pt x="13841" y="3528"/>
                    <a:pt x="13339" y="2028"/>
                    <a:pt x="12418" y="978"/>
                  </a:cubicBezTo>
                  <a:cubicBezTo>
                    <a:pt x="11497" y="-72"/>
                    <a:pt x="10157" y="-672"/>
                    <a:pt x="9236" y="1278"/>
                  </a:cubicBezTo>
                  <a:cubicBezTo>
                    <a:pt x="8316" y="3228"/>
                    <a:pt x="7813" y="7728"/>
                    <a:pt x="7646" y="10878"/>
                  </a:cubicBezTo>
                  <a:cubicBezTo>
                    <a:pt x="7478" y="14028"/>
                    <a:pt x="7646" y="15828"/>
                    <a:pt x="8064" y="17178"/>
                  </a:cubicBezTo>
                  <a:cubicBezTo>
                    <a:pt x="8483" y="18528"/>
                    <a:pt x="9153" y="19428"/>
                    <a:pt x="9822" y="19428"/>
                  </a:cubicBezTo>
                  <a:cubicBezTo>
                    <a:pt x="10492" y="19428"/>
                    <a:pt x="11162" y="18528"/>
                    <a:pt x="11581" y="17328"/>
                  </a:cubicBezTo>
                  <a:cubicBezTo>
                    <a:pt x="11999" y="16128"/>
                    <a:pt x="12167" y="14628"/>
                    <a:pt x="12250" y="13128"/>
                  </a:cubicBezTo>
                  <a:cubicBezTo>
                    <a:pt x="12334" y="11628"/>
                    <a:pt x="12334" y="10128"/>
                    <a:pt x="12334" y="10128"/>
                  </a:cubicBezTo>
                  <a:cubicBezTo>
                    <a:pt x="12334" y="10128"/>
                    <a:pt x="12334" y="11628"/>
                    <a:pt x="12502" y="13128"/>
                  </a:cubicBezTo>
                  <a:cubicBezTo>
                    <a:pt x="12669" y="14628"/>
                    <a:pt x="13004" y="16128"/>
                    <a:pt x="14009" y="17178"/>
                  </a:cubicBezTo>
                  <a:cubicBezTo>
                    <a:pt x="15013" y="18228"/>
                    <a:pt x="16688" y="18828"/>
                    <a:pt x="18027" y="18078"/>
                  </a:cubicBezTo>
                  <a:cubicBezTo>
                    <a:pt x="19367" y="17328"/>
                    <a:pt x="20371" y="15228"/>
                    <a:pt x="21376" y="13128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8101323" y="5333898"/>
              <a:ext cx="192651" cy="11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907" fill="norm" stroke="1" extrusionOk="0">
                  <a:moveTo>
                    <a:pt x="1353" y="9975"/>
                  </a:moveTo>
                  <a:cubicBezTo>
                    <a:pt x="736" y="11325"/>
                    <a:pt x="119" y="12675"/>
                    <a:pt x="16" y="14700"/>
                  </a:cubicBezTo>
                  <a:cubicBezTo>
                    <a:pt x="-87" y="16725"/>
                    <a:pt x="324" y="19425"/>
                    <a:pt x="1044" y="20437"/>
                  </a:cubicBezTo>
                  <a:cubicBezTo>
                    <a:pt x="1764" y="21450"/>
                    <a:pt x="2793" y="20775"/>
                    <a:pt x="3719" y="18919"/>
                  </a:cubicBezTo>
                  <a:cubicBezTo>
                    <a:pt x="4644" y="17063"/>
                    <a:pt x="5467" y="14025"/>
                    <a:pt x="5879" y="11663"/>
                  </a:cubicBezTo>
                  <a:cubicBezTo>
                    <a:pt x="6290" y="9300"/>
                    <a:pt x="6290" y="7613"/>
                    <a:pt x="6187" y="7613"/>
                  </a:cubicBezTo>
                  <a:cubicBezTo>
                    <a:pt x="6084" y="7613"/>
                    <a:pt x="5879" y="9300"/>
                    <a:pt x="5776" y="10987"/>
                  </a:cubicBezTo>
                  <a:cubicBezTo>
                    <a:pt x="5673" y="12675"/>
                    <a:pt x="5673" y="14362"/>
                    <a:pt x="6393" y="15881"/>
                  </a:cubicBezTo>
                  <a:cubicBezTo>
                    <a:pt x="7113" y="17400"/>
                    <a:pt x="8553" y="18750"/>
                    <a:pt x="10404" y="18244"/>
                  </a:cubicBezTo>
                  <a:cubicBezTo>
                    <a:pt x="12256" y="17738"/>
                    <a:pt x="14519" y="15375"/>
                    <a:pt x="15753" y="12506"/>
                  </a:cubicBezTo>
                  <a:cubicBezTo>
                    <a:pt x="16987" y="9637"/>
                    <a:pt x="17193" y="6262"/>
                    <a:pt x="16987" y="3900"/>
                  </a:cubicBezTo>
                  <a:cubicBezTo>
                    <a:pt x="16782" y="1537"/>
                    <a:pt x="16164" y="187"/>
                    <a:pt x="15444" y="19"/>
                  </a:cubicBezTo>
                  <a:cubicBezTo>
                    <a:pt x="14724" y="-150"/>
                    <a:pt x="13902" y="862"/>
                    <a:pt x="13593" y="2212"/>
                  </a:cubicBezTo>
                  <a:cubicBezTo>
                    <a:pt x="13284" y="3562"/>
                    <a:pt x="13490" y="5250"/>
                    <a:pt x="14519" y="7444"/>
                  </a:cubicBezTo>
                  <a:cubicBezTo>
                    <a:pt x="15547" y="9638"/>
                    <a:pt x="17399" y="12337"/>
                    <a:pt x="18839" y="14362"/>
                  </a:cubicBezTo>
                  <a:cubicBezTo>
                    <a:pt x="20279" y="16387"/>
                    <a:pt x="21307" y="17738"/>
                    <a:pt x="21410" y="18919"/>
                  </a:cubicBezTo>
                  <a:cubicBezTo>
                    <a:pt x="21513" y="20100"/>
                    <a:pt x="20690" y="21113"/>
                    <a:pt x="20073" y="20775"/>
                  </a:cubicBezTo>
                  <a:cubicBezTo>
                    <a:pt x="19456" y="20438"/>
                    <a:pt x="19044" y="18750"/>
                    <a:pt x="18633" y="17063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8320370" y="5325790"/>
              <a:ext cx="159480" cy="10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86" fill="norm" stroke="1" extrusionOk="0">
                  <a:moveTo>
                    <a:pt x="544" y="14873"/>
                  </a:moveTo>
                  <a:cubicBezTo>
                    <a:pt x="2033" y="14873"/>
                    <a:pt x="3523" y="14873"/>
                    <a:pt x="4889" y="13197"/>
                  </a:cubicBezTo>
                  <a:cubicBezTo>
                    <a:pt x="6254" y="11521"/>
                    <a:pt x="7496" y="8169"/>
                    <a:pt x="7992" y="5563"/>
                  </a:cubicBezTo>
                  <a:cubicBezTo>
                    <a:pt x="8489" y="2956"/>
                    <a:pt x="8240" y="1094"/>
                    <a:pt x="7496" y="349"/>
                  </a:cubicBezTo>
                  <a:cubicBezTo>
                    <a:pt x="6751" y="-396"/>
                    <a:pt x="5509" y="-24"/>
                    <a:pt x="4144" y="2211"/>
                  </a:cubicBezTo>
                  <a:cubicBezTo>
                    <a:pt x="2778" y="4445"/>
                    <a:pt x="1289" y="8542"/>
                    <a:pt x="544" y="11521"/>
                  </a:cubicBezTo>
                  <a:cubicBezTo>
                    <a:pt x="-201" y="14500"/>
                    <a:pt x="-201" y="16363"/>
                    <a:pt x="668" y="17852"/>
                  </a:cubicBezTo>
                  <a:cubicBezTo>
                    <a:pt x="1537" y="19342"/>
                    <a:pt x="3275" y="20459"/>
                    <a:pt x="6875" y="20832"/>
                  </a:cubicBezTo>
                  <a:cubicBezTo>
                    <a:pt x="10475" y="21204"/>
                    <a:pt x="15937" y="20832"/>
                    <a:pt x="21399" y="20459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8659327" y="5333899"/>
              <a:ext cx="109169" cy="14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6224" y="12182"/>
                  </a:moveTo>
                  <a:cubicBezTo>
                    <a:pt x="4759" y="13002"/>
                    <a:pt x="3295" y="13822"/>
                    <a:pt x="2380" y="14916"/>
                  </a:cubicBezTo>
                  <a:cubicBezTo>
                    <a:pt x="1464" y="16010"/>
                    <a:pt x="1098" y="17377"/>
                    <a:pt x="732" y="18744"/>
                  </a:cubicBezTo>
                  <a:cubicBezTo>
                    <a:pt x="366" y="20111"/>
                    <a:pt x="0" y="21478"/>
                    <a:pt x="0" y="21205"/>
                  </a:cubicBezTo>
                  <a:cubicBezTo>
                    <a:pt x="0" y="20931"/>
                    <a:pt x="366" y="19017"/>
                    <a:pt x="1647" y="15600"/>
                  </a:cubicBezTo>
                  <a:cubicBezTo>
                    <a:pt x="2929" y="12182"/>
                    <a:pt x="5125" y="7260"/>
                    <a:pt x="6773" y="4253"/>
                  </a:cubicBezTo>
                  <a:cubicBezTo>
                    <a:pt x="8420" y="1245"/>
                    <a:pt x="9519" y="151"/>
                    <a:pt x="10983" y="15"/>
                  </a:cubicBezTo>
                  <a:cubicBezTo>
                    <a:pt x="12447" y="-122"/>
                    <a:pt x="14278" y="698"/>
                    <a:pt x="15376" y="2475"/>
                  </a:cubicBezTo>
                  <a:cubicBezTo>
                    <a:pt x="16474" y="4253"/>
                    <a:pt x="16841" y="6987"/>
                    <a:pt x="17024" y="9174"/>
                  </a:cubicBezTo>
                  <a:cubicBezTo>
                    <a:pt x="17207" y="11362"/>
                    <a:pt x="17207" y="13002"/>
                    <a:pt x="17756" y="14369"/>
                  </a:cubicBezTo>
                  <a:cubicBezTo>
                    <a:pt x="18305" y="15736"/>
                    <a:pt x="19403" y="16830"/>
                    <a:pt x="20136" y="17103"/>
                  </a:cubicBezTo>
                  <a:cubicBezTo>
                    <a:pt x="20868" y="17377"/>
                    <a:pt x="21234" y="16830"/>
                    <a:pt x="21600" y="16283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8786998" y="5354334"/>
              <a:ext cx="55797" cy="11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562" fill="norm" stroke="1" extrusionOk="0">
                  <a:moveTo>
                    <a:pt x="9755" y="6346"/>
                  </a:moveTo>
                  <a:cubicBezTo>
                    <a:pt x="9058" y="3603"/>
                    <a:pt x="8361" y="860"/>
                    <a:pt x="6968" y="175"/>
                  </a:cubicBezTo>
                  <a:cubicBezTo>
                    <a:pt x="5574" y="-511"/>
                    <a:pt x="3484" y="860"/>
                    <a:pt x="2090" y="3603"/>
                  </a:cubicBezTo>
                  <a:cubicBezTo>
                    <a:pt x="697" y="6346"/>
                    <a:pt x="0" y="10460"/>
                    <a:pt x="0" y="13375"/>
                  </a:cubicBezTo>
                  <a:cubicBezTo>
                    <a:pt x="0" y="16289"/>
                    <a:pt x="697" y="18003"/>
                    <a:pt x="2787" y="19203"/>
                  </a:cubicBezTo>
                  <a:cubicBezTo>
                    <a:pt x="4877" y="20403"/>
                    <a:pt x="8361" y="21089"/>
                    <a:pt x="12193" y="20060"/>
                  </a:cubicBezTo>
                  <a:cubicBezTo>
                    <a:pt x="16026" y="19032"/>
                    <a:pt x="20206" y="16289"/>
                    <a:pt x="20903" y="13032"/>
                  </a:cubicBezTo>
                  <a:cubicBezTo>
                    <a:pt x="21600" y="9775"/>
                    <a:pt x="18813" y="6003"/>
                    <a:pt x="16026" y="2232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8912588" y="5164697"/>
              <a:ext cx="127901" cy="28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37" fill="norm" stroke="1" extrusionOk="0">
                  <a:moveTo>
                    <a:pt x="2816" y="3927"/>
                  </a:moveTo>
                  <a:cubicBezTo>
                    <a:pt x="2507" y="3086"/>
                    <a:pt x="2199" y="2244"/>
                    <a:pt x="2199" y="1473"/>
                  </a:cubicBezTo>
                  <a:cubicBezTo>
                    <a:pt x="2199" y="701"/>
                    <a:pt x="2507" y="0"/>
                    <a:pt x="2661" y="0"/>
                  </a:cubicBezTo>
                  <a:cubicBezTo>
                    <a:pt x="2816" y="0"/>
                    <a:pt x="2816" y="701"/>
                    <a:pt x="2353" y="3086"/>
                  </a:cubicBezTo>
                  <a:cubicBezTo>
                    <a:pt x="1890" y="5470"/>
                    <a:pt x="964" y="9538"/>
                    <a:pt x="501" y="12764"/>
                  </a:cubicBezTo>
                  <a:cubicBezTo>
                    <a:pt x="39" y="15990"/>
                    <a:pt x="39" y="18374"/>
                    <a:pt x="656" y="19777"/>
                  </a:cubicBezTo>
                  <a:cubicBezTo>
                    <a:pt x="1273" y="21179"/>
                    <a:pt x="2507" y="21600"/>
                    <a:pt x="3587" y="21530"/>
                  </a:cubicBezTo>
                  <a:cubicBezTo>
                    <a:pt x="4667" y="21460"/>
                    <a:pt x="5593" y="20899"/>
                    <a:pt x="6210" y="19847"/>
                  </a:cubicBezTo>
                  <a:cubicBezTo>
                    <a:pt x="6827" y="18795"/>
                    <a:pt x="7136" y="17252"/>
                    <a:pt x="6827" y="16200"/>
                  </a:cubicBezTo>
                  <a:cubicBezTo>
                    <a:pt x="6518" y="15148"/>
                    <a:pt x="5593" y="14587"/>
                    <a:pt x="4050" y="14096"/>
                  </a:cubicBezTo>
                  <a:cubicBezTo>
                    <a:pt x="2507" y="13605"/>
                    <a:pt x="347" y="13184"/>
                    <a:pt x="39" y="12974"/>
                  </a:cubicBezTo>
                  <a:cubicBezTo>
                    <a:pt x="-270" y="12764"/>
                    <a:pt x="1273" y="12764"/>
                    <a:pt x="5130" y="12693"/>
                  </a:cubicBezTo>
                  <a:cubicBezTo>
                    <a:pt x="8987" y="12623"/>
                    <a:pt x="15159" y="12483"/>
                    <a:pt x="21330" y="12343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9143754" y="5141493"/>
              <a:ext cx="395434" cy="28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20" fill="norm" stroke="1" extrusionOk="0">
                  <a:moveTo>
                    <a:pt x="5244" y="16205"/>
                  </a:moveTo>
                  <a:cubicBezTo>
                    <a:pt x="4842" y="15659"/>
                    <a:pt x="4440" y="15112"/>
                    <a:pt x="3737" y="14907"/>
                  </a:cubicBezTo>
                  <a:cubicBezTo>
                    <a:pt x="3033" y="14702"/>
                    <a:pt x="2029" y="14838"/>
                    <a:pt x="1326" y="15658"/>
                  </a:cubicBezTo>
                  <a:cubicBezTo>
                    <a:pt x="622" y="16479"/>
                    <a:pt x="220" y="17983"/>
                    <a:pt x="70" y="19076"/>
                  </a:cubicBezTo>
                  <a:cubicBezTo>
                    <a:pt x="-81" y="20170"/>
                    <a:pt x="19" y="20853"/>
                    <a:pt x="321" y="21195"/>
                  </a:cubicBezTo>
                  <a:cubicBezTo>
                    <a:pt x="622" y="21537"/>
                    <a:pt x="1125" y="21537"/>
                    <a:pt x="1727" y="20853"/>
                  </a:cubicBezTo>
                  <a:cubicBezTo>
                    <a:pt x="2330" y="20170"/>
                    <a:pt x="3033" y="18803"/>
                    <a:pt x="3486" y="17777"/>
                  </a:cubicBezTo>
                  <a:cubicBezTo>
                    <a:pt x="3938" y="16752"/>
                    <a:pt x="4139" y="16069"/>
                    <a:pt x="4239" y="16137"/>
                  </a:cubicBezTo>
                  <a:cubicBezTo>
                    <a:pt x="4339" y="16205"/>
                    <a:pt x="4339" y="17026"/>
                    <a:pt x="4440" y="17777"/>
                  </a:cubicBezTo>
                  <a:cubicBezTo>
                    <a:pt x="4540" y="18529"/>
                    <a:pt x="4741" y="19213"/>
                    <a:pt x="5193" y="19486"/>
                  </a:cubicBezTo>
                  <a:cubicBezTo>
                    <a:pt x="5646" y="19760"/>
                    <a:pt x="6349" y="19623"/>
                    <a:pt x="7203" y="18529"/>
                  </a:cubicBezTo>
                  <a:cubicBezTo>
                    <a:pt x="8057" y="17436"/>
                    <a:pt x="9061" y="15385"/>
                    <a:pt x="10166" y="12377"/>
                  </a:cubicBezTo>
                  <a:cubicBezTo>
                    <a:pt x="11272" y="9370"/>
                    <a:pt x="12477" y="5405"/>
                    <a:pt x="13180" y="3081"/>
                  </a:cubicBezTo>
                  <a:cubicBezTo>
                    <a:pt x="13884" y="757"/>
                    <a:pt x="14085" y="74"/>
                    <a:pt x="14034" y="5"/>
                  </a:cubicBezTo>
                  <a:cubicBezTo>
                    <a:pt x="13984" y="-63"/>
                    <a:pt x="13683" y="484"/>
                    <a:pt x="12979" y="2808"/>
                  </a:cubicBezTo>
                  <a:cubicBezTo>
                    <a:pt x="12276" y="5132"/>
                    <a:pt x="11171" y="9233"/>
                    <a:pt x="10619" y="11967"/>
                  </a:cubicBezTo>
                  <a:cubicBezTo>
                    <a:pt x="10066" y="14702"/>
                    <a:pt x="10066" y="16069"/>
                    <a:pt x="10267" y="16957"/>
                  </a:cubicBezTo>
                  <a:cubicBezTo>
                    <a:pt x="10468" y="17846"/>
                    <a:pt x="10870" y="18256"/>
                    <a:pt x="11824" y="18188"/>
                  </a:cubicBezTo>
                  <a:cubicBezTo>
                    <a:pt x="12779" y="18119"/>
                    <a:pt x="14285" y="17572"/>
                    <a:pt x="15843" y="15727"/>
                  </a:cubicBezTo>
                  <a:cubicBezTo>
                    <a:pt x="17400" y="13881"/>
                    <a:pt x="19007" y="10737"/>
                    <a:pt x="19962" y="8550"/>
                  </a:cubicBezTo>
                  <a:cubicBezTo>
                    <a:pt x="20916" y="6362"/>
                    <a:pt x="21218" y="5132"/>
                    <a:pt x="21368" y="4107"/>
                  </a:cubicBezTo>
                  <a:cubicBezTo>
                    <a:pt x="21519" y="3081"/>
                    <a:pt x="21519" y="2261"/>
                    <a:pt x="21268" y="1988"/>
                  </a:cubicBezTo>
                  <a:cubicBezTo>
                    <a:pt x="21017" y="1714"/>
                    <a:pt x="20514" y="1988"/>
                    <a:pt x="19861" y="3697"/>
                  </a:cubicBezTo>
                  <a:cubicBezTo>
                    <a:pt x="19208" y="5405"/>
                    <a:pt x="18405" y="8550"/>
                    <a:pt x="18254" y="11694"/>
                  </a:cubicBezTo>
                  <a:cubicBezTo>
                    <a:pt x="18103" y="14838"/>
                    <a:pt x="18606" y="17983"/>
                    <a:pt x="19108" y="21127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8846606" y="5675269"/>
              <a:ext cx="77315" cy="13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007" fill="norm" stroke="1" extrusionOk="0">
                  <a:moveTo>
                    <a:pt x="20989" y="2977"/>
                  </a:moveTo>
                  <a:cubicBezTo>
                    <a:pt x="18980" y="1793"/>
                    <a:pt x="16970" y="610"/>
                    <a:pt x="14710" y="166"/>
                  </a:cubicBezTo>
                  <a:cubicBezTo>
                    <a:pt x="12449" y="-278"/>
                    <a:pt x="9938" y="18"/>
                    <a:pt x="7175" y="2977"/>
                  </a:cubicBezTo>
                  <a:cubicBezTo>
                    <a:pt x="4412" y="5936"/>
                    <a:pt x="1398" y="11558"/>
                    <a:pt x="394" y="15108"/>
                  </a:cubicBezTo>
                  <a:cubicBezTo>
                    <a:pt x="-611" y="18659"/>
                    <a:pt x="394" y="20138"/>
                    <a:pt x="2403" y="20730"/>
                  </a:cubicBezTo>
                  <a:cubicBezTo>
                    <a:pt x="4412" y="21322"/>
                    <a:pt x="7426" y="21026"/>
                    <a:pt x="10691" y="19251"/>
                  </a:cubicBezTo>
                  <a:cubicBezTo>
                    <a:pt x="13956" y="17475"/>
                    <a:pt x="17473" y="14221"/>
                    <a:pt x="19231" y="11854"/>
                  </a:cubicBezTo>
                  <a:cubicBezTo>
                    <a:pt x="20989" y="9486"/>
                    <a:pt x="20989" y="8007"/>
                    <a:pt x="20989" y="6380"/>
                  </a:cubicBezTo>
                  <a:cubicBezTo>
                    <a:pt x="20989" y="4752"/>
                    <a:pt x="20989" y="2977"/>
                    <a:pt x="19733" y="2089"/>
                  </a:cubicBezTo>
                  <a:cubicBezTo>
                    <a:pt x="18477" y="1201"/>
                    <a:pt x="15966" y="1201"/>
                    <a:pt x="13454" y="1201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8973878" y="5551674"/>
              <a:ext cx="222036" cy="25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540" y="14072"/>
                  </a:moveTo>
                  <a:cubicBezTo>
                    <a:pt x="360" y="13306"/>
                    <a:pt x="180" y="12540"/>
                    <a:pt x="90" y="12540"/>
                  </a:cubicBezTo>
                  <a:cubicBezTo>
                    <a:pt x="0" y="12540"/>
                    <a:pt x="0" y="13306"/>
                    <a:pt x="0" y="14761"/>
                  </a:cubicBezTo>
                  <a:cubicBezTo>
                    <a:pt x="0" y="16217"/>
                    <a:pt x="0" y="18361"/>
                    <a:pt x="360" y="19663"/>
                  </a:cubicBezTo>
                  <a:cubicBezTo>
                    <a:pt x="720" y="20965"/>
                    <a:pt x="1440" y="21425"/>
                    <a:pt x="2070" y="21348"/>
                  </a:cubicBezTo>
                  <a:cubicBezTo>
                    <a:pt x="2700" y="21272"/>
                    <a:pt x="3240" y="20659"/>
                    <a:pt x="3690" y="19893"/>
                  </a:cubicBezTo>
                  <a:cubicBezTo>
                    <a:pt x="4140" y="19127"/>
                    <a:pt x="4500" y="18208"/>
                    <a:pt x="4770" y="17365"/>
                  </a:cubicBezTo>
                  <a:cubicBezTo>
                    <a:pt x="5040" y="16523"/>
                    <a:pt x="5220" y="15757"/>
                    <a:pt x="5490" y="15757"/>
                  </a:cubicBezTo>
                  <a:cubicBezTo>
                    <a:pt x="5760" y="15757"/>
                    <a:pt x="6120" y="16523"/>
                    <a:pt x="6750" y="17136"/>
                  </a:cubicBezTo>
                  <a:cubicBezTo>
                    <a:pt x="7380" y="17748"/>
                    <a:pt x="8280" y="18208"/>
                    <a:pt x="9090" y="18208"/>
                  </a:cubicBezTo>
                  <a:cubicBezTo>
                    <a:pt x="9900" y="18208"/>
                    <a:pt x="10620" y="17748"/>
                    <a:pt x="12060" y="15757"/>
                  </a:cubicBezTo>
                  <a:cubicBezTo>
                    <a:pt x="13500" y="13765"/>
                    <a:pt x="15660" y="10242"/>
                    <a:pt x="17010" y="7714"/>
                  </a:cubicBezTo>
                  <a:cubicBezTo>
                    <a:pt x="18360" y="5187"/>
                    <a:pt x="18900" y="3655"/>
                    <a:pt x="19260" y="2429"/>
                  </a:cubicBezTo>
                  <a:cubicBezTo>
                    <a:pt x="19620" y="1204"/>
                    <a:pt x="19800" y="285"/>
                    <a:pt x="19530" y="55"/>
                  </a:cubicBezTo>
                  <a:cubicBezTo>
                    <a:pt x="19260" y="-175"/>
                    <a:pt x="18540" y="285"/>
                    <a:pt x="17730" y="2123"/>
                  </a:cubicBezTo>
                  <a:cubicBezTo>
                    <a:pt x="16920" y="3961"/>
                    <a:pt x="16020" y="7178"/>
                    <a:pt x="15570" y="9859"/>
                  </a:cubicBezTo>
                  <a:cubicBezTo>
                    <a:pt x="15120" y="12540"/>
                    <a:pt x="15120" y="14685"/>
                    <a:pt x="16200" y="15910"/>
                  </a:cubicBezTo>
                  <a:cubicBezTo>
                    <a:pt x="17280" y="17136"/>
                    <a:pt x="19440" y="17442"/>
                    <a:pt x="21600" y="17748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9117963" y="5682779"/>
              <a:ext cx="161215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241" y="0"/>
                  </a:moveTo>
                  <a:cubicBezTo>
                    <a:pt x="1013" y="3600"/>
                    <a:pt x="-214" y="7200"/>
                    <a:pt x="31" y="10800"/>
                  </a:cubicBezTo>
                  <a:cubicBezTo>
                    <a:pt x="277" y="14400"/>
                    <a:pt x="1995" y="18000"/>
                    <a:pt x="5800" y="19800"/>
                  </a:cubicBezTo>
                  <a:cubicBezTo>
                    <a:pt x="9604" y="21600"/>
                    <a:pt x="15495" y="21600"/>
                    <a:pt x="21386" y="2160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9284727" y="5665634"/>
              <a:ext cx="138773" cy="8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13824" y="1439"/>
                  </a:moveTo>
                  <a:cubicBezTo>
                    <a:pt x="9792" y="558"/>
                    <a:pt x="5760" y="-324"/>
                    <a:pt x="3312" y="117"/>
                  </a:cubicBezTo>
                  <a:cubicBezTo>
                    <a:pt x="864" y="558"/>
                    <a:pt x="0" y="2321"/>
                    <a:pt x="0" y="5627"/>
                  </a:cubicBezTo>
                  <a:cubicBezTo>
                    <a:pt x="0" y="8933"/>
                    <a:pt x="864" y="13782"/>
                    <a:pt x="3888" y="16868"/>
                  </a:cubicBezTo>
                  <a:cubicBezTo>
                    <a:pt x="6912" y="19954"/>
                    <a:pt x="12096" y="21276"/>
                    <a:pt x="15408" y="21276"/>
                  </a:cubicBezTo>
                  <a:cubicBezTo>
                    <a:pt x="18720" y="21276"/>
                    <a:pt x="20160" y="19954"/>
                    <a:pt x="21600" y="18631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9380251" y="5677228"/>
              <a:ext cx="93208" cy="6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895" fill="norm" stroke="1" extrusionOk="0">
                  <a:moveTo>
                    <a:pt x="20064" y="0"/>
                  </a:moveTo>
                  <a:cubicBezTo>
                    <a:pt x="14559" y="1705"/>
                    <a:pt x="9053" y="3410"/>
                    <a:pt x="5664" y="5400"/>
                  </a:cubicBezTo>
                  <a:cubicBezTo>
                    <a:pt x="2276" y="7389"/>
                    <a:pt x="1006" y="9663"/>
                    <a:pt x="370" y="12505"/>
                  </a:cubicBezTo>
                  <a:cubicBezTo>
                    <a:pt x="-265" y="15347"/>
                    <a:pt x="-265" y="18758"/>
                    <a:pt x="1853" y="20179"/>
                  </a:cubicBezTo>
                  <a:cubicBezTo>
                    <a:pt x="3970" y="21600"/>
                    <a:pt x="8206" y="21032"/>
                    <a:pt x="11806" y="17337"/>
                  </a:cubicBezTo>
                  <a:cubicBezTo>
                    <a:pt x="15406" y="13642"/>
                    <a:pt x="18370" y="6821"/>
                    <a:pt x="21335" y="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9479008" y="5633220"/>
              <a:ext cx="199833" cy="9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12876"/>
                  </a:moveTo>
                  <a:cubicBezTo>
                    <a:pt x="800" y="14054"/>
                    <a:pt x="1600" y="15232"/>
                    <a:pt x="2100" y="16999"/>
                  </a:cubicBezTo>
                  <a:cubicBezTo>
                    <a:pt x="2600" y="18767"/>
                    <a:pt x="2800" y="21123"/>
                    <a:pt x="3200" y="21123"/>
                  </a:cubicBezTo>
                  <a:cubicBezTo>
                    <a:pt x="3600" y="21123"/>
                    <a:pt x="4200" y="18767"/>
                    <a:pt x="5100" y="15821"/>
                  </a:cubicBezTo>
                  <a:cubicBezTo>
                    <a:pt x="6000" y="12876"/>
                    <a:pt x="7200" y="9341"/>
                    <a:pt x="8200" y="6985"/>
                  </a:cubicBezTo>
                  <a:cubicBezTo>
                    <a:pt x="9200" y="4628"/>
                    <a:pt x="10000" y="3450"/>
                    <a:pt x="10400" y="3843"/>
                  </a:cubicBezTo>
                  <a:cubicBezTo>
                    <a:pt x="10800" y="4236"/>
                    <a:pt x="10800" y="6199"/>
                    <a:pt x="10700" y="8163"/>
                  </a:cubicBezTo>
                  <a:cubicBezTo>
                    <a:pt x="10600" y="10127"/>
                    <a:pt x="10400" y="12090"/>
                    <a:pt x="10500" y="12090"/>
                  </a:cubicBezTo>
                  <a:cubicBezTo>
                    <a:pt x="10600" y="12090"/>
                    <a:pt x="11000" y="10127"/>
                    <a:pt x="11500" y="7967"/>
                  </a:cubicBezTo>
                  <a:cubicBezTo>
                    <a:pt x="12000" y="5807"/>
                    <a:pt x="12600" y="3450"/>
                    <a:pt x="13400" y="1879"/>
                  </a:cubicBezTo>
                  <a:cubicBezTo>
                    <a:pt x="14200" y="308"/>
                    <a:pt x="15200" y="-477"/>
                    <a:pt x="15900" y="308"/>
                  </a:cubicBezTo>
                  <a:cubicBezTo>
                    <a:pt x="16600" y="1094"/>
                    <a:pt x="17000" y="3450"/>
                    <a:pt x="17200" y="6003"/>
                  </a:cubicBezTo>
                  <a:cubicBezTo>
                    <a:pt x="17400" y="8556"/>
                    <a:pt x="17400" y="11305"/>
                    <a:pt x="17600" y="13858"/>
                  </a:cubicBezTo>
                  <a:cubicBezTo>
                    <a:pt x="17800" y="16410"/>
                    <a:pt x="18200" y="18767"/>
                    <a:pt x="18900" y="19159"/>
                  </a:cubicBezTo>
                  <a:cubicBezTo>
                    <a:pt x="19600" y="19552"/>
                    <a:pt x="20600" y="17981"/>
                    <a:pt x="21600" y="1641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9692522" y="5614243"/>
              <a:ext cx="188695" cy="22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0" fill="norm" stroke="1" extrusionOk="0">
                  <a:moveTo>
                    <a:pt x="336" y="6558"/>
                  </a:moveTo>
                  <a:cubicBezTo>
                    <a:pt x="2434" y="6558"/>
                    <a:pt x="4531" y="6558"/>
                    <a:pt x="5999" y="6115"/>
                  </a:cubicBezTo>
                  <a:cubicBezTo>
                    <a:pt x="7467" y="5673"/>
                    <a:pt x="8305" y="4787"/>
                    <a:pt x="8830" y="3814"/>
                  </a:cubicBezTo>
                  <a:cubicBezTo>
                    <a:pt x="9354" y="2840"/>
                    <a:pt x="9564" y="1778"/>
                    <a:pt x="9039" y="1158"/>
                  </a:cubicBezTo>
                  <a:cubicBezTo>
                    <a:pt x="8515" y="538"/>
                    <a:pt x="7257" y="361"/>
                    <a:pt x="5789" y="892"/>
                  </a:cubicBezTo>
                  <a:cubicBezTo>
                    <a:pt x="4321" y="1423"/>
                    <a:pt x="2643" y="2663"/>
                    <a:pt x="1595" y="3814"/>
                  </a:cubicBezTo>
                  <a:cubicBezTo>
                    <a:pt x="546" y="4964"/>
                    <a:pt x="127" y="6027"/>
                    <a:pt x="22" y="7001"/>
                  </a:cubicBezTo>
                  <a:cubicBezTo>
                    <a:pt x="-83" y="7974"/>
                    <a:pt x="127" y="8860"/>
                    <a:pt x="1909" y="9125"/>
                  </a:cubicBezTo>
                  <a:cubicBezTo>
                    <a:pt x="3692" y="9391"/>
                    <a:pt x="7047" y="9037"/>
                    <a:pt x="10298" y="8151"/>
                  </a:cubicBezTo>
                  <a:cubicBezTo>
                    <a:pt x="13548" y="7266"/>
                    <a:pt x="16694" y="5850"/>
                    <a:pt x="18581" y="4787"/>
                  </a:cubicBezTo>
                  <a:cubicBezTo>
                    <a:pt x="20468" y="3725"/>
                    <a:pt x="21098" y="3017"/>
                    <a:pt x="21307" y="2220"/>
                  </a:cubicBezTo>
                  <a:cubicBezTo>
                    <a:pt x="21517" y="1423"/>
                    <a:pt x="21307" y="538"/>
                    <a:pt x="20678" y="184"/>
                  </a:cubicBezTo>
                  <a:cubicBezTo>
                    <a:pt x="20049" y="-170"/>
                    <a:pt x="19000" y="7"/>
                    <a:pt x="18371" y="538"/>
                  </a:cubicBezTo>
                  <a:cubicBezTo>
                    <a:pt x="17742" y="1069"/>
                    <a:pt x="17532" y="1955"/>
                    <a:pt x="17952" y="4168"/>
                  </a:cubicBezTo>
                  <a:cubicBezTo>
                    <a:pt x="18371" y="6381"/>
                    <a:pt x="19420" y="9922"/>
                    <a:pt x="19630" y="12666"/>
                  </a:cubicBezTo>
                  <a:cubicBezTo>
                    <a:pt x="19839" y="15410"/>
                    <a:pt x="19210" y="17358"/>
                    <a:pt x="17742" y="18686"/>
                  </a:cubicBezTo>
                  <a:cubicBezTo>
                    <a:pt x="16274" y="20014"/>
                    <a:pt x="13967" y="20722"/>
                    <a:pt x="11661" y="2143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8821867" y="5964024"/>
              <a:ext cx="357395" cy="14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84" fill="norm" stroke="1" extrusionOk="0">
                  <a:moveTo>
                    <a:pt x="6475" y="13067"/>
                  </a:moveTo>
                  <a:cubicBezTo>
                    <a:pt x="6141" y="10667"/>
                    <a:pt x="5807" y="8267"/>
                    <a:pt x="5417" y="6667"/>
                  </a:cubicBezTo>
                  <a:cubicBezTo>
                    <a:pt x="5028" y="5067"/>
                    <a:pt x="4582" y="4267"/>
                    <a:pt x="3747" y="5467"/>
                  </a:cubicBezTo>
                  <a:cubicBezTo>
                    <a:pt x="2912" y="6667"/>
                    <a:pt x="1687" y="9867"/>
                    <a:pt x="1019" y="12133"/>
                  </a:cubicBezTo>
                  <a:cubicBezTo>
                    <a:pt x="351" y="14400"/>
                    <a:pt x="240" y="15733"/>
                    <a:pt x="129" y="17067"/>
                  </a:cubicBezTo>
                  <a:cubicBezTo>
                    <a:pt x="17" y="18400"/>
                    <a:pt x="-94" y="19733"/>
                    <a:pt x="129" y="20533"/>
                  </a:cubicBezTo>
                  <a:cubicBezTo>
                    <a:pt x="351" y="21333"/>
                    <a:pt x="908" y="21600"/>
                    <a:pt x="1353" y="21200"/>
                  </a:cubicBezTo>
                  <a:cubicBezTo>
                    <a:pt x="1799" y="20800"/>
                    <a:pt x="2133" y="19733"/>
                    <a:pt x="2467" y="18667"/>
                  </a:cubicBezTo>
                  <a:cubicBezTo>
                    <a:pt x="2801" y="17600"/>
                    <a:pt x="3135" y="16533"/>
                    <a:pt x="3636" y="15467"/>
                  </a:cubicBezTo>
                  <a:cubicBezTo>
                    <a:pt x="4137" y="14400"/>
                    <a:pt x="4805" y="13333"/>
                    <a:pt x="5306" y="13333"/>
                  </a:cubicBezTo>
                  <a:cubicBezTo>
                    <a:pt x="5807" y="13333"/>
                    <a:pt x="6141" y="14400"/>
                    <a:pt x="6586" y="14933"/>
                  </a:cubicBezTo>
                  <a:cubicBezTo>
                    <a:pt x="7032" y="15467"/>
                    <a:pt x="7588" y="15467"/>
                    <a:pt x="7867" y="14800"/>
                  </a:cubicBezTo>
                  <a:cubicBezTo>
                    <a:pt x="8145" y="14133"/>
                    <a:pt x="8145" y="12800"/>
                    <a:pt x="8145" y="11467"/>
                  </a:cubicBezTo>
                  <a:cubicBezTo>
                    <a:pt x="8145" y="10133"/>
                    <a:pt x="8145" y="8800"/>
                    <a:pt x="8424" y="8000"/>
                  </a:cubicBezTo>
                  <a:cubicBezTo>
                    <a:pt x="8702" y="7200"/>
                    <a:pt x="9259" y="6933"/>
                    <a:pt x="9815" y="7200"/>
                  </a:cubicBezTo>
                  <a:cubicBezTo>
                    <a:pt x="10372" y="7467"/>
                    <a:pt x="10929" y="8267"/>
                    <a:pt x="11430" y="9333"/>
                  </a:cubicBezTo>
                  <a:cubicBezTo>
                    <a:pt x="11931" y="10400"/>
                    <a:pt x="12376" y="11733"/>
                    <a:pt x="12543" y="13067"/>
                  </a:cubicBezTo>
                  <a:cubicBezTo>
                    <a:pt x="12710" y="14400"/>
                    <a:pt x="12599" y="15733"/>
                    <a:pt x="12320" y="16000"/>
                  </a:cubicBezTo>
                  <a:cubicBezTo>
                    <a:pt x="12042" y="16267"/>
                    <a:pt x="11597" y="15467"/>
                    <a:pt x="11374" y="14400"/>
                  </a:cubicBezTo>
                  <a:cubicBezTo>
                    <a:pt x="11151" y="13333"/>
                    <a:pt x="11151" y="12000"/>
                    <a:pt x="11263" y="10533"/>
                  </a:cubicBezTo>
                  <a:cubicBezTo>
                    <a:pt x="11374" y="9067"/>
                    <a:pt x="11597" y="7467"/>
                    <a:pt x="11931" y="6133"/>
                  </a:cubicBezTo>
                  <a:cubicBezTo>
                    <a:pt x="12265" y="4800"/>
                    <a:pt x="12710" y="3733"/>
                    <a:pt x="13100" y="3733"/>
                  </a:cubicBezTo>
                  <a:cubicBezTo>
                    <a:pt x="13490" y="3733"/>
                    <a:pt x="13824" y="4800"/>
                    <a:pt x="14269" y="5600"/>
                  </a:cubicBezTo>
                  <a:cubicBezTo>
                    <a:pt x="14714" y="6400"/>
                    <a:pt x="15271" y="6933"/>
                    <a:pt x="15828" y="7200"/>
                  </a:cubicBezTo>
                  <a:cubicBezTo>
                    <a:pt x="16384" y="7467"/>
                    <a:pt x="16941" y="7467"/>
                    <a:pt x="17442" y="7067"/>
                  </a:cubicBezTo>
                  <a:cubicBezTo>
                    <a:pt x="17943" y="6667"/>
                    <a:pt x="18388" y="5867"/>
                    <a:pt x="18667" y="4800"/>
                  </a:cubicBezTo>
                  <a:cubicBezTo>
                    <a:pt x="18945" y="3733"/>
                    <a:pt x="19057" y="2400"/>
                    <a:pt x="18834" y="1467"/>
                  </a:cubicBezTo>
                  <a:cubicBezTo>
                    <a:pt x="18611" y="533"/>
                    <a:pt x="18054" y="0"/>
                    <a:pt x="17498" y="0"/>
                  </a:cubicBezTo>
                  <a:cubicBezTo>
                    <a:pt x="16941" y="0"/>
                    <a:pt x="16384" y="533"/>
                    <a:pt x="15939" y="2267"/>
                  </a:cubicBezTo>
                  <a:cubicBezTo>
                    <a:pt x="15494" y="4000"/>
                    <a:pt x="15160" y="6933"/>
                    <a:pt x="15048" y="9067"/>
                  </a:cubicBezTo>
                  <a:cubicBezTo>
                    <a:pt x="14937" y="11200"/>
                    <a:pt x="15048" y="12533"/>
                    <a:pt x="15772" y="13467"/>
                  </a:cubicBezTo>
                  <a:cubicBezTo>
                    <a:pt x="16496" y="14400"/>
                    <a:pt x="17832" y="14933"/>
                    <a:pt x="18889" y="15200"/>
                  </a:cubicBezTo>
                  <a:cubicBezTo>
                    <a:pt x="19947" y="15467"/>
                    <a:pt x="20727" y="15467"/>
                    <a:pt x="21506" y="15467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329135" y="5942074"/>
              <a:ext cx="249790" cy="20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79" fill="norm" stroke="1" extrusionOk="0">
                  <a:moveTo>
                    <a:pt x="0" y="8925"/>
                  </a:moveTo>
                  <a:cubicBezTo>
                    <a:pt x="2065" y="7368"/>
                    <a:pt x="4129" y="5811"/>
                    <a:pt x="5241" y="4352"/>
                  </a:cubicBezTo>
                  <a:cubicBezTo>
                    <a:pt x="6353" y="2893"/>
                    <a:pt x="6512" y="1530"/>
                    <a:pt x="6194" y="752"/>
                  </a:cubicBezTo>
                  <a:cubicBezTo>
                    <a:pt x="5876" y="-26"/>
                    <a:pt x="5082" y="-221"/>
                    <a:pt x="4050" y="265"/>
                  </a:cubicBezTo>
                  <a:cubicBezTo>
                    <a:pt x="3017" y="752"/>
                    <a:pt x="1747" y="1920"/>
                    <a:pt x="953" y="3768"/>
                  </a:cubicBezTo>
                  <a:cubicBezTo>
                    <a:pt x="159" y="5617"/>
                    <a:pt x="-159" y="8147"/>
                    <a:pt x="1032" y="9898"/>
                  </a:cubicBezTo>
                  <a:cubicBezTo>
                    <a:pt x="2223" y="11649"/>
                    <a:pt x="4923" y="12622"/>
                    <a:pt x="7465" y="12136"/>
                  </a:cubicBezTo>
                  <a:cubicBezTo>
                    <a:pt x="10006" y="11649"/>
                    <a:pt x="12388" y="9703"/>
                    <a:pt x="13817" y="7757"/>
                  </a:cubicBezTo>
                  <a:cubicBezTo>
                    <a:pt x="15247" y="5811"/>
                    <a:pt x="15723" y="3865"/>
                    <a:pt x="15723" y="2503"/>
                  </a:cubicBezTo>
                  <a:cubicBezTo>
                    <a:pt x="15723" y="1141"/>
                    <a:pt x="15247" y="363"/>
                    <a:pt x="14612" y="168"/>
                  </a:cubicBezTo>
                  <a:cubicBezTo>
                    <a:pt x="13976" y="-26"/>
                    <a:pt x="13182" y="363"/>
                    <a:pt x="12626" y="1044"/>
                  </a:cubicBezTo>
                  <a:cubicBezTo>
                    <a:pt x="12070" y="1725"/>
                    <a:pt x="11753" y="2698"/>
                    <a:pt x="11912" y="3476"/>
                  </a:cubicBezTo>
                  <a:cubicBezTo>
                    <a:pt x="12070" y="4255"/>
                    <a:pt x="12706" y="4838"/>
                    <a:pt x="13182" y="5617"/>
                  </a:cubicBezTo>
                  <a:cubicBezTo>
                    <a:pt x="13659" y="6395"/>
                    <a:pt x="13976" y="7368"/>
                    <a:pt x="13659" y="9509"/>
                  </a:cubicBezTo>
                  <a:cubicBezTo>
                    <a:pt x="13341" y="11649"/>
                    <a:pt x="12388" y="14957"/>
                    <a:pt x="11594" y="17390"/>
                  </a:cubicBezTo>
                  <a:cubicBezTo>
                    <a:pt x="10800" y="19822"/>
                    <a:pt x="10165" y="21379"/>
                    <a:pt x="10244" y="21379"/>
                  </a:cubicBezTo>
                  <a:cubicBezTo>
                    <a:pt x="10323" y="21379"/>
                    <a:pt x="11117" y="19822"/>
                    <a:pt x="13103" y="17682"/>
                  </a:cubicBezTo>
                  <a:cubicBezTo>
                    <a:pt x="15088" y="15541"/>
                    <a:pt x="18265" y="12817"/>
                    <a:pt x="21441" y="10092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595577" y="6026934"/>
              <a:ext cx="11103" cy="1"/>
            </a:xfrm>
            <a:prstGeom prst="ellipse">
              <a:avLst/>
            </a:pr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9734349" y="5838204"/>
              <a:ext cx="49959" cy="24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582"/>
                    <a:pt x="15200" y="9164"/>
                    <a:pt x="11600" y="12764"/>
                  </a:cubicBezTo>
                  <a:cubicBezTo>
                    <a:pt x="8000" y="16364"/>
                    <a:pt x="4000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9822099" y="5865958"/>
              <a:ext cx="45472" cy="11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41" fill="norm" stroke="1" extrusionOk="0">
                  <a:moveTo>
                    <a:pt x="5681" y="18813"/>
                  </a:moveTo>
                  <a:cubicBezTo>
                    <a:pt x="3089" y="20206"/>
                    <a:pt x="497" y="21600"/>
                    <a:pt x="65" y="21426"/>
                  </a:cubicBezTo>
                  <a:cubicBezTo>
                    <a:pt x="-367" y="21252"/>
                    <a:pt x="1361" y="19510"/>
                    <a:pt x="5249" y="15677"/>
                  </a:cubicBezTo>
                  <a:cubicBezTo>
                    <a:pt x="9137" y="11845"/>
                    <a:pt x="15185" y="5923"/>
                    <a:pt x="21233" y="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9848063" y="5816000"/>
              <a:ext cx="75017" cy="23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12" fill="norm" stroke="1" extrusionOk="0">
                  <a:moveTo>
                    <a:pt x="21359" y="0"/>
                  </a:moveTo>
                  <a:cubicBezTo>
                    <a:pt x="18198" y="3742"/>
                    <a:pt x="15037" y="7483"/>
                    <a:pt x="12140" y="10290"/>
                  </a:cubicBezTo>
                  <a:cubicBezTo>
                    <a:pt x="9242" y="13096"/>
                    <a:pt x="6608" y="14967"/>
                    <a:pt x="4237" y="16753"/>
                  </a:cubicBezTo>
                  <a:cubicBezTo>
                    <a:pt x="1866" y="18539"/>
                    <a:pt x="-241" y="20239"/>
                    <a:pt x="22" y="20920"/>
                  </a:cubicBezTo>
                  <a:cubicBezTo>
                    <a:pt x="286" y="21600"/>
                    <a:pt x="2920" y="21260"/>
                    <a:pt x="5554" y="2092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854967" y="5888162"/>
              <a:ext cx="212436" cy="13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63" fill="norm" stroke="1" extrusionOk="0">
                  <a:moveTo>
                    <a:pt x="8531" y="8757"/>
                  </a:moveTo>
                  <a:cubicBezTo>
                    <a:pt x="7600" y="8173"/>
                    <a:pt x="6669" y="7589"/>
                    <a:pt x="5738" y="7735"/>
                  </a:cubicBezTo>
                  <a:cubicBezTo>
                    <a:pt x="4807" y="7881"/>
                    <a:pt x="3876" y="8757"/>
                    <a:pt x="2945" y="9632"/>
                  </a:cubicBezTo>
                  <a:cubicBezTo>
                    <a:pt x="2014" y="10508"/>
                    <a:pt x="1082" y="11384"/>
                    <a:pt x="524" y="12697"/>
                  </a:cubicBezTo>
                  <a:cubicBezTo>
                    <a:pt x="-35" y="14011"/>
                    <a:pt x="-221" y="15762"/>
                    <a:pt x="338" y="16784"/>
                  </a:cubicBezTo>
                  <a:cubicBezTo>
                    <a:pt x="896" y="17805"/>
                    <a:pt x="2200" y="18097"/>
                    <a:pt x="3782" y="17514"/>
                  </a:cubicBezTo>
                  <a:cubicBezTo>
                    <a:pt x="5365" y="16930"/>
                    <a:pt x="7227" y="15470"/>
                    <a:pt x="8531" y="14157"/>
                  </a:cubicBezTo>
                  <a:cubicBezTo>
                    <a:pt x="9834" y="12843"/>
                    <a:pt x="10579" y="11676"/>
                    <a:pt x="10486" y="10800"/>
                  </a:cubicBezTo>
                  <a:cubicBezTo>
                    <a:pt x="10393" y="9924"/>
                    <a:pt x="9462" y="9341"/>
                    <a:pt x="8717" y="9632"/>
                  </a:cubicBezTo>
                  <a:cubicBezTo>
                    <a:pt x="7972" y="9924"/>
                    <a:pt x="7414" y="11092"/>
                    <a:pt x="6948" y="12405"/>
                  </a:cubicBezTo>
                  <a:cubicBezTo>
                    <a:pt x="6482" y="13719"/>
                    <a:pt x="6110" y="15178"/>
                    <a:pt x="5924" y="16638"/>
                  </a:cubicBezTo>
                  <a:cubicBezTo>
                    <a:pt x="5738" y="18097"/>
                    <a:pt x="5738" y="19557"/>
                    <a:pt x="6203" y="20432"/>
                  </a:cubicBezTo>
                  <a:cubicBezTo>
                    <a:pt x="6669" y="21308"/>
                    <a:pt x="7600" y="21600"/>
                    <a:pt x="8903" y="21162"/>
                  </a:cubicBezTo>
                  <a:cubicBezTo>
                    <a:pt x="10207" y="20724"/>
                    <a:pt x="11882" y="19557"/>
                    <a:pt x="14024" y="15908"/>
                  </a:cubicBezTo>
                  <a:cubicBezTo>
                    <a:pt x="16165" y="12259"/>
                    <a:pt x="18772" y="6130"/>
                    <a:pt x="21379" y="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0011417" y="5792851"/>
              <a:ext cx="94355" cy="39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62" fill="norm" stroke="1" extrusionOk="0">
                  <a:moveTo>
                    <a:pt x="17554" y="1835"/>
                  </a:moveTo>
                  <a:cubicBezTo>
                    <a:pt x="17554" y="1240"/>
                    <a:pt x="17554" y="646"/>
                    <a:pt x="16515" y="299"/>
                  </a:cubicBezTo>
                  <a:cubicBezTo>
                    <a:pt x="15477" y="-48"/>
                    <a:pt x="13400" y="-147"/>
                    <a:pt x="11115" y="299"/>
                  </a:cubicBezTo>
                  <a:cubicBezTo>
                    <a:pt x="8830" y="745"/>
                    <a:pt x="6338" y="1736"/>
                    <a:pt x="4261" y="3370"/>
                  </a:cubicBezTo>
                  <a:cubicBezTo>
                    <a:pt x="2184" y="5005"/>
                    <a:pt x="523" y="7284"/>
                    <a:pt x="107" y="8671"/>
                  </a:cubicBezTo>
                  <a:cubicBezTo>
                    <a:pt x="-308" y="10058"/>
                    <a:pt x="523" y="10554"/>
                    <a:pt x="1977" y="10703"/>
                  </a:cubicBezTo>
                  <a:cubicBezTo>
                    <a:pt x="3431" y="10851"/>
                    <a:pt x="5507" y="10653"/>
                    <a:pt x="7377" y="10207"/>
                  </a:cubicBezTo>
                  <a:cubicBezTo>
                    <a:pt x="9246" y="9761"/>
                    <a:pt x="10907" y="9068"/>
                    <a:pt x="12361" y="8275"/>
                  </a:cubicBezTo>
                  <a:cubicBezTo>
                    <a:pt x="13815" y="7482"/>
                    <a:pt x="15061" y="6591"/>
                    <a:pt x="15477" y="6392"/>
                  </a:cubicBezTo>
                  <a:cubicBezTo>
                    <a:pt x="15892" y="6194"/>
                    <a:pt x="15477" y="6690"/>
                    <a:pt x="15061" y="7185"/>
                  </a:cubicBezTo>
                  <a:cubicBezTo>
                    <a:pt x="14646" y="7681"/>
                    <a:pt x="14230" y="8176"/>
                    <a:pt x="13815" y="8671"/>
                  </a:cubicBezTo>
                  <a:cubicBezTo>
                    <a:pt x="13400" y="9167"/>
                    <a:pt x="12984" y="9662"/>
                    <a:pt x="14023" y="9563"/>
                  </a:cubicBezTo>
                  <a:cubicBezTo>
                    <a:pt x="15061" y="9464"/>
                    <a:pt x="17554" y="8770"/>
                    <a:pt x="19007" y="8671"/>
                  </a:cubicBezTo>
                  <a:cubicBezTo>
                    <a:pt x="20461" y="8572"/>
                    <a:pt x="20877" y="9068"/>
                    <a:pt x="21084" y="10851"/>
                  </a:cubicBezTo>
                  <a:cubicBezTo>
                    <a:pt x="21292" y="12635"/>
                    <a:pt x="21292" y="15706"/>
                    <a:pt x="19838" y="17688"/>
                  </a:cubicBezTo>
                  <a:cubicBezTo>
                    <a:pt x="18384" y="19670"/>
                    <a:pt x="15477" y="20561"/>
                    <a:pt x="12984" y="21007"/>
                  </a:cubicBezTo>
                  <a:cubicBezTo>
                    <a:pt x="10492" y="21453"/>
                    <a:pt x="8415" y="21453"/>
                    <a:pt x="6754" y="21156"/>
                  </a:cubicBezTo>
                  <a:cubicBezTo>
                    <a:pt x="5092" y="20858"/>
                    <a:pt x="3846" y="20264"/>
                    <a:pt x="3223" y="19422"/>
                  </a:cubicBezTo>
                  <a:cubicBezTo>
                    <a:pt x="2600" y="18580"/>
                    <a:pt x="2600" y="17490"/>
                    <a:pt x="2600" y="16400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9" name="Drawing"/>
          <p:cNvGrpSpPr/>
          <p:nvPr/>
        </p:nvGrpSpPr>
        <p:grpSpPr>
          <a:xfrm>
            <a:off x="1490961" y="1039865"/>
            <a:ext cx="9640164" cy="6548196"/>
            <a:chOff x="-12700" y="0"/>
            <a:chExt cx="9640162" cy="6548194"/>
          </a:xfrm>
        </p:grpSpPr>
        <p:sp>
          <p:nvSpPr>
            <p:cNvPr id="975" name="Line"/>
            <p:cNvSpPr/>
            <p:nvPr/>
          </p:nvSpPr>
          <p:spPr>
            <a:xfrm>
              <a:off x="827710" y="404193"/>
              <a:ext cx="176807" cy="61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40" fill="norm" stroke="1" extrusionOk="0">
                  <a:moveTo>
                    <a:pt x="0" y="6354"/>
                  </a:moveTo>
                  <a:cubicBezTo>
                    <a:pt x="1309" y="8547"/>
                    <a:pt x="2618" y="10739"/>
                    <a:pt x="3600" y="12609"/>
                  </a:cubicBezTo>
                  <a:cubicBezTo>
                    <a:pt x="4582" y="14478"/>
                    <a:pt x="5236" y="16026"/>
                    <a:pt x="5782" y="17283"/>
                  </a:cubicBezTo>
                  <a:cubicBezTo>
                    <a:pt x="6327" y="18541"/>
                    <a:pt x="6764" y="19508"/>
                    <a:pt x="7200" y="20249"/>
                  </a:cubicBezTo>
                  <a:cubicBezTo>
                    <a:pt x="7636" y="20991"/>
                    <a:pt x="8073" y="21507"/>
                    <a:pt x="8291" y="21539"/>
                  </a:cubicBezTo>
                  <a:cubicBezTo>
                    <a:pt x="8509" y="21571"/>
                    <a:pt x="8509" y="21120"/>
                    <a:pt x="7964" y="19572"/>
                  </a:cubicBezTo>
                  <a:cubicBezTo>
                    <a:pt x="7418" y="18025"/>
                    <a:pt x="6327" y="15381"/>
                    <a:pt x="5345" y="12673"/>
                  </a:cubicBezTo>
                  <a:cubicBezTo>
                    <a:pt x="4364" y="9965"/>
                    <a:pt x="3491" y="7192"/>
                    <a:pt x="3055" y="5129"/>
                  </a:cubicBezTo>
                  <a:cubicBezTo>
                    <a:pt x="2618" y="3066"/>
                    <a:pt x="2618" y="1712"/>
                    <a:pt x="3055" y="938"/>
                  </a:cubicBezTo>
                  <a:cubicBezTo>
                    <a:pt x="3491" y="164"/>
                    <a:pt x="4364" y="-29"/>
                    <a:pt x="5891" y="3"/>
                  </a:cubicBezTo>
                  <a:cubicBezTo>
                    <a:pt x="7418" y="35"/>
                    <a:pt x="9600" y="293"/>
                    <a:pt x="12545" y="1196"/>
                  </a:cubicBezTo>
                  <a:cubicBezTo>
                    <a:pt x="15491" y="2099"/>
                    <a:pt x="19200" y="3646"/>
                    <a:pt x="20400" y="5226"/>
                  </a:cubicBezTo>
                  <a:cubicBezTo>
                    <a:pt x="21600" y="6806"/>
                    <a:pt x="20291" y="8418"/>
                    <a:pt x="17673" y="9385"/>
                  </a:cubicBezTo>
                  <a:cubicBezTo>
                    <a:pt x="15055" y="10352"/>
                    <a:pt x="11127" y="10674"/>
                    <a:pt x="8618" y="10707"/>
                  </a:cubicBezTo>
                  <a:cubicBezTo>
                    <a:pt x="6109" y="10739"/>
                    <a:pt x="5018" y="10481"/>
                    <a:pt x="5127" y="10320"/>
                  </a:cubicBezTo>
                  <a:cubicBezTo>
                    <a:pt x="5236" y="10158"/>
                    <a:pt x="6545" y="10094"/>
                    <a:pt x="7855" y="10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99788" y="675357"/>
              <a:ext cx="160976" cy="14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3972" y="1246"/>
                  </a:cubicBezTo>
                  <a:cubicBezTo>
                    <a:pt x="5462" y="2492"/>
                    <a:pt x="7200" y="4985"/>
                    <a:pt x="10179" y="8585"/>
                  </a:cubicBezTo>
                  <a:cubicBezTo>
                    <a:pt x="13159" y="12185"/>
                    <a:pt x="17379" y="168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071949" y="696445"/>
              <a:ext cx="111019" cy="15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21600" y="156"/>
                  </a:moveTo>
                  <a:cubicBezTo>
                    <a:pt x="19800" y="-104"/>
                    <a:pt x="18000" y="-364"/>
                    <a:pt x="14580" y="2238"/>
                  </a:cubicBezTo>
                  <a:cubicBezTo>
                    <a:pt x="11160" y="4841"/>
                    <a:pt x="6120" y="10306"/>
                    <a:pt x="3420" y="13949"/>
                  </a:cubicBezTo>
                  <a:cubicBezTo>
                    <a:pt x="720" y="17593"/>
                    <a:pt x="360" y="19414"/>
                    <a:pt x="0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202609" y="464424"/>
              <a:ext cx="119131" cy="28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99" fill="norm" stroke="1" extrusionOk="0">
                  <a:moveTo>
                    <a:pt x="17144" y="0"/>
                  </a:moveTo>
                  <a:cubicBezTo>
                    <a:pt x="13544" y="0"/>
                    <a:pt x="9944" y="0"/>
                    <a:pt x="6835" y="1094"/>
                  </a:cubicBezTo>
                  <a:cubicBezTo>
                    <a:pt x="3726" y="2187"/>
                    <a:pt x="1107" y="4375"/>
                    <a:pt x="289" y="7519"/>
                  </a:cubicBezTo>
                  <a:cubicBezTo>
                    <a:pt x="-529" y="10663"/>
                    <a:pt x="453" y="14765"/>
                    <a:pt x="2416" y="17362"/>
                  </a:cubicBezTo>
                  <a:cubicBezTo>
                    <a:pt x="4380" y="19959"/>
                    <a:pt x="7326" y="21053"/>
                    <a:pt x="10598" y="21327"/>
                  </a:cubicBezTo>
                  <a:cubicBezTo>
                    <a:pt x="13871" y="21600"/>
                    <a:pt x="17471" y="21053"/>
                    <a:pt x="21071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371697" y="642052"/>
              <a:ext cx="16654" cy="7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382799" y="514382"/>
              <a:ext cx="22204" cy="6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460511" y="486627"/>
              <a:ext cx="56223" cy="31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600" fill="norm" stroke="1" extrusionOk="0">
                  <a:moveTo>
                    <a:pt x="0" y="0"/>
                  </a:moveTo>
                  <a:cubicBezTo>
                    <a:pt x="7425" y="2829"/>
                    <a:pt x="14850" y="5657"/>
                    <a:pt x="18225" y="8807"/>
                  </a:cubicBezTo>
                  <a:cubicBezTo>
                    <a:pt x="21600" y="11957"/>
                    <a:pt x="20925" y="15429"/>
                    <a:pt x="18225" y="17614"/>
                  </a:cubicBezTo>
                  <a:cubicBezTo>
                    <a:pt x="15525" y="19800"/>
                    <a:pt x="10800" y="20700"/>
                    <a:pt x="60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788014" y="580992"/>
              <a:ext cx="99917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799115" y="669806"/>
              <a:ext cx="122121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9000"/>
                    <a:pt x="0" y="18000"/>
                    <a:pt x="0" y="19800"/>
                  </a:cubicBezTo>
                  <a:cubicBezTo>
                    <a:pt x="0" y="21600"/>
                    <a:pt x="1964" y="16200"/>
                    <a:pt x="5891" y="15300"/>
                  </a:cubicBezTo>
                  <a:cubicBezTo>
                    <a:pt x="9818" y="14400"/>
                    <a:pt x="15709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197709" y="314550"/>
              <a:ext cx="123190" cy="19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3088" y="0"/>
                  </a:moveTo>
                  <a:cubicBezTo>
                    <a:pt x="2765" y="4731"/>
                    <a:pt x="2443" y="9463"/>
                    <a:pt x="2282" y="12343"/>
                  </a:cubicBezTo>
                  <a:cubicBezTo>
                    <a:pt x="2121" y="15223"/>
                    <a:pt x="2121" y="16251"/>
                    <a:pt x="1960" y="17280"/>
                  </a:cubicBezTo>
                  <a:cubicBezTo>
                    <a:pt x="1798" y="18309"/>
                    <a:pt x="1476" y="19337"/>
                    <a:pt x="992" y="19337"/>
                  </a:cubicBezTo>
                  <a:cubicBezTo>
                    <a:pt x="509" y="19337"/>
                    <a:pt x="-136" y="18309"/>
                    <a:pt x="25" y="15943"/>
                  </a:cubicBezTo>
                  <a:cubicBezTo>
                    <a:pt x="186" y="13577"/>
                    <a:pt x="1154" y="9874"/>
                    <a:pt x="2282" y="7509"/>
                  </a:cubicBezTo>
                  <a:cubicBezTo>
                    <a:pt x="3410" y="5143"/>
                    <a:pt x="4700" y="4114"/>
                    <a:pt x="6151" y="3600"/>
                  </a:cubicBezTo>
                  <a:cubicBezTo>
                    <a:pt x="7601" y="3086"/>
                    <a:pt x="9213" y="3086"/>
                    <a:pt x="11309" y="4423"/>
                  </a:cubicBezTo>
                  <a:cubicBezTo>
                    <a:pt x="13404" y="5760"/>
                    <a:pt x="15983" y="8434"/>
                    <a:pt x="17757" y="11520"/>
                  </a:cubicBezTo>
                  <a:cubicBezTo>
                    <a:pt x="19530" y="14606"/>
                    <a:pt x="20497" y="18103"/>
                    <a:pt x="214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351655" y="409848"/>
              <a:ext cx="207933" cy="31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35" fill="norm" stroke="1" extrusionOk="0">
                  <a:moveTo>
                    <a:pt x="15040" y="3347"/>
                  </a:moveTo>
                  <a:cubicBezTo>
                    <a:pt x="15230" y="2462"/>
                    <a:pt x="15419" y="1578"/>
                    <a:pt x="15040" y="1010"/>
                  </a:cubicBezTo>
                  <a:cubicBezTo>
                    <a:pt x="14661" y="441"/>
                    <a:pt x="13714" y="189"/>
                    <a:pt x="12767" y="62"/>
                  </a:cubicBezTo>
                  <a:cubicBezTo>
                    <a:pt x="11819" y="-64"/>
                    <a:pt x="10872" y="-64"/>
                    <a:pt x="9356" y="694"/>
                  </a:cubicBezTo>
                  <a:cubicBezTo>
                    <a:pt x="7840" y="1452"/>
                    <a:pt x="5756" y="2968"/>
                    <a:pt x="3956" y="5304"/>
                  </a:cubicBezTo>
                  <a:cubicBezTo>
                    <a:pt x="2156" y="7641"/>
                    <a:pt x="640" y="10799"/>
                    <a:pt x="167" y="13389"/>
                  </a:cubicBezTo>
                  <a:cubicBezTo>
                    <a:pt x="-307" y="15978"/>
                    <a:pt x="261" y="17999"/>
                    <a:pt x="1493" y="19325"/>
                  </a:cubicBezTo>
                  <a:cubicBezTo>
                    <a:pt x="2725" y="20652"/>
                    <a:pt x="4619" y="21283"/>
                    <a:pt x="8030" y="21410"/>
                  </a:cubicBezTo>
                  <a:cubicBezTo>
                    <a:pt x="11440" y="21536"/>
                    <a:pt x="16367" y="21157"/>
                    <a:pt x="21293" y="20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620154" y="692010"/>
              <a:ext cx="17146" cy="11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626197" y="581310"/>
              <a:ext cx="27756" cy="2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1600" y="20018"/>
                  </a:moveTo>
                  <a:cubicBezTo>
                    <a:pt x="21600" y="11918"/>
                    <a:pt x="21600" y="3818"/>
                    <a:pt x="18000" y="1118"/>
                  </a:cubicBezTo>
                  <a:cubicBezTo>
                    <a:pt x="14400" y="-1582"/>
                    <a:pt x="7200" y="1118"/>
                    <a:pt x="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042831" y="453464"/>
              <a:ext cx="127800" cy="5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359" fill="norm" stroke="1" extrusionOk="0">
                  <a:moveTo>
                    <a:pt x="2649" y="6839"/>
                  </a:moveTo>
                  <a:cubicBezTo>
                    <a:pt x="2349" y="8817"/>
                    <a:pt x="2049" y="10794"/>
                    <a:pt x="2049" y="12924"/>
                  </a:cubicBezTo>
                  <a:cubicBezTo>
                    <a:pt x="2049" y="15053"/>
                    <a:pt x="2349" y="17335"/>
                    <a:pt x="2499" y="18666"/>
                  </a:cubicBezTo>
                  <a:cubicBezTo>
                    <a:pt x="2649" y="19997"/>
                    <a:pt x="2649" y="20377"/>
                    <a:pt x="2499" y="20757"/>
                  </a:cubicBezTo>
                  <a:cubicBezTo>
                    <a:pt x="2349" y="21138"/>
                    <a:pt x="2049" y="21518"/>
                    <a:pt x="1599" y="21290"/>
                  </a:cubicBezTo>
                  <a:cubicBezTo>
                    <a:pt x="1149" y="21062"/>
                    <a:pt x="549" y="20225"/>
                    <a:pt x="249" y="18362"/>
                  </a:cubicBezTo>
                  <a:cubicBezTo>
                    <a:pt x="-51" y="16498"/>
                    <a:pt x="-51" y="13608"/>
                    <a:pt x="99" y="10984"/>
                  </a:cubicBezTo>
                  <a:cubicBezTo>
                    <a:pt x="249" y="8360"/>
                    <a:pt x="549" y="6003"/>
                    <a:pt x="999" y="4367"/>
                  </a:cubicBezTo>
                  <a:cubicBezTo>
                    <a:pt x="1449" y="2732"/>
                    <a:pt x="2049" y="1819"/>
                    <a:pt x="2799" y="1173"/>
                  </a:cubicBezTo>
                  <a:cubicBezTo>
                    <a:pt x="3549" y="526"/>
                    <a:pt x="4449" y="146"/>
                    <a:pt x="5649" y="32"/>
                  </a:cubicBezTo>
                  <a:cubicBezTo>
                    <a:pt x="6849" y="-82"/>
                    <a:pt x="8349" y="70"/>
                    <a:pt x="11199" y="1097"/>
                  </a:cubicBezTo>
                  <a:cubicBezTo>
                    <a:pt x="14049" y="2124"/>
                    <a:pt x="18249" y="4025"/>
                    <a:pt x="19899" y="5736"/>
                  </a:cubicBezTo>
                  <a:cubicBezTo>
                    <a:pt x="21549" y="7448"/>
                    <a:pt x="20649" y="8969"/>
                    <a:pt x="17799" y="9957"/>
                  </a:cubicBezTo>
                  <a:cubicBezTo>
                    <a:pt x="14949" y="10946"/>
                    <a:pt x="10149" y="11403"/>
                    <a:pt x="6699" y="11060"/>
                  </a:cubicBezTo>
                  <a:cubicBezTo>
                    <a:pt x="3249" y="10718"/>
                    <a:pt x="1149" y="9577"/>
                    <a:pt x="849" y="8703"/>
                  </a:cubicBezTo>
                  <a:cubicBezTo>
                    <a:pt x="549" y="7828"/>
                    <a:pt x="2049" y="7219"/>
                    <a:pt x="3549" y="6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214591" y="347855"/>
              <a:ext cx="11103" cy="12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203489" y="223598"/>
              <a:ext cx="27756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21600" y="11040"/>
                  </a:moveTo>
                  <a:cubicBezTo>
                    <a:pt x="14400" y="4868"/>
                    <a:pt x="7200" y="-1303"/>
                    <a:pt x="3600" y="240"/>
                  </a:cubicBezTo>
                  <a:cubicBezTo>
                    <a:pt x="0" y="1783"/>
                    <a:pt x="0" y="11040"/>
                    <a:pt x="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385680" y="431230"/>
              <a:ext cx="156415" cy="30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18" fill="norm" stroke="1" extrusionOk="0">
                  <a:moveTo>
                    <a:pt x="21482" y="3464"/>
                  </a:moveTo>
                  <a:cubicBezTo>
                    <a:pt x="20211" y="2306"/>
                    <a:pt x="18941" y="1149"/>
                    <a:pt x="17416" y="506"/>
                  </a:cubicBezTo>
                  <a:cubicBezTo>
                    <a:pt x="15891" y="-136"/>
                    <a:pt x="14113" y="-265"/>
                    <a:pt x="11698" y="699"/>
                  </a:cubicBezTo>
                  <a:cubicBezTo>
                    <a:pt x="9284" y="1664"/>
                    <a:pt x="6235" y="3721"/>
                    <a:pt x="3948" y="6742"/>
                  </a:cubicBezTo>
                  <a:cubicBezTo>
                    <a:pt x="1661" y="9764"/>
                    <a:pt x="136" y="13749"/>
                    <a:pt x="9" y="16385"/>
                  </a:cubicBezTo>
                  <a:cubicBezTo>
                    <a:pt x="-118" y="19021"/>
                    <a:pt x="1153" y="20306"/>
                    <a:pt x="3313" y="20821"/>
                  </a:cubicBezTo>
                  <a:cubicBezTo>
                    <a:pt x="5473" y="21335"/>
                    <a:pt x="8522" y="21078"/>
                    <a:pt x="11571" y="20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597584" y="481076"/>
              <a:ext cx="27774" cy="23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16214" y="0"/>
                  </a:moveTo>
                  <a:cubicBezTo>
                    <a:pt x="9464" y="2512"/>
                    <a:pt x="2714" y="5023"/>
                    <a:pt x="689" y="8288"/>
                  </a:cubicBezTo>
                  <a:cubicBezTo>
                    <a:pt x="-1336" y="11553"/>
                    <a:pt x="1364" y="15572"/>
                    <a:pt x="5414" y="17916"/>
                  </a:cubicBezTo>
                  <a:cubicBezTo>
                    <a:pt x="9464" y="20260"/>
                    <a:pt x="14864" y="20930"/>
                    <a:pt x="202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664213" y="608747"/>
              <a:ext cx="183180" cy="4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7600"/>
                    <a:pt x="7855" y="13600"/>
                    <a:pt x="11455" y="10000"/>
                  </a:cubicBezTo>
                  <a:cubicBezTo>
                    <a:pt x="15055" y="6400"/>
                    <a:pt x="18327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858494" y="445634"/>
              <a:ext cx="142210" cy="411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366" fill="norm" stroke="1" extrusionOk="0">
                  <a:moveTo>
                    <a:pt x="4922" y="4719"/>
                  </a:moveTo>
                  <a:cubicBezTo>
                    <a:pt x="3554" y="6159"/>
                    <a:pt x="2187" y="7599"/>
                    <a:pt x="1640" y="10047"/>
                  </a:cubicBezTo>
                  <a:cubicBezTo>
                    <a:pt x="1094" y="12495"/>
                    <a:pt x="1367" y="15951"/>
                    <a:pt x="1504" y="18111"/>
                  </a:cubicBezTo>
                  <a:cubicBezTo>
                    <a:pt x="1640" y="20271"/>
                    <a:pt x="1640" y="21135"/>
                    <a:pt x="1640" y="21327"/>
                  </a:cubicBezTo>
                  <a:cubicBezTo>
                    <a:pt x="1640" y="21519"/>
                    <a:pt x="1640" y="21039"/>
                    <a:pt x="2051" y="19071"/>
                  </a:cubicBezTo>
                  <a:cubicBezTo>
                    <a:pt x="2461" y="17103"/>
                    <a:pt x="3281" y="13647"/>
                    <a:pt x="3965" y="10575"/>
                  </a:cubicBezTo>
                  <a:cubicBezTo>
                    <a:pt x="4648" y="7503"/>
                    <a:pt x="5195" y="4815"/>
                    <a:pt x="5605" y="3231"/>
                  </a:cubicBezTo>
                  <a:cubicBezTo>
                    <a:pt x="6015" y="1647"/>
                    <a:pt x="6289" y="1167"/>
                    <a:pt x="6835" y="735"/>
                  </a:cubicBezTo>
                  <a:cubicBezTo>
                    <a:pt x="7382" y="303"/>
                    <a:pt x="8203" y="-81"/>
                    <a:pt x="9433" y="15"/>
                  </a:cubicBezTo>
                  <a:cubicBezTo>
                    <a:pt x="10663" y="111"/>
                    <a:pt x="12304" y="687"/>
                    <a:pt x="14628" y="2175"/>
                  </a:cubicBezTo>
                  <a:cubicBezTo>
                    <a:pt x="16952" y="3663"/>
                    <a:pt x="19959" y="6063"/>
                    <a:pt x="20780" y="7983"/>
                  </a:cubicBezTo>
                  <a:cubicBezTo>
                    <a:pt x="21600" y="9903"/>
                    <a:pt x="20233" y="11343"/>
                    <a:pt x="17225" y="12255"/>
                  </a:cubicBezTo>
                  <a:cubicBezTo>
                    <a:pt x="14218" y="13167"/>
                    <a:pt x="9570" y="13551"/>
                    <a:pt x="6425" y="12831"/>
                  </a:cubicBezTo>
                  <a:cubicBezTo>
                    <a:pt x="3281" y="12111"/>
                    <a:pt x="1641" y="10287"/>
                    <a:pt x="0" y="8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063877" y="453322"/>
              <a:ext cx="67779" cy="23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600" fill="norm" stroke="1" extrusionOk="0">
                  <a:moveTo>
                    <a:pt x="3323" y="0"/>
                  </a:moveTo>
                  <a:cubicBezTo>
                    <a:pt x="9969" y="3429"/>
                    <a:pt x="16615" y="6857"/>
                    <a:pt x="19108" y="10029"/>
                  </a:cubicBezTo>
                  <a:cubicBezTo>
                    <a:pt x="21600" y="13200"/>
                    <a:pt x="19938" y="16114"/>
                    <a:pt x="16062" y="18000"/>
                  </a:cubicBezTo>
                  <a:cubicBezTo>
                    <a:pt x="12185" y="19886"/>
                    <a:pt x="6092" y="207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191547" y="330710"/>
              <a:ext cx="73741" cy="12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072" fill="norm" stroke="1" extrusionOk="0">
                  <a:moveTo>
                    <a:pt x="3161" y="993"/>
                  </a:moveTo>
                  <a:cubicBezTo>
                    <a:pt x="2107" y="4035"/>
                    <a:pt x="1054" y="7078"/>
                    <a:pt x="527" y="9359"/>
                  </a:cubicBezTo>
                  <a:cubicBezTo>
                    <a:pt x="0" y="11641"/>
                    <a:pt x="0" y="13162"/>
                    <a:pt x="0" y="12706"/>
                  </a:cubicBezTo>
                  <a:cubicBezTo>
                    <a:pt x="0" y="12249"/>
                    <a:pt x="0" y="9816"/>
                    <a:pt x="263" y="7686"/>
                  </a:cubicBezTo>
                  <a:cubicBezTo>
                    <a:pt x="527" y="5557"/>
                    <a:pt x="1054" y="3731"/>
                    <a:pt x="2107" y="2210"/>
                  </a:cubicBezTo>
                  <a:cubicBezTo>
                    <a:pt x="3161" y="689"/>
                    <a:pt x="4741" y="-528"/>
                    <a:pt x="8166" y="233"/>
                  </a:cubicBezTo>
                  <a:cubicBezTo>
                    <a:pt x="11590" y="993"/>
                    <a:pt x="16859" y="3731"/>
                    <a:pt x="19229" y="7534"/>
                  </a:cubicBezTo>
                  <a:cubicBezTo>
                    <a:pt x="21600" y="11337"/>
                    <a:pt x="21073" y="16204"/>
                    <a:pt x="20546" y="21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302565" y="386711"/>
              <a:ext cx="72162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441337" y="336753"/>
              <a:ext cx="22204" cy="12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309"/>
                    <a:pt x="14400" y="2618"/>
                    <a:pt x="18000" y="6218"/>
                  </a:cubicBezTo>
                  <a:cubicBezTo>
                    <a:pt x="21600" y="9818"/>
                    <a:pt x="21600" y="157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413583" y="209083"/>
              <a:ext cx="38857" cy="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934525" y="630950"/>
              <a:ext cx="33307" cy="13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00"/>
                    <a:pt x="7200" y="11400"/>
                    <a:pt x="10800" y="15000"/>
                  </a:cubicBezTo>
                  <a:cubicBezTo>
                    <a:pt x="14400" y="18600"/>
                    <a:pt x="180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923804" y="450300"/>
              <a:ext cx="65851" cy="7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407" fill="norm" stroke="1" extrusionOk="0">
                  <a:moveTo>
                    <a:pt x="16936" y="861"/>
                  </a:moveTo>
                  <a:cubicBezTo>
                    <a:pt x="14094" y="334"/>
                    <a:pt x="11252" y="-193"/>
                    <a:pt x="8126" y="70"/>
                  </a:cubicBezTo>
                  <a:cubicBezTo>
                    <a:pt x="4999" y="334"/>
                    <a:pt x="1589" y="1387"/>
                    <a:pt x="452" y="4812"/>
                  </a:cubicBezTo>
                  <a:cubicBezTo>
                    <a:pt x="-685" y="8236"/>
                    <a:pt x="452" y="14031"/>
                    <a:pt x="2441" y="17192"/>
                  </a:cubicBezTo>
                  <a:cubicBezTo>
                    <a:pt x="4431" y="20353"/>
                    <a:pt x="7273" y="20880"/>
                    <a:pt x="10115" y="20617"/>
                  </a:cubicBezTo>
                  <a:cubicBezTo>
                    <a:pt x="12957" y="20353"/>
                    <a:pt x="15799" y="19300"/>
                    <a:pt x="17789" y="16666"/>
                  </a:cubicBezTo>
                  <a:cubicBezTo>
                    <a:pt x="19778" y="14031"/>
                    <a:pt x="20915" y="9817"/>
                    <a:pt x="19778" y="7709"/>
                  </a:cubicBezTo>
                  <a:cubicBezTo>
                    <a:pt x="18641" y="5602"/>
                    <a:pt x="15231" y="5602"/>
                    <a:pt x="12673" y="6919"/>
                  </a:cubicBezTo>
                  <a:cubicBezTo>
                    <a:pt x="10115" y="8236"/>
                    <a:pt x="8410" y="10870"/>
                    <a:pt x="8126" y="13505"/>
                  </a:cubicBezTo>
                  <a:cubicBezTo>
                    <a:pt x="7841" y="16139"/>
                    <a:pt x="8978" y="18773"/>
                    <a:pt x="10115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6232799" y="566190"/>
              <a:ext cx="173553" cy="19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13539" y="1662"/>
                  </a:moveTo>
                  <a:cubicBezTo>
                    <a:pt x="14207" y="831"/>
                    <a:pt x="14875" y="0"/>
                    <a:pt x="14318" y="0"/>
                  </a:cubicBezTo>
                  <a:cubicBezTo>
                    <a:pt x="13761" y="0"/>
                    <a:pt x="11980" y="831"/>
                    <a:pt x="9419" y="2596"/>
                  </a:cubicBezTo>
                  <a:cubicBezTo>
                    <a:pt x="6858" y="4362"/>
                    <a:pt x="3518" y="7062"/>
                    <a:pt x="1625" y="9035"/>
                  </a:cubicBezTo>
                  <a:cubicBezTo>
                    <a:pt x="-268" y="11008"/>
                    <a:pt x="-713" y="12254"/>
                    <a:pt x="1402" y="13604"/>
                  </a:cubicBezTo>
                  <a:cubicBezTo>
                    <a:pt x="3518" y="14954"/>
                    <a:pt x="8194" y="16408"/>
                    <a:pt x="11868" y="17758"/>
                  </a:cubicBezTo>
                  <a:cubicBezTo>
                    <a:pt x="15543" y="19108"/>
                    <a:pt x="18215" y="20354"/>
                    <a:pt x="208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282093" y="791926"/>
              <a:ext cx="218623" cy="4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24" fill="norm" stroke="1" extrusionOk="0">
                  <a:moveTo>
                    <a:pt x="1299" y="12000"/>
                  </a:moveTo>
                  <a:cubicBezTo>
                    <a:pt x="573" y="15200"/>
                    <a:pt x="-153" y="18400"/>
                    <a:pt x="29" y="20000"/>
                  </a:cubicBezTo>
                  <a:cubicBezTo>
                    <a:pt x="210" y="21600"/>
                    <a:pt x="1299" y="21600"/>
                    <a:pt x="5020" y="18000"/>
                  </a:cubicBezTo>
                  <a:cubicBezTo>
                    <a:pt x="8741" y="14400"/>
                    <a:pt x="15094" y="7200"/>
                    <a:pt x="214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6612617" y="596657"/>
              <a:ext cx="148991" cy="18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86" fill="norm" stroke="1" extrusionOk="0">
                  <a:moveTo>
                    <a:pt x="4673" y="2680"/>
                  </a:moveTo>
                  <a:cubicBezTo>
                    <a:pt x="4140" y="1397"/>
                    <a:pt x="3606" y="114"/>
                    <a:pt x="3340" y="7"/>
                  </a:cubicBezTo>
                  <a:cubicBezTo>
                    <a:pt x="3073" y="-100"/>
                    <a:pt x="3073" y="969"/>
                    <a:pt x="2806" y="3963"/>
                  </a:cubicBezTo>
                  <a:cubicBezTo>
                    <a:pt x="2540" y="6957"/>
                    <a:pt x="2006" y="11876"/>
                    <a:pt x="1473" y="15298"/>
                  </a:cubicBezTo>
                  <a:cubicBezTo>
                    <a:pt x="940" y="18720"/>
                    <a:pt x="406" y="20645"/>
                    <a:pt x="140" y="21072"/>
                  </a:cubicBezTo>
                  <a:cubicBezTo>
                    <a:pt x="-127" y="21500"/>
                    <a:pt x="-127" y="20431"/>
                    <a:pt x="1206" y="17223"/>
                  </a:cubicBezTo>
                  <a:cubicBezTo>
                    <a:pt x="2540" y="14015"/>
                    <a:pt x="5206" y="8668"/>
                    <a:pt x="7873" y="5460"/>
                  </a:cubicBezTo>
                  <a:cubicBezTo>
                    <a:pt x="10540" y="2252"/>
                    <a:pt x="13206" y="1183"/>
                    <a:pt x="15340" y="862"/>
                  </a:cubicBezTo>
                  <a:cubicBezTo>
                    <a:pt x="17473" y="542"/>
                    <a:pt x="19073" y="969"/>
                    <a:pt x="20006" y="4498"/>
                  </a:cubicBezTo>
                  <a:cubicBezTo>
                    <a:pt x="20940" y="8027"/>
                    <a:pt x="21206" y="14656"/>
                    <a:pt x="21473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592413" y="616651"/>
              <a:ext cx="181138" cy="15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84" fill="norm" stroke="1" extrusionOk="0">
                  <a:moveTo>
                    <a:pt x="15468" y="4898"/>
                  </a:moveTo>
                  <a:cubicBezTo>
                    <a:pt x="15250" y="2663"/>
                    <a:pt x="15032" y="429"/>
                    <a:pt x="14595" y="56"/>
                  </a:cubicBezTo>
                  <a:cubicBezTo>
                    <a:pt x="14159" y="-316"/>
                    <a:pt x="13504" y="1174"/>
                    <a:pt x="11650" y="3781"/>
                  </a:cubicBezTo>
                  <a:cubicBezTo>
                    <a:pt x="9795" y="6387"/>
                    <a:pt x="6741" y="10112"/>
                    <a:pt x="4777" y="12470"/>
                  </a:cubicBezTo>
                  <a:cubicBezTo>
                    <a:pt x="2814" y="14829"/>
                    <a:pt x="1941" y="15822"/>
                    <a:pt x="1177" y="16939"/>
                  </a:cubicBezTo>
                  <a:cubicBezTo>
                    <a:pt x="414" y="18056"/>
                    <a:pt x="-241" y="19298"/>
                    <a:pt x="86" y="20043"/>
                  </a:cubicBezTo>
                  <a:cubicBezTo>
                    <a:pt x="414" y="20787"/>
                    <a:pt x="1723" y="21036"/>
                    <a:pt x="4995" y="21036"/>
                  </a:cubicBezTo>
                  <a:cubicBezTo>
                    <a:pt x="8268" y="21036"/>
                    <a:pt x="13504" y="20787"/>
                    <a:pt x="16559" y="20787"/>
                  </a:cubicBezTo>
                  <a:cubicBezTo>
                    <a:pt x="19614" y="20787"/>
                    <a:pt x="20486" y="21036"/>
                    <a:pt x="21359" y="21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623676" y="808579"/>
              <a:ext cx="138773" cy="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7200"/>
                    <a:pt x="7488" y="14400"/>
                    <a:pt x="11088" y="18000"/>
                  </a:cubicBezTo>
                  <a:cubicBezTo>
                    <a:pt x="14688" y="21600"/>
                    <a:pt x="18144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317965" y="608567"/>
              <a:ext cx="154917" cy="21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073" fill="norm" stroke="1" extrusionOk="0">
                  <a:moveTo>
                    <a:pt x="17727" y="6552"/>
                  </a:moveTo>
                  <a:cubicBezTo>
                    <a:pt x="17236" y="4555"/>
                    <a:pt x="16745" y="2559"/>
                    <a:pt x="16009" y="1288"/>
                  </a:cubicBezTo>
                  <a:cubicBezTo>
                    <a:pt x="15273" y="18"/>
                    <a:pt x="14291" y="-527"/>
                    <a:pt x="11713" y="653"/>
                  </a:cubicBezTo>
                  <a:cubicBezTo>
                    <a:pt x="9136" y="1833"/>
                    <a:pt x="4963" y="4737"/>
                    <a:pt x="2509" y="8004"/>
                  </a:cubicBezTo>
                  <a:cubicBezTo>
                    <a:pt x="54" y="11271"/>
                    <a:pt x="-682" y="14902"/>
                    <a:pt x="668" y="17352"/>
                  </a:cubicBezTo>
                  <a:cubicBezTo>
                    <a:pt x="2018" y="19802"/>
                    <a:pt x="5454" y="21073"/>
                    <a:pt x="9013" y="21073"/>
                  </a:cubicBezTo>
                  <a:cubicBezTo>
                    <a:pt x="12573" y="21073"/>
                    <a:pt x="16254" y="19802"/>
                    <a:pt x="18341" y="17352"/>
                  </a:cubicBezTo>
                  <a:cubicBezTo>
                    <a:pt x="20427" y="14902"/>
                    <a:pt x="20918" y="11271"/>
                    <a:pt x="20304" y="8639"/>
                  </a:cubicBezTo>
                  <a:cubicBezTo>
                    <a:pt x="19691" y="6007"/>
                    <a:pt x="17973" y="4374"/>
                    <a:pt x="15273" y="3920"/>
                  </a:cubicBezTo>
                  <a:cubicBezTo>
                    <a:pt x="12573" y="3466"/>
                    <a:pt x="8891" y="4192"/>
                    <a:pt x="5209" y="4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359795" y="1652313"/>
              <a:ext cx="463350" cy="4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8773" y="0"/>
                  </a:moveTo>
                  <a:cubicBezTo>
                    <a:pt x="16126" y="1040"/>
                    <a:pt x="13480" y="2080"/>
                    <a:pt x="11175" y="3000"/>
                  </a:cubicBezTo>
                  <a:cubicBezTo>
                    <a:pt x="8869" y="3920"/>
                    <a:pt x="6906" y="4720"/>
                    <a:pt x="5668" y="5280"/>
                  </a:cubicBezTo>
                  <a:cubicBezTo>
                    <a:pt x="4430" y="5840"/>
                    <a:pt x="3918" y="6160"/>
                    <a:pt x="3491" y="6480"/>
                  </a:cubicBezTo>
                  <a:cubicBezTo>
                    <a:pt x="3064" y="6800"/>
                    <a:pt x="2722" y="7120"/>
                    <a:pt x="2765" y="7320"/>
                  </a:cubicBezTo>
                  <a:cubicBezTo>
                    <a:pt x="2808" y="7520"/>
                    <a:pt x="3235" y="7600"/>
                    <a:pt x="5028" y="7640"/>
                  </a:cubicBezTo>
                  <a:cubicBezTo>
                    <a:pt x="6820" y="7680"/>
                    <a:pt x="9979" y="7680"/>
                    <a:pt x="11772" y="7680"/>
                  </a:cubicBezTo>
                  <a:cubicBezTo>
                    <a:pt x="13565" y="7680"/>
                    <a:pt x="13992" y="7680"/>
                    <a:pt x="14376" y="7800"/>
                  </a:cubicBezTo>
                  <a:cubicBezTo>
                    <a:pt x="14760" y="7920"/>
                    <a:pt x="15102" y="8160"/>
                    <a:pt x="15230" y="8480"/>
                  </a:cubicBezTo>
                  <a:cubicBezTo>
                    <a:pt x="15358" y="8800"/>
                    <a:pt x="15273" y="9200"/>
                    <a:pt x="14291" y="10040"/>
                  </a:cubicBezTo>
                  <a:cubicBezTo>
                    <a:pt x="13309" y="10880"/>
                    <a:pt x="11431" y="12160"/>
                    <a:pt x="9552" y="13280"/>
                  </a:cubicBezTo>
                  <a:cubicBezTo>
                    <a:pt x="7674" y="14400"/>
                    <a:pt x="5796" y="15360"/>
                    <a:pt x="4216" y="16280"/>
                  </a:cubicBezTo>
                  <a:cubicBezTo>
                    <a:pt x="2637" y="17200"/>
                    <a:pt x="1356" y="18080"/>
                    <a:pt x="673" y="18720"/>
                  </a:cubicBezTo>
                  <a:cubicBezTo>
                    <a:pt x="-10" y="19360"/>
                    <a:pt x="-95" y="19760"/>
                    <a:pt x="76" y="20040"/>
                  </a:cubicBezTo>
                  <a:cubicBezTo>
                    <a:pt x="247" y="20320"/>
                    <a:pt x="673" y="20480"/>
                    <a:pt x="2552" y="20560"/>
                  </a:cubicBezTo>
                  <a:cubicBezTo>
                    <a:pt x="4430" y="20640"/>
                    <a:pt x="7760" y="20640"/>
                    <a:pt x="10577" y="20560"/>
                  </a:cubicBezTo>
                  <a:cubicBezTo>
                    <a:pt x="13394" y="20480"/>
                    <a:pt x="15699" y="20320"/>
                    <a:pt x="17151" y="20240"/>
                  </a:cubicBezTo>
                  <a:cubicBezTo>
                    <a:pt x="18602" y="20160"/>
                    <a:pt x="19200" y="20160"/>
                    <a:pt x="19840" y="20160"/>
                  </a:cubicBezTo>
                  <a:cubicBezTo>
                    <a:pt x="20480" y="20160"/>
                    <a:pt x="21163" y="20160"/>
                    <a:pt x="21334" y="20400"/>
                  </a:cubicBezTo>
                  <a:cubicBezTo>
                    <a:pt x="21505" y="20640"/>
                    <a:pt x="21163" y="21120"/>
                    <a:pt x="208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494974" y="2255391"/>
              <a:ext cx="310534" cy="18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178" fill="norm" stroke="1" extrusionOk="0">
                  <a:moveTo>
                    <a:pt x="364" y="1468"/>
                  </a:moveTo>
                  <a:cubicBezTo>
                    <a:pt x="235" y="5829"/>
                    <a:pt x="107" y="10191"/>
                    <a:pt x="42" y="12891"/>
                  </a:cubicBezTo>
                  <a:cubicBezTo>
                    <a:pt x="-22" y="15591"/>
                    <a:pt x="-22" y="16629"/>
                    <a:pt x="107" y="17771"/>
                  </a:cubicBezTo>
                  <a:cubicBezTo>
                    <a:pt x="235" y="18914"/>
                    <a:pt x="492" y="20160"/>
                    <a:pt x="942" y="20783"/>
                  </a:cubicBezTo>
                  <a:cubicBezTo>
                    <a:pt x="1392" y="21406"/>
                    <a:pt x="2035" y="21406"/>
                    <a:pt x="2742" y="19952"/>
                  </a:cubicBezTo>
                  <a:cubicBezTo>
                    <a:pt x="3449" y="18498"/>
                    <a:pt x="4221" y="15591"/>
                    <a:pt x="4735" y="13410"/>
                  </a:cubicBezTo>
                  <a:cubicBezTo>
                    <a:pt x="5249" y="11229"/>
                    <a:pt x="5507" y="9775"/>
                    <a:pt x="5507" y="9671"/>
                  </a:cubicBezTo>
                  <a:cubicBezTo>
                    <a:pt x="5507" y="9568"/>
                    <a:pt x="5249" y="10814"/>
                    <a:pt x="5185" y="12475"/>
                  </a:cubicBezTo>
                  <a:cubicBezTo>
                    <a:pt x="5121" y="14137"/>
                    <a:pt x="5249" y="16214"/>
                    <a:pt x="5892" y="17668"/>
                  </a:cubicBezTo>
                  <a:cubicBezTo>
                    <a:pt x="6535" y="19121"/>
                    <a:pt x="7692" y="19952"/>
                    <a:pt x="8785" y="19537"/>
                  </a:cubicBezTo>
                  <a:cubicBezTo>
                    <a:pt x="9878" y="19121"/>
                    <a:pt x="10907" y="17460"/>
                    <a:pt x="11549" y="14448"/>
                  </a:cubicBezTo>
                  <a:cubicBezTo>
                    <a:pt x="12192" y="11437"/>
                    <a:pt x="12449" y="7075"/>
                    <a:pt x="12385" y="4479"/>
                  </a:cubicBezTo>
                  <a:cubicBezTo>
                    <a:pt x="12321" y="1883"/>
                    <a:pt x="11935" y="1052"/>
                    <a:pt x="11292" y="533"/>
                  </a:cubicBezTo>
                  <a:cubicBezTo>
                    <a:pt x="10649" y="14"/>
                    <a:pt x="9749" y="-194"/>
                    <a:pt x="9171" y="221"/>
                  </a:cubicBezTo>
                  <a:cubicBezTo>
                    <a:pt x="8592" y="637"/>
                    <a:pt x="8335" y="1675"/>
                    <a:pt x="8335" y="2714"/>
                  </a:cubicBezTo>
                  <a:cubicBezTo>
                    <a:pt x="8335" y="3752"/>
                    <a:pt x="8592" y="4791"/>
                    <a:pt x="9492" y="5621"/>
                  </a:cubicBezTo>
                  <a:cubicBezTo>
                    <a:pt x="10392" y="6452"/>
                    <a:pt x="11935" y="7075"/>
                    <a:pt x="14057" y="7179"/>
                  </a:cubicBezTo>
                  <a:cubicBezTo>
                    <a:pt x="16178" y="7283"/>
                    <a:pt x="18878" y="6868"/>
                    <a:pt x="21578" y="6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094788" y="1825749"/>
              <a:ext cx="288012" cy="21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65" fill="norm" stroke="1" extrusionOk="0">
                  <a:moveTo>
                    <a:pt x="1614" y="948"/>
                  </a:moveTo>
                  <a:cubicBezTo>
                    <a:pt x="1060" y="4908"/>
                    <a:pt x="506" y="8868"/>
                    <a:pt x="229" y="11748"/>
                  </a:cubicBezTo>
                  <a:cubicBezTo>
                    <a:pt x="-48" y="14628"/>
                    <a:pt x="-48" y="16428"/>
                    <a:pt x="90" y="17868"/>
                  </a:cubicBezTo>
                  <a:cubicBezTo>
                    <a:pt x="229" y="19308"/>
                    <a:pt x="506" y="20388"/>
                    <a:pt x="990" y="20928"/>
                  </a:cubicBezTo>
                  <a:cubicBezTo>
                    <a:pt x="1475" y="21468"/>
                    <a:pt x="2167" y="21468"/>
                    <a:pt x="2929" y="20118"/>
                  </a:cubicBezTo>
                  <a:cubicBezTo>
                    <a:pt x="3690" y="18768"/>
                    <a:pt x="4521" y="16068"/>
                    <a:pt x="5006" y="14178"/>
                  </a:cubicBezTo>
                  <a:cubicBezTo>
                    <a:pt x="5490" y="12288"/>
                    <a:pt x="5629" y="11208"/>
                    <a:pt x="5698" y="11208"/>
                  </a:cubicBezTo>
                  <a:cubicBezTo>
                    <a:pt x="5767" y="11208"/>
                    <a:pt x="5767" y="12288"/>
                    <a:pt x="5837" y="13278"/>
                  </a:cubicBezTo>
                  <a:cubicBezTo>
                    <a:pt x="5906" y="14268"/>
                    <a:pt x="6044" y="15168"/>
                    <a:pt x="6321" y="15978"/>
                  </a:cubicBezTo>
                  <a:cubicBezTo>
                    <a:pt x="6598" y="16788"/>
                    <a:pt x="7014" y="17508"/>
                    <a:pt x="7914" y="17688"/>
                  </a:cubicBezTo>
                  <a:cubicBezTo>
                    <a:pt x="8814" y="17868"/>
                    <a:pt x="10198" y="17508"/>
                    <a:pt x="11444" y="15888"/>
                  </a:cubicBezTo>
                  <a:cubicBezTo>
                    <a:pt x="12690" y="14268"/>
                    <a:pt x="13798" y="11388"/>
                    <a:pt x="14352" y="9138"/>
                  </a:cubicBezTo>
                  <a:cubicBezTo>
                    <a:pt x="14906" y="6888"/>
                    <a:pt x="14906" y="5268"/>
                    <a:pt x="14490" y="3828"/>
                  </a:cubicBezTo>
                  <a:cubicBezTo>
                    <a:pt x="14075" y="2388"/>
                    <a:pt x="13244" y="1128"/>
                    <a:pt x="12483" y="498"/>
                  </a:cubicBezTo>
                  <a:cubicBezTo>
                    <a:pt x="11721" y="-132"/>
                    <a:pt x="11029" y="-132"/>
                    <a:pt x="10614" y="318"/>
                  </a:cubicBezTo>
                  <a:cubicBezTo>
                    <a:pt x="10198" y="768"/>
                    <a:pt x="10060" y="1668"/>
                    <a:pt x="9990" y="2658"/>
                  </a:cubicBezTo>
                  <a:cubicBezTo>
                    <a:pt x="9921" y="3648"/>
                    <a:pt x="9921" y="4728"/>
                    <a:pt x="9921" y="5718"/>
                  </a:cubicBezTo>
                  <a:cubicBezTo>
                    <a:pt x="9921" y="6708"/>
                    <a:pt x="9921" y="7608"/>
                    <a:pt x="10267" y="8418"/>
                  </a:cubicBezTo>
                  <a:cubicBezTo>
                    <a:pt x="10614" y="9228"/>
                    <a:pt x="11306" y="9948"/>
                    <a:pt x="12344" y="10308"/>
                  </a:cubicBezTo>
                  <a:cubicBezTo>
                    <a:pt x="13383" y="10668"/>
                    <a:pt x="14767" y="10668"/>
                    <a:pt x="16360" y="10128"/>
                  </a:cubicBezTo>
                  <a:cubicBezTo>
                    <a:pt x="17952" y="9588"/>
                    <a:pt x="19752" y="8508"/>
                    <a:pt x="21552" y="7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861015" y="1785535"/>
              <a:ext cx="105918" cy="38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52" fill="norm" stroke="1" extrusionOk="0">
                  <a:moveTo>
                    <a:pt x="0" y="7064"/>
                  </a:moveTo>
                  <a:cubicBezTo>
                    <a:pt x="2563" y="10442"/>
                    <a:pt x="5125" y="13820"/>
                    <a:pt x="6956" y="16328"/>
                  </a:cubicBezTo>
                  <a:cubicBezTo>
                    <a:pt x="8786" y="18836"/>
                    <a:pt x="9885" y="20474"/>
                    <a:pt x="10251" y="21037"/>
                  </a:cubicBezTo>
                  <a:cubicBezTo>
                    <a:pt x="10617" y="21600"/>
                    <a:pt x="10251" y="21088"/>
                    <a:pt x="8786" y="19143"/>
                  </a:cubicBezTo>
                  <a:cubicBezTo>
                    <a:pt x="7322" y="17198"/>
                    <a:pt x="4759" y="13820"/>
                    <a:pt x="3112" y="10749"/>
                  </a:cubicBezTo>
                  <a:cubicBezTo>
                    <a:pt x="1464" y="7678"/>
                    <a:pt x="732" y="4914"/>
                    <a:pt x="366" y="3276"/>
                  </a:cubicBezTo>
                  <a:cubicBezTo>
                    <a:pt x="0" y="1638"/>
                    <a:pt x="0" y="1126"/>
                    <a:pt x="732" y="717"/>
                  </a:cubicBezTo>
                  <a:cubicBezTo>
                    <a:pt x="1464" y="307"/>
                    <a:pt x="2929" y="0"/>
                    <a:pt x="4576" y="0"/>
                  </a:cubicBezTo>
                  <a:cubicBezTo>
                    <a:pt x="6224" y="0"/>
                    <a:pt x="8054" y="307"/>
                    <a:pt x="10983" y="1075"/>
                  </a:cubicBezTo>
                  <a:cubicBezTo>
                    <a:pt x="13912" y="1843"/>
                    <a:pt x="17939" y="3071"/>
                    <a:pt x="19769" y="4197"/>
                  </a:cubicBezTo>
                  <a:cubicBezTo>
                    <a:pt x="21600" y="5323"/>
                    <a:pt x="21234" y="6347"/>
                    <a:pt x="19220" y="7115"/>
                  </a:cubicBezTo>
                  <a:cubicBezTo>
                    <a:pt x="17207" y="7882"/>
                    <a:pt x="13546" y="8394"/>
                    <a:pt x="10617" y="8650"/>
                  </a:cubicBezTo>
                  <a:cubicBezTo>
                    <a:pt x="7688" y="8906"/>
                    <a:pt x="5492" y="8906"/>
                    <a:pt x="4027" y="9111"/>
                  </a:cubicBezTo>
                  <a:cubicBezTo>
                    <a:pt x="2563" y="9316"/>
                    <a:pt x="1831" y="9725"/>
                    <a:pt x="1098" y="10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966482" y="1990917"/>
              <a:ext cx="72163" cy="6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983135" y="1985366"/>
              <a:ext cx="55510" cy="9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00"/>
                    <a:pt x="7200" y="8800"/>
                    <a:pt x="3600" y="12400"/>
                  </a:cubicBezTo>
                  <a:cubicBezTo>
                    <a:pt x="0" y="16000"/>
                    <a:pt x="0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064430" y="1776545"/>
              <a:ext cx="118538" cy="28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10" fill="norm" stroke="1" extrusionOk="0">
                  <a:moveTo>
                    <a:pt x="11320" y="1907"/>
                  </a:moveTo>
                  <a:cubicBezTo>
                    <a:pt x="10323" y="1081"/>
                    <a:pt x="9326" y="256"/>
                    <a:pt x="8163" y="49"/>
                  </a:cubicBezTo>
                  <a:cubicBezTo>
                    <a:pt x="7000" y="-157"/>
                    <a:pt x="5671" y="256"/>
                    <a:pt x="4341" y="1838"/>
                  </a:cubicBezTo>
                  <a:cubicBezTo>
                    <a:pt x="3012" y="3420"/>
                    <a:pt x="1683" y="6172"/>
                    <a:pt x="852" y="8992"/>
                  </a:cubicBezTo>
                  <a:cubicBezTo>
                    <a:pt x="21" y="11812"/>
                    <a:pt x="-311" y="14702"/>
                    <a:pt x="354" y="16834"/>
                  </a:cubicBezTo>
                  <a:cubicBezTo>
                    <a:pt x="1018" y="18967"/>
                    <a:pt x="2680" y="20342"/>
                    <a:pt x="6335" y="20893"/>
                  </a:cubicBezTo>
                  <a:cubicBezTo>
                    <a:pt x="9991" y="21443"/>
                    <a:pt x="15640" y="21168"/>
                    <a:pt x="21289" y="20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349494" y="1746454"/>
              <a:ext cx="91460" cy="35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502" fill="norm" stroke="1" extrusionOk="0">
                  <a:moveTo>
                    <a:pt x="3738" y="1693"/>
                  </a:moveTo>
                  <a:cubicBezTo>
                    <a:pt x="2908" y="909"/>
                    <a:pt x="2077" y="126"/>
                    <a:pt x="2285" y="14"/>
                  </a:cubicBezTo>
                  <a:cubicBezTo>
                    <a:pt x="2492" y="-98"/>
                    <a:pt x="3738" y="462"/>
                    <a:pt x="7269" y="2532"/>
                  </a:cubicBezTo>
                  <a:cubicBezTo>
                    <a:pt x="10800" y="4603"/>
                    <a:pt x="16615" y="8184"/>
                    <a:pt x="19108" y="11038"/>
                  </a:cubicBezTo>
                  <a:cubicBezTo>
                    <a:pt x="21600" y="13892"/>
                    <a:pt x="20769" y="16018"/>
                    <a:pt x="17031" y="17641"/>
                  </a:cubicBezTo>
                  <a:cubicBezTo>
                    <a:pt x="13292" y="19264"/>
                    <a:pt x="6646" y="20383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076659" y="1957612"/>
              <a:ext cx="238690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4" y="21600"/>
                    <a:pt x="4688" y="21600"/>
                    <a:pt x="8288" y="18000"/>
                  </a:cubicBezTo>
                  <a:cubicBezTo>
                    <a:pt x="11888" y="14400"/>
                    <a:pt x="16744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2154796" y="2101935"/>
              <a:ext cx="171654" cy="2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825" fill="norm" stroke="1" extrusionOk="0">
                  <a:moveTo>
                    <a:pt x="2015" y="0"/>
                  </a:moveTo>
                  <a:cubicBezTo>
                    <a:pt x="866" y="7200"/>
                    <a:pt x="-283" y="14400"/>
                    <a:pt x="62" y="18000"/>
                  </a:cubicBezTo>
                  <a:cubicBezTo>
                    <a:pt x="406" y="21600"/>
                    <a:pt x="2245" y="21600"/>
                    <a:pt x="6036" y="18900"/>
                  </a:cubicBezTo>
                  <a:cubicBezTo>
                    <a:pt x="9828" y="16200"/>
                    <a:pt x="15572" y="10800"/>
                    <a:pt x="21317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702059" y="1785534"/>
              <a:ext cx="323803" cy="4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38" y="0"/>
                  </a:moveTo>
                  <a:cubicBezTo>
                    <a:pt x="15058" y="1282"/>
                    <a:pt x="11479" y="2564"/>
                    <a:pt x="9072" y="3501"/>
                  </a:cubicBezTo>
                  <a:cubicBezTo>
                    <a:pt x="6665" y="4438"/>
                    <a:pt x="5431" y="5030"/>
                    <a:pt x="4505" y="5573"/>
                  </a:cubicBezTo>
                  <a:cubicBezTo>
                    <a:pt x="3579" y="6115"/>
                    <a:pt x="2962" y="6608"/>
                    <a:pt x="2592" y="7101"/>
                  </a:cubicBezTo>
                  <a:cubicBezTo>
                    <a:pt x="2222" y="7595"/>
                    <a:pt x="2098" y="8088"/>
                    <a:pt x="2407" y="8384"/>
                  </a:cubicBezTo>
                  <a:cubicBezTo>
                    <a:pt x="2715" y="8679"/>
                    <a:pt x="3456" y="8778"/>
                    <a:pt x="5184" y="8827"/>
                  </a:cubicBezTo>
                  <a:cubicBezTo>
                    <a:pt x="6912" y="8877"/>
                    <a:pt x="9627" y="8877"/>
                    <a:pt x="11479" y="9025"/>
                  </a:cubicBezTo>
                  <a:cubicBezTo>
                    <a:pt x="13330" y="9173"/>
                    <a:pt x="14318" y="9468"/>
                    <a:pt x="14811" y="9863"/>
                  </a:cubicBezTo>
                  <a:cubicBezTo>
                    <a:pt x="15305" y="10258"/>
                    <a:pt x="15305" y="10751"/>
                    <a:pt x="14379" y="11589"/>
                  </a:cubicBezTo>
                  <a:cubicBezTo>
                    <a:pt x="13454" y="12427"/>
                    <a:pt x="11602" y="13611"/>
                    <a:pt x="9257" y="14992"/>
                  </a:cubicBezTo>
                  <a:cubicBezTo>
                    <a:pt x="6912" y="16373"/>
                    <a:pt x="4073" y="17951"/>
                    <a:pt x="2345" y="19085"/>
                  </a:cubicBezTo>
                  <a:cubicBezTo>
                    <a:pt x="617" y="20219"/>
                    <a:pt x="0" y="20910"/>
                    <a:pt x="0" y="21255"/>
                  </a:cubicBezTo>
                  <a:cubicBezTo>
                    <a:pt x="0" y="21600"/>
                    <a:pt x="617" y="21600"/>
                    <a:pt x="3086" y="21501"/>
                  </a:cubicBezTo>
                  <a:cubicBezTo>
                    <a:pt x="5554" y="21403"/>
                    <a:pt x="9874" y="21205"/>
                    <a:pt x="13022" y="21058"/>
                  </a:cubicBezTo>
                  <a:cubicBezTo>
                    <a:pt x="16169" y="20910"/>
                    <a:pt x="18144" y="20811"/>
                    <a:pt x="19378" y="20910"/>
                  </a:cubicBezTo>
                  <a:cubicBezTo>
                    <a:pt x="20613" y="21008"/>
                    <a:pt x="21106" y="213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2770520" y="2379479"/>
              <a:ext cx="27756" cy="7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760908" y="2263735"/>
              <a:ext cx="37368" cy="38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142" fill="norm" stroke="1" extrusionOk="0">
                  <a:moveTo>
                    <a:pt x="20772" y="21142"/>
                  </a:moveTo>
                  <a:cubicBezTo>
                    <a:pt x="17686" y="17028"/>
                    <a:pt x="14601" y="12913"/>
                    <a:pt x="11001" y="12399"/>
                  </a:cubicBezTo>
                  <a:cubicBezTo>
                    <a:pt x="7401" y="11885"/>
                    <a:pt x="3286" y="14971"/>
                    <a:pt x="3801" y="17028"/>
                  </a:cubicBezTo>
                  <a:cubicBezTo>
                    <a:pt x="4315" y="19085"/>
                    <a:pt x="9458" y="20113"/>
                    <a:pt x="12543" y="18056"/>
                  </a:cubicBezTo>
                  <a:cubicBezTo>
                    <a:pt x="15629" y="15999"/>
                    <a:pt x="16658" y="10856"/>
                    <a:pt x="15115" y="6742"/>
                  </a:cubicBezTo>
                  <a:cubicBezTo>
                    <a:pt x="13572" y="2628"/>
                    <a:pt x="9458" y="-458"/>
                    <a:pt x="5858" y="56"/>
                  </a:cubicBezTo>
                  <a:cubicBezTo>
                    <a:pt x="2258" y="571"/>
                    <a:pt x="-828" y="4685"/>
                    <a:pt x="201" y="8799"/>
                  </a:cubicBezTo>
                  <a:cubicBezTo>
                    <a:pt x="1229" y="12913"/>
                    <a:pt x="6372" y="17028"/>
                    <a:pt x="11515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870436" y="2367308"/>
              <a:ext cx="88815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800" y="11040"/>
                    <a:pt x="3600" y="1783"/>
                    <a:pt x="7200" y="240"/>
                  </a:cubicBezTo>
                  <a:cubicBezTo>
                    <a:pt x="10800" y="-1303"/>
                    <a:pt x="16200" y="4868"/>
                    <a:pt x="21600" y="1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903741" y="2418336"/>
              <a:ext cx="116570" cy="3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022018" y="2351725"/>
              <a:ext cx="104879" cy="10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0829" fill="norm" stroke="1" extrusionOk="0">
                  <a:moveTo>
                    <a:pt x="18333" y="0"/>
                  </a:moveTo>
                  <a:cubicBezTo>
                    <a:pt x="13940" y="745"/>
                    <a:pt x="9547" y="1490"/>
                    <a:pt x="6435" y="3538"/>
                  </a:cubicBezTo>
                  <a:cubicBezTo>
                    <a:pt x="3323" y="5586"/>
                    <a:pt x="1493" y="8938"/>
                    <a:pt x="577" y="11917"/>
                  </a:cubicBezTo>
                  <a:cubicBezTo>
                    <a:pt x="-338" y="14897"/>
                    <a:pt x="-338" y="17503"/>
                    <a:pt x="1859" y="19179"/>
                  </a:cubicBezTo>
                  <a:cubicBezTo>
                    <a:pt x="4055" y="20855"/>
                    <a:pt x="8448" y="21600"/>
                    <a:pt x="12109" y="19738"/>
                  </a:cubicBezTo>
                  <a:cubicBezTo>
                    <a:pt x="15770" y="17876"/>
                    <a:pt x="18699" y="13407"/>
                    <a:pt x="19981" y="10055"/>
                  </a:cubicBezTo>
                  <a:cubicBezTo>
                    <a:pt x="21262" y="6703"/>
                    <a:pt x="20896" y="4469"/>
                    <a:pt x="19248" y="2979"/>
                  </a:cubicBezTo>
                  <a:cubicBezTo>
                    <a:pt x="17601" y="1490"/>
                    <a:pt x="14672" y="745"/>
                    <a:pt x="117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748317" y="1551102"/>
              <a:ext cx="116569" cy="169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9122"/>
                  </a:moveTo>
                  <a:cubicBezTo>
                    <a:pt x="343" y="12110"/>
                    <a:pt x="686" y="15097"/>
                    <a:pt x="1029" y="17395"/>
                  </a:cubicBezTo>
                  <a:cubicBezTo>
                    <a:pt x="1371" y="19692"/>
                    <a:pt x="1714" y="21301"/>
                    <a:pt x="1543" y="21071"/>
                  </a:cubicBezTo>
                  <a:cubicBezTo>
                    <a:pt x="1371" y="20841"/>
                    <a:pt x="686" y="18773"/>
                    <a:pt x="514" y="15441"/>
                  </a:cubicBezTo>
                  <a:cubicBezTo>
                    <a:pt x="343" y="12110"/>
                    <a:pt x="686" y="7514"/>
                    <a:pt x="2057" y="4412"/>
                  </a:cubicBezTo>
                  <a:cubicBezTo>
                    <a:pt x="3429" y="1310"/>
                    <a:pt x="5829" y="-299"/>
                    <a:pt x="8914" y="46"/>
                  </a:cubicBezTo>
                  <a:cubicBezTo>
                    <a:pt x="12000" y="390"/>
                    <a:pt x="15771" y="2688"/>
                    <a:pt x="18000" y="6250"/>
                  </a:cubicBezTo>
                  <a:cubicBezTo>
                    <a:pt x="20229" y="9812"/>
                    <a:pt x="20914" y="14637"/>
                    <a:pt x="21600" y="19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250449" y="1720783"/>
              <a:ext cx="143739" cy="55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94" fill="norm" stroke="1" extrusionOk="0">
                  <a:moveTo>
                    <a:pt x="438" y="6840"/>
                  </a:moveTo>
                  <a:cubicBezTo>
                    <a:pt x="2058" y="9144"/>
                    <a:pt x="3678" y="11448"/>
                    <a:pt x="4623" y="13752"/>
                  </a:cubicBezTo>
                  <a:cubicBezTo>
                    <a:pt x="5568" y="16056"/>
                    <a:pt x="5838" y="18360"/>
                    <a:pt x="5973" y="19728"/>
                  </a:cubicBezTo>
                  <a:cubicBezTo>
                    <a:pt x="6108" y="21096"/>
                    <a:pt x="6108" y="21528"/>
                    <a:pt x="5973" y="21492"/>
                  </a:cubicBezTo>
                  <a:cubicBezTo>
                    <a:pt x="5838" y="21456"/>
                    <a:pt x="5568" y="20952"/>
                    <a:pt x="5298" y="19548"/>
                  </a:cubicBezTo>
                  <a:cubicBezTo>
                    <a:pt x="5028" y="18144"/>
                    <a:pt x="4758" y="15840"/>
                    <a:pt x="4083" y="13320"/>
                  </a:cubicBezTo>
                  <a:cubicBezTo>
                    <a:pt x="3408" y="10800"/>
                    <a:pt x="2328" y="8064"/>
                    <a:pt x="1518" y="5976"/>
                  </a:cubicBezTo>
                  <a:cubicBezTo>
                    <a:pt x="708" y="3888"/>
                    <a:pt x="168" y="2448"/>
                    <a:pt x="33" y="1548"/>
                  </a:cubicBezTo>
                  <a:cubicBezTo>
                    <a:pt x="-102" y="648"/>
                    <a:pt x="168" y="288"/>
                    <a:pt x="1113" y="108"/>
                  </a:cubicBezTo>
                  <a:cubicBezTo>
                    <a:pt x="2058" y="-72"/>
                    <a:pt x="3678" y="-72"/>
                    <a:pt x="6648" y="468"/>
                  </a:cubicBezTo>
                  <a:cubicBezTo>
                    <a:pt x="9618" y="1008"/>
                    <a:pt x="13938" y="2088"/>
                    <a:pt x="16908" y="3384"/>
                  </a:cubicBezTo>
                  <a:cubicBezTo>
                    <a:pt x="19878" y="4680"/>
                    <a:pt x="21498" y="6192"/>
                    <a:pt x="20823" y="7272"/>
                  </a:cubicBezTo>
                  <a:cubicBezTo>
                    <a:pt x="20148" y="8352"/>
                    <a:pt x="17178" y="9000"/>
                    <a:pt x="13398" y="9360"/>
                  </a:cubicBezTo>
                  <a:cubicBezTo>
                    <a:pt x="9618" y="9720"/>
                    <a:pt x="5028" y="9792"/>
                    <a:pt x="438" y="9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408872" y="1963163"/>
              <a:ext cx="127671" cy="16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2731"/>
                    <a:pt x="8139" y="5462"/>
                    <a:pt x="11739" y="9062"/>
                  </a:cubicBezTo>
                  <a:cubicBezTo>
                    <a:pt x="15339" y="12662"/>
                    <a:pt x="18470" y="171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3448638" y="1996468"/>
              <a:ext cx="93457" cy="16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0"/>
                  </a:moveTo>
                  <a:cubicBezTo>
                    <a:pt x="18851" y="240"/>
                    <a:pt x="16310" y="480"/>
                    <a:pt x="12710" y="3240"/>
                  </a:cubicBezTo>
                  <a:cubicBezTo>
                    <a:pt x="9110" y="6000"/>
                    <a:pt x="4451" y="11280"/>
                    <a:pt x="2121" y="14640"/>
                  </a:cubicBezTo>
                  <a:cubicBezTo>
                    <a:pt x="-208" y="18000"/>
                    <a:pt x="-208" y="19440"/>
                    <a:pt x="216" y="20280"/>
                  </a:cubicBezTo>
                  <a:cubicBezTo>
                    <a:pt x="639" y="21120"/>
                    <a:pt x="1486" y="21360"/>
                    <a:pt x="23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3626181" y="1770532"/>
              <a:ext cx="87991" cy="28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77" fill="norm" stroke="1" extrusionOk="0">
                  <a:moveTo>
                    <a:pt x="21399" y="1954"/>
                  </a:moveTo>
                  <a:cubicBezTo>
                    <a:pt x="20049" y="1262"/>
                    <a:pt x="18699" y="569"/>
                    <a:pt x="16899" y="223"/>
                  </a:cubicBezTo>
                  <a:cubicBezTo>
                    <a:pt x="15099" y="-123"/>
                    <a:pt x="12849" y="-123"/>
                    <a:pt x="10374" y="639"/>
                  </a:cubicBezTo>
                  <a:cubicBezTo>
                    <a:pt x="7899" y="1400"/>
                    <a:pt x="5199" y="2923"/>
                    <a:pt x="3174" y="5485"/>
                  </a:cubicBezTo>
                  <a:cubicBezTo>
                    <a:pt x="1149" y="8046"/>
                    <a:pt x="-201" y="11646"/>
                    <a:pt x="24" y="14346"/>
                  </a:cubicBezTo>
                  <a:cubicBezTo>
                    <a:pt x="249" y="17046"/>
                    <a:pt x="2049" y="18846"/>
                    <a:pt x="5424" y="19885"/>
                  </a:cubicBezTo>
                  <a:cubicBezTo>
                    <a:pt x="8799" y="20923"/>
                    <a:pt x="13749" y="21200"/>
                    <a:pt x="18699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801916" y="1902103"/>
              <a:ext cx="12172" cy="14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67"/>
                    <a:pt x="-1303" y="8533"/>
                    <a:pt x="240" y="12133"/>
                  </a:cubicBezTo>
                  <a:cubicBezTo>
                    <a:pt x="1783" y="15733"/>
                    <a:pt x="11040" y="18667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3806686" y="1798283"/>
              <a:ext cx="18504" cy="31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13332"/>
                  </a:moveTo>
                  <a:cubicBezTo>
                    <a:pt x="10800" y="6132"/>
                    <a:pt x="0" y="-1068"/>
                    <a:pt x="0" y="132"/>
                  </a:cubicBezTo>
                  <a:cubicBezTo>
                    <a:pt x="0" y="1332"/>
                    <a:pt x="1080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900284" y="1721624"/>
              <a:ext cx="81012" cy="38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1" h="21553" fill="norm" stroke="1" extrusionOk="0">
                  <a:moveTo>
                    <a:pt x="650" y="1090"/>
                  </a:moveTo>
                  <a:cubicBezTo>
                    <a:pt x="191" y="573"/>
                    <a:pt x="-269" y="56"/>
                    <a:pt x="191" y="5"/>
                  </a:cubicBezTo>
                  <a:cubicBezTo>
                    <a:pt x="650" y="-47"/>
                    <a:pt x="2029" y="366"/>
                    <a:pt x="5935" y="2020"/>
                  </a:cubicBezTo>
                  <a:cubicBezTo>
                    <a:pt x="9842" y="3674"/>
                    <a:pt x="16276" y="6567"/>
                    <a:pt x="18803" y="9461"/>
                  </a:cubicBezTo>
                  <a:cubicBezTo>
                    <a:pt x="21331" y="12355"/>
                    <a:pt x="19952" y="15249"/>
                    <a:pt x="16965" y="17264"/>
                  </a:cubicBezTo>
                  <a:cubicBezTo>
                    <a:pt x="13978" y="19279"/>
                    <a:pt x="9382" y="20416"/>
                    <a:pt x="4786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4391379" y="1907610"/>
              <a:ext cx="205384" cy="2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032" y="11670"/>
                    <a:pt x="12065" y="3363"/>
                    <a:pt x="15665" y="870"/>
                  </a:cubicBezTo>
                  <a:cubicBezTo>
                    <a:pt x="19265" y="-1622"/>
                    <a:pt x="20432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4437273" y="2024223"/>
              <a:ext cx="192795" cy="4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43" fill="norm" stroke="1" extrusionOk="0">
                  <a:moveTo>
                    <a:pt x="1069" y="9600"/>
                  </a:moveTo>
                  <a:cubicBezTo>
                    <a:pt x="452" y="13600"/>
                    <a:pt x="-165" y="17600"/>
                    <a:pt x="41" y="19600"/>
                  </a:cubicBezTo>
                  <a:cubicBezTo>
                    <a:pt x="246" y="21600"/>
                    <a:pt x="1275" y="21600"/>
                    <a:pt x="4978" y="18000"/>
                  </a:cubicBezTo>
                  <a:cubicBezTo>
                    <a:pt x="8681" y="14400"/>
                    <a:pt x="15058" y="7200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803765" y="0"/>
              <a:ext cx="3269548" cy="145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94" fill="norm" stroke="1" extrusionOk="0">
                  <a:moveTo>
                    <a:pt x="19970" y="4989"/>
                  </a:moveTo>
                  <a:cubicBezTo>
                    <a:pt x="19970" y="4687"/>
                    <a:pt x="19970" y="4386"/>
                    <a:pt x="19897" y="4139"/>
                  </a:cubicBezTo>
                  <a:cubicBezTo>
                    <a:pt x="19824" y="3892"/>
                    <a:pt x="19677" y="3701"/>
                    <a:pt x="19360" y="3399"/>
                  </a:cubicBezTo>
                  <a:cubicBezTo>
                    <a:pt x="19042" y="3097"/>
                    <a:pt x="18554" y="2686"/>
                    <a:pt x="18096" y="2344"/>
                  </a:cubicBezTo>
                  <a:cubicBezTo>
                    <a:pt x="17638" y="2001"/>
                    <a:pt x="17211" y="1727"/>
                    <a:pt x="16771" y="1508"/>
                  </a:cubicBezTo>
                  <a:cubicBezTo>
                    <a:pt x="16332" y="1288"/>
                    <a:pt x="15880" y="1124"/>
                    <a:pt x="15404" y="987"/>
                  </a:cubicBezTo>
                  <a:cubicBezTo>
                    <a:pt x="14927" y="850"/>
                    <a:pt x="14427" y="740"/>
                    <a:pt x="13920" y="644"/>
                  </a:cubicBezTo>
                  <a:cubicBezTo>
                    <a:pt x="13413" y="548"/>
                    <a:pt x="12900" y="466"/>
                    <a:pt x="12400" y="397"/>
                  </a:cubicBezTo>
                  <a:cubicBezTo>
                    <a:pt x="11899" y="329"/>
                    <a:pt x="11411" y="274"/>
                    <a:pt x="10916" y="219"/>
                  </a:cubicBezTo>
                  <a:cubicBezTo>
                    <a:pt x="10422" y="164"/>
                    <a:pt x="9921" y="110"/>
                    <a:pt x="9421" y="69"/>
                  </a:cubicBezTo>
                  <a:cubicBezTo>
                    <a:pt x="8920" y="27"/>
                    <a:pt x="8419" y="0"/>
                    <a:pt x="7931" y="0"/>
                  </a:cubicBezTo>
                  <a:cubicBezTo>
                    <a:pt x="7442" y="0"/>
                    <a:pt x="6966" y="27"/>
                    <a:pt x="6496" y="123"/>
                  </a:cubicBezTo>
                  <a:cubicBezTo>
                    <a:pt x="6026" y="219"/>
                    <a:pt x="5562" y="384"/>
                    <a:pt x="5110" y="603"/>
                  </a:cubicBezTo>
                  <a:cubicBezTo>
                    <a:pt x="4659" y="822"/>
                    <a:pt x="4219" y="1096"/>
                    <a:pt x="3798" y="1425"/>
                  </a:cubicBezTo>
                  <a:cubicBezTo>
                    <a:pt x="3376" y="1754"/>
                    <a:pt x="2974" y="2138"/>
                    <a:pt x="2546" y="2618"/>
                  </a:cubicBezTo>
                  <a:cubicBezTo>
                    <a:pt x="2119" y="3097"/>
                    <a:pt x="1667" y="3673"/>
                    <a:pt x="1276" y="4317"/>
                  </a:cubicBezTo>
                  <a:cubicBezTo>
                    <a:pt x="886" y="4961"/>
                    <a:pt x="556" y="5674"/>
                    <a:pt x="342" y="6483"/>
                  </a:cubicBezTo>
                  <a:cubicBezTo>
                    <a:pt x="129" y="7291"/>
                    <a:pt x="31" y="8196"/>
                    <a:pt x="6" y="9114"/>
                  </a:cubicBezTo>
                  <a:cubicBezTo>
                    <a:pt x="-18" y="10032"/>
                    <a:pt x="31" y="10964"/>
                    <a:pt x="190" y="11883"/>
                  </a:cubicBezTo>
                  <a:cubicBezTo>
                    <a:pt x="348" y="12801"/>
                    <a:pt x="617" y="13706"/>
                    <a:pt x="941" y="14487"/>
                  </a:cubicBezTo>
                  <a:cubicBezTo>
                    <a:pt x="1264" y="15268"/>
                    <a:pt x="1643" y="15926"/>
                    <a:pt x="2033" y="16460"/>
                  </a:cubicBezTo>
                  <a:cubicBezTo>
                    <a:pt x="2424" y="16995"/>
                    <a:pt x="2827" y="17406"/>
                    <a:pt x="3254" y="17790"/>
                  </a:cubicBezTo>
                  <a:cubicBezTo>
                    <a:pt x="3682" y="18174"/>
                    <a:pt x="4133" y="18530"/>
                    <a:pt x="4604" y="18873"/>
                  </a:cubicBezTo>
                  <a:cubicBezTo>
                    <a:pt x="5074" y="19215"/>
                    <a:pt x="5562" y="19544"/>
                    <a:pt x="6008" y="19818"/>
                  </a:cubicBezTo>
                  <a:cubicBezTo>
                    <a:pt x="6453" y="20092"/>
                    <a:pt x="6856" y="20312"/>
                    <a:pt x="7278" y="20504"/>
                  </a:cubicBezTo>
                  <a:cubicBezTo>
                    <a:pt x="7699" y="20695"/>
                    <a:pt x="8138" y="20860"/>
                    <a:pt x="8602" y="20997"/>
                  </a:cubicBezTo>
                  <a:cubicBezTo>
                    <a:pt x="9066" y="21134"/>
                    <a:pt x="9555" y="21244"/>
                    <a:pt x="10049" y="21340"/>
                  </a:cubicBezTo>
                  <a:cubicBezTo>
                    <a:pt x="10544" y="21436"/>
                    <a:pt x="11045" y="21518"/>
                    <a:pt x="11539" y="21559"/>
                  </a:cubicBezTo>
                  <a:cubicBezTo>
                    <a:pt x="12034" y="21600"/>
                    <a:pt x="12522" y="21600"/>
                    <a:pt x="13004" y="21586"/>
                  </a:cubicBezTo>
                  <a:cubicBezTo>
                    <a:pt x="13487" y="21573"/>
                    <a:pt x="13963" y="21545"/>
                    <a:pt x="14433" y="21463"/>
                  </a:cubicBezTo>
                  <a:cubicBezTo>
                    <a:pt x="14903" y="21381"/>
                    <a:pt x="15367" y="21244"/>
                    <a:pt x="15813" y="21079"/>
                  </a:cubicBezTo>
                  <a:cubicBezTo>
                    <a:pt x="16258" y="20915"/>
                    <a:pt x="16686" y="20723"/>
                    <a:pt x="17150" y="20435"/>
                  </a:cubicBezTo>
                  <a:cubicBezTo>
                    <a:pt x="17614" y="20147"/>
                    <a:pt x="18114" y="19763"/>
                    <a:pt x="18560" y="19325"/>
                  </a:cubicBezTo>
                  <a:cubicBezTo>
                    <a:pt x="19006" y="18886"/>
                    <a:pt x="19396" y="18393"/>
                    <a:pt x="19775" y="17735"/>
                  </a:cubicBezTo>
                  <a:cubicBezTo>
                    <a:pt x="20153" y="17077"/>
                    <a:pt x="20520" y="16255"/>
                    <a:pt x="20801" y="15391"/>
                  </a:cubicBezTo>
                  <a:cubicBezTo>
                    <a:pt x="21081" y="14528"/>
                    <a:pt x="21277" y="13623"/>
                    <a:pt x="21399" y="12705"/>
                  </a:cubicBezTo>
                  <a:cubicBezTo>
                    <a:pt x="21521" y="11787"/>
                    <a:pt x="21570" y="10855"/>
                    <a:pt x="21576" y="9882"/>
                  </a:cubicBezTo>
                  <a:cubicBezTo>
                    <a:pt x="21582" y="8909"/>
                    <a:pt x="21545" y="7894"/>
                    <a:pt x="21460" y="7031"/>
                  </a:cubicBezTo>
                  <a:cubicBezTo>
                    <a:pt x="21374" y="6168"/>
                    <a:pt x="21240" y="5455"/>
                    <a:pt x="20990" y="4934"/>
                  </a:cubicBezTo>
                  <a:cubicBezTo>
                    <a:pt x="20739" y="4413"/>
                    <a:pt x="20373" y="4084"/>
                    <a:pt x="19989" y="3947"/>
                  </a:cubicBezTo>
                  <a:cubicBezTo>
                    <a:pt x="19604" y="3810"/>
                    <a:pt x="19201" y="3865"/>
                    <a:pt x="18969" y="4125"/>
                  </a:cubicBezTo>
                  <a:cubicBezTo>
                    <a:pt x="18737" y="4386"/>
                    <a:pt x="18676" y="4852"/>
                    <a:pt x="18615" y="5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4735534" y="1164246"/>
              <a:ext cx="1218965" cy="73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88" fill="norm" stroke="1" extrusionOk="0">
                  <a:moveTo>
                    <a:pt x="0" y="806"/>
                  </a:moveTo>
                  <a:cubicBezTo>
                    <a:pt x="1080" y="588"/>
                    <a:pt x="2160" y="370"/>
                    <a:pt x="3338" y="233"/>
                  </a:cubicBezTo>
                  <a:cubicBezTo>
                    <a:pt x="4516" y="97"/>
                    <a:pt x="5793" y="43"/>
                    <a:pt x="7069" y="15"/>
                  </a:cubicBezTo>
                  <a:cubicBezTo>
                    <a:pt x="8345" y="-12"/>
                    <a:pt x="9622" y="-12"/>
                    <a:pt x="10816" y="97"/>
                  </a:cubicBezTo>
                  <a:cubicBezTo>
                    <a:pt x="12011" y="206"/>
                    <a:pt x="13124" y="424"/>
                    <a:pt x="14138" y="752"/>
                  </a:cubicBezTo>
                  <a:cubicBezTo>
                    <a:pt x="15153" y="1079"/>
                    <a:pt x="16069" y="1515"/>
                    <a:pt x="17002" y="2143"/>
                  </a:cubicBezTo>
                  <a:cubicBezTo>
                    <a:pt x="17935" y="2770"/>
                    <a:pt x="18884" y="3588"/>
                    <a:pt x="19653" y="4679"/>
                  </a:cubicBezTo>
                  <a:cubicBezTo>
                    <a:pt x="20422" y="5770"/>
                    <a:pt x="21011" y="7133"/>
                    <a:pt x="21305" y="8743"/>
                  </a:cubicBezTo>
                  <a:cubicBezTo>
                    <a:pt x="21600" y="10352"/>
                    <a:pt x="21600" y="12206"/>
                    <a:pt x="21502" y="13897"/>
                  </a:cubicBezTo>
                  <a:cubicBezTo>
                    <a:pt x="21404" y="15588"/>
                    <a:pt x="21207" y="17115"/>
                    <a:pt x="21060" y="18370"/>
                  </a:cubicBezTo>
                  <a:cubicBezTo>
                    <a:pt x="20913" y="19624"/>
                    <a:pt x="20815" y="20606"/>
                    <a:pt x="20716" y="21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5745795" y="1796636"/>
              <a:ext cx="249791" cy="14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0" y="4431"/>
                    <a:pt x="6080" y="8862"/>
                    <a:pt x="9680" y="12462"/>
                  </a:cubicBezTo>
                  <a:cubicBezTo>
                    <a:pt x="13280" y="16062"/>
                    <a:pt x="17440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5951178" y="1879899"/>
              <a:ext cx="166528" cy="10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684"/>
                    <a:pt x="9120" y="11368"/>
                    <a:pt x="5520" y="14968"/>
                  </a:cubicBezTo>
                  <a:cubicBezTo>
                    <a:pt x="1920" y="18568"/>
                    <a:pt x="960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5136710" y="1954098"/>
              <a:ext cx="309338" cy="43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32" fill="norm" stroke="1" extrusionOk="0">
                  <a:moveTo>
                    <a:pt x="15709" y="450"/>
                  </a:moveTo>
                  <a:cubicBezTo>
                    <a:pt x="16481" y="175"/>
                    <a:pt x="17252" y="-101"/>
                    <a:pt x="17188" y="37"/>
                  </a:cubicBezTo>
                  <a:cubicBezTo>
                    <a:pt x="17124" y="175"/>
                    <a:pt x="16224" y="726"/>
                    <a:pt x="14359" y="1645"/>
                  </a:cubicBezTo>
                  <a:cubicBezTo>
                    <a:pt x="12495" y="2565"/>
                    <a:pt x="9666" y="3851"/>
                    <a:pt x="7224" y="4908"/>
                  </a:cubicBezTo>
                  <a:cubicBezTo>
                    <a:pt x="4781" y="5965"/>
                    <a:pt x="2724" y="6793"/>
                    <a:pt x="1502" y="7436"/>
                  </a:cubicBezTo>
                  <a:cubicBezTo>
                    <a:pt x="281" y="8079"/>
                    <a:pt x="-105" y="8539"/>
                    <a:pt x="24" y="8861"/>
                  </a:cubicBezTo>
                  <a:cubicBezTo>
                    <a:pt x="152" y="9182"/>
                    <a:pt x="795" y="9366"/>
                    <a:pt x="2466" y="9642"/>
                  </a:cubicBezTo>
                  <a:cubicBezTo>
                    <a:pt x="4138" y="9918"/>
                    <a:pt x="6838" y="10285"/>
                    <a:pt x="8574" y="10607"/>
                  </a:cubicBezTo>
                  <a:cubicBezTo>
                    <a:pt x="10309" y="10929"/>
                    <a:pt x="11081" y="11205"/>
                    <a:pt x="11531" y="11572"/>
                  </a:cubicBezTo>
                  <a:cubicBezTo>
                    <a:pt x="11981" y="11940"/>
                    <a:pt x="12109" y="12399"/>
                    <a:pt x="11595" y="13227"/>
                  </a:cubicBezTo>
                  <a:cubicBezTo>
                    <a:pt x="11081" y="14054"/>
                    <a:pt x="9924" y="15249"/>
                    <a:pt x="8124" y="16398"/>
                  </a:cubicBezTo>
                  <a:cubicBezTo>
                    <a:pt x="6324" y="17547"/>
                    <a:pt x="3881" y="18650"/>
                    <a:pt x="2338" y="19339"/>
                  </a:cubicBezTo>
                  <a:cubicBezTo>
                    <a:pt x="795" y="20028"/>
                    <a:pt x="152" y="20304"/>
                    <a:pt x="24" y="20626"/>
                  </a:cubicBezTo>
                  <a:cubicBezTo>
                    <a:pt x="-105" y="20948"/>
                    <a:pt x="281" y="21315"/>
                    <a:pt x="2145" y="21407"/>
                  </a:cubicBezTo>
                  <a:cubicBezTo>
                    <a:pt x="4009" y="21499"/>
                    <a:pt x="7352" y="21315"/>
                    <a:pt x="10824" y="21223"/>
                  </a:cubicBezTo>
                  <a:cubicBezTo>
                    <a:pt x="14295" y="21131"/>
                    <a:pt x="17895" y="21131"/>
                    <a:pt x="21495" y="21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5182926" y="2546006"/>
              <a:ext cx="24435" cy="6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1800"/>
                    <a:pt x="8030" y="3600"/>
                    <a:pt x="4173" y="6300"/>
                  </a:cubicBezTo>
                  <a:cubicBezTo>
                    <a:pt x="316" y="9000"/>
                    <a:pt x="-1227" y="12600"/>
                    <a:pt x="1087" y="15300"/>
                  </a:cubicBezTo>
                  <a:cubicBezTo>
                    <a:pt x="3402" y="18000"/>
                    <a:pt x="9573" y="19800"/>
                    <a:pt x="157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207677" y="2429393"/>
              <a:ext cx="27437" cy="2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19978" fill="norm" stroke="1" extrusionOk="0">
                  <a:moveTo>
                    <a:pt x="3818" y="19978"/>
                  </a:moveTo>
                  <a:cubicBezTo>
                    <a:pt x="1118" y="11670"/>
                    <a:pt x="-1582" y="3363"/>
                    <a:pt x="1118" y="870"/>
                  </a:cubicBezTo>
                  <a:cubicBezTo>
                    <a:pt x="3818" y="-1622"/>
                    <a:pt x="11918" y="1701"/>
                    <a:pt x="20018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5279521" y="2518252"/>
              <a:ext cx="122121" cy="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5313697" y="2584862"/>
              <a:ext cx="126800" cy="1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700" fill="norm" stroke="1" extrusionOk="0">
                  <a:moveTo>
                    <a:pt x="3610" y="0"/>
                  </a:moveTo>
                  <a:cubicBezTo>
                    <a:pt x="1731" y="7200"/>
                    <a:pt x="-147" y="14400"/>
                    <a:pt x="10" y="18000"/>
                  </a:cubicBezTo>
                  <a:cubicBezTo>
                    <a:pt x="166" y="21600"/>
                    <a:pt x="2357" y="21600"/>
                    <a:pt x="6270" y="18000"/>
                  </a:cubicBezTo>
                  <a:cubicBezTo>
                    <a:pt x="10183" y="14400"/>
                    <a:pt x="15818" y="7200"/>
                    <a:pt x="214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5437402" y="2479395"/>
              <a:ext cx="109588" cy="15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9" h="21303" fill="norm" stroke="1" extrusionOk="0">
                  <a:moveTo>
                    <a:pt x="17777" y="6171"/>
                  </a:moveTo>
                  <a:cubicBezTo>
                    <a:pt x="14065" y="6686"/>
                    <a:pt x="10352" y="7200"/>
                    <a:pt x="7315" y="9000"/>
                  </a:cubicBezTo>
                  <a:cubicBezTo>
                    <a:pt x="4277" y="10800"/>
                    <a:pt x="1915" y="13886"/>
                    <a:pt x="733" y="16200"/>
                  </a:cubicBezTo>
                  <a:cubicBezTo>
                    <a:pt x="-448" y="18514"/>
                    <a:pt x="-448" y="20057"/>
                    <a:pt x="2590" y="20829"/>
                  </a:cubicBezTo>
                  <a:cubicBezTo>
                    <a:pt x="5627" y="21600"/>
                    <a:pt x="11702" y="21600"/>
                    <a:pt x="15583" y="19543"/>
                  </a:cubicBezTo>
                  <a:cubicBezTo>
                    <a:pt x="19465" y="17486"/>
                    <a:pt x="21152" y="13371"/>
                    <a:pt x="19127" y="9771"/>
                  </a:cubicBezTo>
                  <a:cubicBezTo>
                    <a:pt x="17102" y="6171"/>
                    <a:pt x="11365" y="3086"/>
                    <a:pt x="56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199249" y="1714443"/>
              <a:ext cx="102476" cy="14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84" fill="norm" stroke="1" extrusionOk="0">
                  <a:moveTo>
                    <a:pt x="2848" y="6169"/>
                  </a:moveTo>
                  <a:cubicBezTo>
                    <a:pt x="1691" y="9857"/>
                    <a:pt x="533" y="13545"/>
                    <a:pt x="148" y="13413"/>
                  </a:cubicBezTo>
                  <a:cubicBezTo>
                    <a:pt x="-238" y="13282"/>
                    <a:pt x="148" y="9330"/>
                    <a:pt x="1112" y="6169"/>
                  </a:cubicBezTo>
                  <a:cubicBezTo>
                    <a:pt x="2076" y="3008"/>
                    <a:pt x="3619" y="638"/>
                    <a:pt x="6126" y="111"/>
                  </a:cubicBezTo>
                  <a:cubicBezTo>
                    <a:pt x="8633" y="-416"/>
                    <a:pt x="12105" y="901"/>
                    <a:pt x="14805" y="4721"/>
                  </a:cubicBezTo>
                  <a:cubicBezTo>
                    <a:pt x="17505" y="8540"/>
                    <a:pt x="19433" y="14862"/>
                    <a:pt x="21362" y="2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5742774" y="2022550"/>
              <a:ext cx="130692" cy="13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996" fill="norm" stroke="1" extrusionOk="0">
                  <a:moveTo>
                    <a:pt x="497" y="8036"/>
                  </a:moveTo>
                  <a:cubicBezTo>
                    <a:pt x="192" y="6596"/>
                    <a:pt x="-112" y="5156"/>
                    <a:pt x="40" y="5732"/>
                  </a:cubicBezTo>
                  <a:cubicBezTo>
                    <a:pt x="192" y="6308"/>
                    <a:pt x="801" y="8900"/>
                    <a:pt x="1105" y="11060"/>
                  </a:cubicBezTo>
                  <a:cubicBezTo>
                    <a:pt x="1409" y="13220"/>
                    <a:pt x="1409" y="14948"/>
                    <a:pt x="1409" y="16532"/>
                  </a:cubicBezTo>
                  <a:cubicBezTo>
                    <a:pt x="1409" y="18116"/>
                    <a:pt x="1409" y="19556"/>
                    <a:pt x="1561" y="19412"/>
                  </a:cubicBezTo>
                  <a:cubicBezTo>
                    <a:pt x="1713" y="19268"/>
                    <a:pt x="2018" y="17540"/>
                    <a:pt x="2778" y="14228"/>
                  </a:cubicBezTo>
                  <a:cubicBezTo>
                    <a:pt x="3539" y="10916"/>
                    <a:pt x="4756" y="6020"/>
                    <a:pt x="6277" y="3140"/>
                  </a:cubicBezTo>
                  <a:cubicBezTo>
                    <a:pt x="7798" y="260"/>
                    <a:pt x="9623" y="-604"/>
                    <a:pt x="11753" y="404"/>
                  </a:cubicBezTo>
                  <a:cubicBezTo>
                    <a:pt x="13882" y="1412"/>
                    <a:pt x="16316" y="4292"/>
                    <a:pt x="17989" y="8036"/>
                  </a:cubicBezTo>
                  <a:cubicBezTo>
                    <a:pt x="19663" y="11780"/>
                    <a:pt x="20575" y="16388"/>
                    <a:pt x="21488" y="20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5894913" y="2134253"/>
              <a:ext cx="200589" cy="26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60" fill="norm" stroke="1" extrusionOk="0">
                  <a:moveTo>
                    <a:pt x="18761" y="1868"/>
                  </a:moveTo>
                  <a:cubicBezTo>
                    <a:pt x="17009" y="974"/>
                    <a:pt x="15258" y="80"/>
                    <a:pt x="13215" y="5"/>
                  </a:cubicBezTo>
                  <a:cubicBezTo>
                    <a:pt x="11172" y="-69"/>
                    <a:pt x="8837" y="676"/>
                    <a:pt x="6404" y="2836"/>
                  </a:cubicBezTo>
                  <a:cubicBezTo>
                    <a:pt x="3972" y="4996"/>
                    <a:pt x="1442" y="8571"/>
                    <a:pt x="469" y="11550"/>
                  </a:cubicBezTo>
                  <a:cubicBezTo>
                    <a:pt x="-504" y="14530"/>
                    <a:pt x="80" y="16913"/>
                    <a:pt x="1831" y="18626"/>
                  </a:cubicBezTo>
                  <a:cubicBezTo>
                    <a:pt x="3582" y="20339"/>
                    <a:pt x="6501" y="21382"/>
                    <a:pt x="9907" y="21457"/>
                  </a:cubicBezTo>
                  <a:cubicBezTo>
                    <a:pt x="13312" y="21531"/>
                    <a:pt x="17204" y="20637"/>
                    <a:pt x="21096" y="19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6170873" y="2385030"/>
              <a:ext cx="18994" cy="8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950"/>
                    <a:pt x="-1443" y="9900"/>
                    <a:pt x="1502" y="13500"/>
                  </a:cubicBezTo>
                  <a:cubicBezTo>
                    <a:pt x="4448" y="17100"/>
                    <a:pt x="12302" y="1935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6178764" y="2289596"/>
              <a:ext cx="47262" cy="3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063" fill="norm" stroke="1" extrusionOk="0">
                  <a:moveTo>
                    <a:pt x="14954" y="8357"/>
                  </a:moveTo>
                  <a:cubicBezTo>
                    <a:pt x="14123" y="14710"/>
                    <a:pt x="13292" y="21063"/>
                    <a:pt x="14954" y="21063"/>
                  </a:cubicBezTo>
                  <a:cubicBezTo>
                    <a:pt x="16615" y="21063"/>
                    <a:pt x="20769" y="14710"/>
                    <a:pt x="21185" y="9628"/>
                  </a:cubicBezTo>
                  <a:cubicBezTo>
                    <a:pt x="21600" y="4545"/>
                    <a:pt x="18277" y="734"/>
                    <a:pt x="14123" y="98"/>
                  </a:cubicBezTo>
                  <a:cubicBezTo>
                    <a:pt x="9969" y="-537"/>
                    <a:pt x="4985" y="2004"/>
                    <a:pt x="0" y="4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6575412" y="2116184"/>
              <a:ext cx="147385" cy="45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73" fill="norm" stroke="1" extrusionOk="0">
                  <a:moveTo>
                    <a:pt x="2801" y="8373"/>
                  </a:moveTo>
                  <a:cubicBezTo>
                    <a:pt x="2537" y="10439"/>
                    <a:pt x="2274" y="12504"/>
                    <a:pt x="2142" y="14139"/>
                  </a:cubicBezTo>
                  <a:cubicBezTo>
                    <a:pt x="2010" y="15774"/>
                    <a:pt x="2010" y="16979"/>
                    <a:pt x="2010" y="18227"/>
                  </a:cubicBezTo>
                  <a:cubicBezTo>
                    <a:pt x="2010" y="19475"/>
                    <a:pt x="2010" y="20765"/>
                    <a:pt x="2010" y="21153"/>
                  </a:cubicBezTo>
                  <a:cubicBezTo>
                    <a:pt x="2010" y="21540"/>
                    <a:pt x="2010" y="21024"/>
                    <a:pt x="1747" y="19216"/>
                  </a:cubicBezTo>
                  <a:cubicBezTo>
                    <a:pt x="1484" y="17409"/>
                    <a:pt x="957" y="14311"/>
                    <a:pt x="562" y="11299"/>
                  </a:cubicBezTo>
                  <a:cubicBezTo>
                    <a:pt x="166" y="8287"/>
                    <a:pt x="-97" y="5362"/>
                    <a:pt x="35" y="3597"/>
                  </a:cubicBezTo>
                  <a:cubicBezTo>
                    <a:pt x="166" y="1833"/>
                    <a:pt x="693" y="1231"/>
                    <a:pt x="1484" y="801"/>
                  </a:cubicBezTo>
                  <a:cubicBezTo>
                    <a:pt x="2274" y="370"/>
                    <a:pt x="3327" y="112"/>
                    <a:pt x="4513" y="26"/>
                  </a:cubicBezTo>
                  <a:cubicBezTo>
                    <a:pt x="5698" y="-60"/>
                    <a:pt x="7015" y="26"/>
                    <a:pt x="9781" y="973"/>
                  </a:cubicBezTo>
                  <a:cubicBezTo>
                    <a:pt x="12547" y="1919"/>
                    <a:pt x="16762" y="3726"/>
                    <a:pt x="19001" y="5275"/>
                  </a:cubicBezTo>
                  <a:cubicBezTo>
                    <a:pt x="21240" y="6824"/>
                    <a:pt x="21503" y="8115"/>
                    <a:pt x="20186" y="9148"/>
                  </a:cubicBezTo>
                  <a:cubicBezTo>
                    <a:pt x="18869" y="10181"/>
                    <a:pt x="15971" y="10955"/>
                    <a:pt x="12283" y="11041"/>
                  </a:cubicBezTo>
                  <a:cubicBezTo>
                    <a:pt x="8596" y="11127"/>
                    <a:pt x="4118" y="10525"/>
                    <a:pt x="2010" y="9750"/>
                  </a:cubicBezTo>
                  <a:cubicBezTo>
                    <a:pt x="-97" y="8976"/>
                    <a:pt x="166" y="8029"/>
                    <a:pt x="430" y="7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6767158" y="1968714"/>
              <a:ext cx="11103" cy="13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6722751" y="1885450"/>
              <a:ext cx="44408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6966338" y="2061040"/>
              <a:ext cx="150527" cy="26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82" fill="norm" stroke="1" extrusionOk="0">
                  <a:moveTo>
                    <a:pt x="21171" y="5489"/>
                  </a:moveTo>
                  <a:cubicBezTo>
                    <a:pt x="20651" y="4157"/>
                    <a:pt x="20130" y="2826"/>
                    <a:pt x="19479" y="1864"/>
                  </a:cubicBezTo>
                  <a:cubicBezTo>
                    <a:pt x="18829" y="903"/>
                    <a:pt x="18048" y="311"/>
                    <a:pt x="17007" y="89"/>
                  </a:cubicBezTo>
                  <a:cubicBezTo>
                    <a:pt x="15966" y="-133"/>
                    <a:pt x="14665" y="15"/>
                    <a:pt x="12713" y="1051"/>
                  </a:cubicBezTo>
                  <a:cubicBezTo>
                    <a:pt x="10761" y="2086"/>
                    <a:pt x="8159" y="4009"/>
                    <a:pt x="5817" y="6894"/>
                  </a:cubicBezTo>
                  <a:cubicBezTo>
                    <a:pt x="3475" y="9779"/>
                    <a:pt x="1393" y="13626"/>
                    <a:pt x="482" y="16289"/>
                  </a:cubicBezTo>
                  <a:cubicBezTo>
                    <a:pt x="-429" y="18952"/>
                    <a:pt x="-169" y="20431"/>
                    <a:pt x="2304" y="20949"/>
                  </a:cubicBezTo>
                  <a:cubicBezTo>
                    <a:pt x="4776" y="21467"/>
                    <a:pt x="9460" y="21023"/>
                    <a:pt x="14145" y="20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7147121" y="2140791"/>
              <a:ext cx="30804" cy="19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3000"/>
                    <a:pt x="-1623" y="6000"/>
                    <a:pt x="777" y="9600"/>
                  </a:cubicBezTo>
                  <a:cubicBezTo>
                    <a:pt x="3177" y="13200"/>
                    <a:pt x="11577" y="17400"/>
                    <a:pt x="199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7216780" y="2235156"/>
              <a:ext cx="133222" cy="3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7411062" y="2057528"/>
              <a:ext cx="88390" cy="43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86" fill="norm" stroke="1" extrusionOk="0">
                  <a:moveTo>
                    <a:pt x="5290" y="7997"/>
                  </a:moveTo>
                  <a:cubicBezTo>
                    <a:pt x="4408" y="10846"/>
                    <a:pt x="3527" y="13695"/>
                    <a:pt x="2865" y="15809"/>
                  </a:cubicBezTo>
                  <a:cubicBezTo>
                    <a:pt x="2204" y="17923"/>
                    <a:pt x="1763" y="19302"/>
                    <a:pt x="1322" y="20221"/>
                  </a:cubicBezTo>
                  <a:cubicBezTo>
                    <a:pt x="882" y="21140"/>
                    <a:pt x="441" y="21600"/>
                    <a:pt x="220" y="21462"/>
                  </a:cubicBezTo>
                  <a:cubicBezTo>
                    <a:pt x="0" y="21324"/>
                    <a:pt x="0" y="20589"/>
                    <a:pt x="0" y="18245"/>
                  </a:cubicBezTo>
                  <a:cubicBezTo>
                    <a:pt x="0" y="15901"/>
                    <a:pt x="0" y="11949"/>
                    <a:pt x="441" y="8732"/>
                  </a:cubicBezTo>
                  <a:cubicBezTo>
                    <a:pt x="882" y="5515"/>
                    <a:pt x="1763" y="3033"/>
                    <a:pt x="3086" y="1654"/>
                  </a:cubicBezTo>
                  <a:cubicBezTo>
                    <a:pt x="4408" y="276"/>
                    <a:pt x="6171" y="0"/>
                    <a:pt x="7935" y="0"/>
                  </a:cubicBezTo>
                  <a:cubicBezTo>
                    <a:pt x="9698" y="0"/>
                    <a:pt x="11461" y="276"/>
                    <a:pt x="14106" y="1425"/>
                  </a:cubicBezTo>
                  <a:cubicBezTo>
                    <a:pt x="16751" y="2574"/>
                    <a:pt x="20278" y="4596"/>
                    <a:pt x="20939" y="6296"/>
                  </a:cubicBezTo>
                  <a:cubicBezTo>
                    <a:pt x="21600" y="7997"/>
                    <a:pt x="19396" y="9375"/>
                    <a:pt x="17192" y="10203"/>
                  </a:cubicBezTo>
                  <a:cubicBezTo>
                    <a:pt x="14988" y="11030"/>
                    <a:pt x="12784" y="11306"/>
                    <a:pt x="11020" y="11030"/>
                  </a:cubicBezTo>
                  <a:cubicBezTo>
                    <a:pt x="9257" y="10754"/>
                    <a:pt x="7935" y="9927"/>
                    <a:pt x="6612" y="9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7560935" y="2024223"/>
              <a:ext cx="75707" cy="24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472" fill="norm" stroke="1" extrusionOk="0">
                  <a:moveTo>
                    <a:pt x="3014" y="0"/>
                  </a:moveTo>
                  <a:cubicBezTo>
                    <a:pt x="9544" y="3063"/>
                    <a:pt x="16074" y="6125"/>
                    <a:pt x="18837" y="9349"/>
                  </a:cubicBezTo>
                  <a:cubicBezTo>
                    <a:pt x="21600" y="12573"/>
                    <a:pt x="20595" y="15958"/>
                    <a:pt x="18837" y="17973"/>
                  </a:cubicBezTo>
                  <a:cubicBezTo>
                    <a:pt x="17079" y="19988"/>
                    <a:pt x="14567" y="20633"/>
                    <a:pt x="12056" y="21036"/>
                  </a:cubicBezTo>
                  <a:cubicBezTo>
                    <a:pt x="9544" y="21439"/>
                    <a:pt x="7032" y="21600"/>
                    <a:pt x="5023" y="21358"/>
                  </a:cubicBezTo>
                  <a:cubicBezTo>
                    <a:pt x="3014" y="21116"/>
                    <a:pt x="1507" y="20472"/>
                    <a:pt x="0" y="19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7625248" y="1817787"/>
              <a:ext cx="89626" cy="17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01" fill="norm" stroke="1" extrusionOk="0">
                  <a:moveTo>
                    <a:pt x="7017" y="7024"/>
                  </a:moveTo>
                  <a:cubicBezTo>
                    <a:pt x="5721" y="10241"/>
                    <a:pt x="4425" y="13458"/>
                    <a:pt x="3345" y="15641"/>
                  </a:cubicBezTo>
                  <a:cubicBezTo>
                    <a:pt x="2265" y="17824"/>
                    <a:pt x="1401" y="18973"/>
                    <a:pt x="753" y="18858"/>
                  </a:cubicBezTo>
                  <a:cubicBezTo>
                    <a:pt x="105" y="18744"/>
                    <a:pt x="-327" y="17365"/>
                    <a:pt x="321" y="14263"/>
                  </a:cubicBezTo>
                  <a:cubicBezTo>
                    <a:pt x="969" y="11161"/>
                    <a:pt x="2697" y="6335"/>
                    <a:pt x="4425" y="3578"/>
                  </a:cubicBezTo>
                  <a:cubicBezTo>
                    <a:pt x="6153" y="820"/>
                    <a:pt x="7881" y="131"/>
                    <a:pt x="9825" y="16"/>
                  </a:cubicBezTo>
                  <a:cubicBezTo>
                    <a:pt x="11769" y="-99"/>
                    <a:pt x="13929" y="361"/>
                    <a:pt x="16089" y="3118"/>
                  </a:cubicBezTo>
                  <a:cubicBezTo>
                    <a:pt x="18249" y="5875"/>
                    <a:pt x="20409" y="10931"/>
                    <a:pt x="20841" y="14378"/>
                  </a:cubicBezTo>
                  <a:cubicBezTo>
                    <a:pt x="21273" y="17824"/>
                    <a:pt x="19977" y="19663"/>
                    <a:pt x="18681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7788522" y="1896552"/>
              <a:ext cx="9436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7918721" y="1879899"/>
              <a:ext cx="8574" cy="12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64"/>
                    <a:pt x="-1585" y="11127"/>
                    <a:pt x="575" y="14727"/>
                  </a:cubicBezTo>
                  <a:cubicBezTo>
                    <a:pt x="2735" y="18327"/>
                    <a:pt x="11375" y="1996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7916192" y="1741127"/>
              <a:ext cx="27755" cy="4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21600" y="0"/>
                  </a:moveTo>
                  <a:cubicBezTo>
                    <a:pt x="17280" y="3323"/>
                    <a:pt x="12960" y="6646"/>
                    <a:pt x="10080" y="10800"/>
                  </a:cubicBezTo>
                  <a:cubicBezTo>
                    <a:pt x="7200" y="14954"/>
                    <a:pt x="5760" y="19938"/>
                    <a:pt x="7200" y="20769"/>
                  </a:cubicBezTo>
                  <a:cubicBezTo>
                    <a:pt x="8640" y="21600"/>
                    <a:pt x="12960" y="18277"/>
                    <a:pt x="15840" y="14538"/>
                  </a:cubicBezTo>
                  <a:cubicBezTo>
                    <a:pt x="18720" y="10800"/>
                    <a:pt x="20160" y="6646"/>
                    <a:pt x="17280" y="5400"/>
                  </a:cubicBezTo>
                  <a:cubicBezTo>
                    <a:pt x="14400" y="4154"/>
                    <a:pt x="7200" y="5815"/>
                    <a:pt x="0" y="7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6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3395" y="2883012"/>
              <a:ext cx="8546011" cy="230783"/>
            </a:xfrm>
            <a:prstGeom prst="rect">
              <a:avLst/>
            </a:prstGeom>
            <a:effectLst/>
          </p:spPr>
        </p:pic>
        <p:pic>
          <p:nvPicPr>
            <p:cNvPr id="106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8988" y="4537176"/>
              <a:ext cx="9578475" cy="208349"/>
            </a:xfrm>
            <a:prstGeom prst="rect">
              <a:avLst/>
            </a:prstGeom>
            <a:effectLst/>
          </p:spPr>
        </p:pic>
        <p:pic>
          <p:nvPicPr>
            <p:cNvPr id="106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6470" y="3357365"/>
              <a:ext cx="163302" cy="350375"/>
            </a:xfrm>
            <a:prstGeom prst="rect">
              <a:avLst/>
            </a:prstGeom>
            <a:effectLst/>
          </p:spPr>
        </p:pic>
        <p:pic>
          <p:nvPicPr>
            <p:cNvPr id="106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98331" y="3472683"/>
              <a:ext cx="236781" cy="176930"/>
            </a:xfrm>
            <a:prstGeom prst="rect">
              <a:avLst/>
            </a:prstGeom>
            <a:effectLst/>
          </p:spPr>
        </p:pic>
        <p:pic>
          <p:nvPicPr>
            <p:cNvPr id="106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98526" y="3543567"/>
              <a:ext cx="241885" cy="42054"/>
            </a:xfrm>
            <a:prstGeom prst="rect">
              <a:avLst/>
            </a:prstGeom>
            <a:effectLst/>
          </p:spPr>
        </p:pic>
        <p:pic>
          <p:nvPicPr>
            <p:cNvPr id="107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32617" y="3421448"/>
              <a:ext cx="63387" cy="280741"/>
            </a:xfrm>
            <a:prstGeom prst="rect">
              <a:avLst/>
            </a:prstGeom>
            <a:effectLst/>
          </p:spPr>
        </p:pic>
        <p:pic>
          <p:nvPicPr>
            <p:cNvPr id="107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27878" y="3314994"/>
              <a:ext cx="185645" cy="353659"/>
            </a:xfrm>
            <a:prstGeom prst="rect">
              <a:avLst/>
            </a:prstGeom>
            <a:effectLst/>
          </p:spPr>
        </p:pic>
        <p:pic>
          <p:nvPicPr>
            <p:cNvPr id="107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87004" y="3334484"/>
              <a:ext cx="142432" cy="387567"/>
            </a:xfrm>
            <a:prstGeom prst="rect">
              <a:avLst/>
            </a:prstGeom>
            <a:effectLst/>
          </p:spPr>
        </p:pic>
        <p:pic>
          <p:nvPicPr>
            <p:cNvPr id="107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256464" y="3274275"/>
              <a:ext cx="139036" cy="205879"/>
            </a:xfrm>
            <a:prstGeom prst="rect">
              <a:avLst/>
            </a:prstGeom>
            <a:effectLst/>
          </p:spPr>
        </p:pic>
        <p:pic>
          <p:nvPicPr>
            <p:cNvPr id="1079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769763" y="3471405"/>
              <a:ext cx="175274" cy="36503"/>
            </a:xfrm>
            <a:prstGeom prst="rect">
              <a:avLst/>
            </a:prstGeom>
            <a:effectLst/>
          </p:spPr>
        </p:pic>
        <p:pic>
          <p:nvPicPr>
            <p:cNvPr id="108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762515" y="3576873"/>
              <a:ext cx="276888" cy="79466"/>
            </a:xfrm>
            <a:prstGeom prst="rect">
              <a:avLst/>
            </a:prstGeom>
            <a:effectLst/>
          </p:spPr>
        </p:pic>
        <p:pic>
          <p:nvPicPr>
            <p:cNvPr id="108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246197" y="3172731"/>
              <a:ext cx="165115" cy="207507"/>
            </a:xfrm>
            <a:prstGeom prst="rect">
              <a:avLst/>
            </a:prstGeom>
            <a:effectLst/>
          </p:spPr>
        </p:pic>
        <p:pic>
          <p:nvPicPr>
            <p:cNvPr id="108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482966" y="3320843"/>
              <a:ext cx="233645" cy="323800"/>
            </a:xfrm>
            <a:prstGeom prst="rect">
              <a:avLst/>
            </a:prstGeom>
            <a:effectLst/>
          </p:spPr>
        </p:pic>
        <p:pic>
          <p:nvPicPr>
            <p:cNvPr id="108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739317" y="3586456"/>
              <a:ext cx="114215" cy="178455"/>
            </a:xfrm>
            <a:prstGeom prst="rect">
              <a:avLst/>
            </a:prstGeom>
            <a:effectLst/>
          </p:spPr>
        </p:pic>
        <p:pic>
          <p:nvPicPr>
            <p:cNvPr id="1089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950503" y="357687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09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120146" y="3367789"/>
              <a:ext cx="290325" cy="232969"/>
            </a:xfrm>
            <a:prstGeom prst="rect">
              <a:avLst/>
            </a:prstGeom>
            <a:effectLst/>
          </p:spPr>
        </p:pic>
        <p:pic>
          <p:nvPicPr>
            <p:cNvPr id="109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257400" y="3096668"/>
              <a:ext cx="169724" cy="211409"/>
            </a:xfrm>
            <a:prstGeom prst="rect">
              <a:avLst/>
            </a:prstGeom>
            <a:effectLst/>
          </p:spPr>
        </p:pic>
        <p:pic>
          <p:nvPicPr>
            <p:cNvPr id="1095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533346" y="3460304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09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691063" y="3184407"/>
              <a:ext cx="168175" cy="366916"/>
            </a:xfrm>
            <a:prstGeom prst="rect">
              <a:avLst/>
            </a:prstGeom>
            <a:effectLst/>
          </p:spPr>
        </p:pic>
        <p:pic>
          <p:nvPicPr>
            <p:cNvPr id="109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879417" y="3125325"/>
              <a:ext cx="82103" cy="151415"/>
            </a:xfrm>
            <a:prstGeom prst="rect">
              <a:avLst/>
            </a:prstGeom>
            <a:effectLst/>
          </p:spPr>
        </p:pic>
        <p:pic>
          <p:nvPicPr>
            <p:cNvPr id="110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217703" y="3460304"/>
              <a:ext cx="241886" cy="64257"/>
            </a:xfrm>
            <a:prstGeom prst="rect">
              <a:avLst/>
            </a:prstGeom>
            <a:effectLst/>
          </p:spPr>
        </p:pic>
        <p:pic>
          <p:nvPicPr>
            <p:cNvPr id="110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329545" y="3388142"/>
              <a:ext cx="57882" cy="191928"/>
            </a:xfrm>
            <a:prstGeom prst="rect">
              <a:avLst/>
            </a:prstGeom>
            <a:effectLst/>
          </p:spPr>
        </p:pic>
        <p:pic>
          <p:nvPicPr>
            <p:cNvPr id="110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572960" y="3138352"/>
              <a:ext cx="203029" cy="219682"/>
            </a:xfrm>
            <a:prstGeom prst="rect">
              <a:avLst/>
            </a:prstGeom>
            <a:effectLst/>
          </p:spPr>
        </p:pic>
        <p:pic>
          <p:nvPicPr>
            <p:cNvPr id="110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756483" y="3248946"/>
              <a:ext cx="230440" cy="277753"/>
            </a:xfrm>
            <a:prstGeom prst="rect">
              <a:avLst/>
            </a:prstGeom>
            <a:effectLst/>
          </p:spPr>
        </p:pic>
        <p:pic>
          <p:nvPicPr>
            <p:cNvPr id="110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033683" y="3482507"/>
              <a:ext cx="42054" cy="158623"/>
            </a:xfrm>
            <a:prstGeom prst="rect">
              <a:avLst/>
            </a:prstGeom>
            <a:effectLst/>
          </p:spPr>
        </p:pic>
        <p:pic>
          <p:nvPicPr>
            <p:cNvPr id="1111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226366" y="3482507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11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340371" y="3276078"/>
              <a:ext cx="268251" cy="236557"/>
            </a:xfrm>
            <a:prstGeom prst="rect">
              <a:avLst/>
            </a:prstGeom>
            <a:effectLst/>
          </p:spPr>
        </p:pic>
        <p:pic>
          <p:nvPicPr>
            <p:cNvPr id="111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474054" y="3068890"/>
              <a:ext cx="112365" cy="167025"/>
            </a:xfrm>
            <a:prstGeom prst="rect">
              <a:avLst/>
            </a:prstGeom>
            <a:effectLst/>
          </p:spPr>
        </p:pic>
        <p:pic>
          <p:nvPicPr>
            <p:cNvPr id="1117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616527" y="3138352"/>
              <a:ext cx="114215" cy="36503"/>
            </a:xfrm>
            <a:prstGeom prst="rect">
              <a:avLst/>
            </a:prstGeom>
            <a:effectLst/>
          </p:spPr>
        </p:pic>
        <p:pic>
          <p:nvPicPr>
            <p:cNvPr id="1119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766400" y="3099496"/>
              <a:ext cx="53156" cy="141970"/>
            </a:xfrm>
            <a:prstGeom prst="rect">
              <a:avLst/>
            </a:prstGeom>
            <a:effectLst/>
          </p:spPr>
        </p:pic>
        <p:pic>
          <p:nvPicPr>
            <p:cNvPr id="1121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798107" y="345475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12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966232" y="3160556"/>
              <a:ext cx="168460" cy="356792"/>
            </a:xfrm>
            <a:prstGeom prst="rect">
              <a:avLst/>
            </a:prstGeom>
            <a:effectLst/>
          </p:spPr>
        </p:pic>
        <p:pic>
          <p:nvPicPr>
            <p:cNvPr id="112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393651" y="3399244"/>
              <a:ext cx="219682" cy="53155"/>
            </a:xfrm>
            <a:prstGeom prst="rect">
              <a:avLst/>
            </a:prstGeom>
            <a:effectLst/>
          </p:spPr>
        </p:pic>
        <p:pic>
          <p:nvPicPr>
            <p:cNvPr id="112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523171" y="3315981"/>
              <a:ext cx="51305" cy="230784"/>
            </a:xfrm>
            <a:prstGeom prst="rect">
              <a:avLst/>
            </a:prstGeom>
            <a:effectLst/>
          </p:spPr>
        </p:pic>
        <p:pic>
          <p:nvPicPr>
            <p:cNvPr id="112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882128" y="3460304"/>
              <a:ext cx="58707" cy="25401"/>
            </a:xfrm>
            <a:prstGeom prst="rect">
              <a:avLst/>
            </a:prstGeom>
            <a:effectLst/>
          </p:spPr>
        </p:pic>
        <p:pic>
          <p:nvPicPr>
            <p:cNvPr id="1131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165224" y="3476957"/>
              <a:ext cx="86460" cy="25401"/>
            </a:xfrm>
            <a:prstGeom prst="rect">
              <a:avLst/>
            </a:prstGeom>
            <a:effectLst/>
          </p:spPr>
        </p:pic>
        <p:pic>
          <p:nvPicPr>
            <p:cNvPr id="1133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376158" y="3465855"/>
              <a:ext cx="58706" cy="42053"/>
            </a:xfrm>
            <a:prstGeom prst="rect">
              <a:avLst/>
            </a:prstGeom>
            <a:effectLst/>
          </p:spPr>
        </p:pic>
        <p:pic>
          <p:nvPicPr>
            <p:cNvPr id="113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648151" y="3421448"/>
              <a:ext cx="258539" cy="36502"/>
            </a:xfrm>
            <a:prstGeom prst="rect">
              <a:avLst/>
            </a:prstGeom>
            <a:effectLst/>
          </p:spPr>
        </p:pic>
        <p:pic>
          <p:nvPicPr>
            <p:cNvPr id="113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731414" y="3338184"/>
              <a:ext cx="37572" cy="225233"/>
            </a:xfrm>
            <a:prstGeom prst="rect">
              <a:avLst/>
            </a:prstGeom>
            <a:effectLst/>
          </p:spPr>
        </p:pic>
        <p:pic>
          <p:nvPicPr>
            <p:cNvPr id="113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8059383" y="3168420"/>
              <a:ext cx="135952" cy="184063"/>
            </a:xfrm>
            <a:prstGeom prst="rect">
              <a:avLst/>
            </a:prstGeom>
            <a:effectLst/>
          </p:spPr>
        </p:pic>
        <p:pic>
          <p:nvPicPr>
            <p:cNvPr id="114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148559" y="3279279"/>
              <a:ext cx="196650" cy="264071"/>
            </a:xfrm>
            <a:prstGeom prst="rect">
              <a:avLst/>
            </a:prstGeom>
            <a:effectLst/>
          </p:spPr>
        </p:pic>
        <p:pic>
          <p:nvPicPr>
            <p:cNvPr id="114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350471" y="3497960"/>
              <a:ext cx="124259" cy="110853"/>
            </a:xfrm>
            <a:prstGeom prst="rect">
              <a:avLst/>
            </a:prstGeom>
            <a:effectLst/>
          </p:spPr>
        </p:pic>
        <p:pic>
          <p:nvPicPr>
            <p:cNvPr id="1145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540245" y="351026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147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707603" y="3338969"/>
              <a:ext cx="259306" cy="211850"/>
            </a:xfrm>
            <a:prstGeom prst="rect">
              <a:avLst/>
            </a:prstGeom>
            <a:effectLst/>
          </p:spPr>
        </p:pic>
        <p:pic>
          <p:nvPicPr>
            <p:cNvPr id="1149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886370" y="3189802"/>
              <a:ext cx="82424" cy="108219"/>
            </a:xfrm>
            <a:prstGeom prst="rect">
              <a:avLst/>
            </a:prstGeom>
            <a:effectLst/>
          </p:spPr>
        </p:pic>
        <p:pic>
          <p:nvPicPr>
            <p:cNvPr id="1151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134190" y="3521364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153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9293775" y="3254921"/>
              <a:ext cx="158192" cy="356944"/>
            </a:xfrm>
            <a:prstGeom prst="rect">
              <a:avLst/>
            </a:prstGeom>
            <a:effectLst/>
          </p:spPr>
        </p:pic>
        <p:pic>
          <p:nvPicPr>
            <p:cNvPr id="1155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504691" y="3143903"/>
              <a:ext cx="120429" cy="203030"/>
            </a:xfrm>
            <a:prstGeom prst="rect">
              <a:avLst/>
            </a:prstGeom>
            <a:effectLst/>
          </p:spPr>
        </p:pic>
        <p:pic>
          <p:nvPicPr>
            <p:cNvPr id="1157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-12701" y="4320709"/>
              <a:ext cx="264718" cy="252852"/>
            </a:xfrm>
            <a:prstGeom prst="rect">
              <a:avLst/>
            </a:prstGeom>
            <a:effectLst/>
          </p:spPr>
        </p:pic>
        <p:pic>
          <p:nvPicPr>
            <p:cNvPr id="1159" name="Line Line" descr="Line Lin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43185" y="4392853"/>
              <a:ext cx="158622" cy="53155"/>
            </a:xfrm>
            <a:prstGeom prst="rect">
              <a:avLst/>
            </a:prstGeom>
            <a:effectLst/>
          </p:spPr>
        </p:pic>
        <p:pic>
          <p:nvPicPr>
            <p:cNvPr id="1161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376490" y="4481667"/>
              <a:ext cx="180826" cy="64257"/>
            </a:xfrm>
            <a:prstGeom prst="rect">
              <a:avLst/>
            </a:prstGeom>
            <a:effectLst/>
          </p:spPr>
        </p:pic>
        <p:pic>
          <p:nvPicPr>
            <p:cNvPr id="1163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627938" y="4251600"/>
              <a:ext cx="195821" cy="299875"/>
            </a:xfrm>
            <a:prstGeom prst="rect">
              <a:avLst/>
            </a:prstGeom>
            <a:effectLst/>
          </p:spPr>
        </p:pic>
        <p:pic>
          <p:nvPicPr>
            <p:cNvPr id="1165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842765" y="4331793"/>
              <a:ext cx="64257" cy="186377"/>
            </a:xfrm>
            <a:prstGeom prst="rect">
              <a:avLst/>
            </a:prstGeom>
            <a:effectLst/>
          </p:spPr>
        </p:pic>
        <p:pic>
          <p:nvPicPr>
            <p:cNvPr id="1167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903824" y="4420607"/>
              <a:ext cx="147521" cy="64257"/>
            </a:xfrm>
            <a:prstGeom prst="rect">
              <a:avLst/>
            </a:prstGeom>
            <a:effectLst/>
          </p:spPr>
        </p:pic>
        <p:pic>
          <p:nvPicPr>
            <p:cNvPr id="1169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114758" y="4311885"/>
              <a:ext cx="148470" cy="248014"/>
            </a:xfrm>
            <a:prstGeom prst="rect">
              <a:avLst/>
            </a:prstGeom>
            <a:effectLst/>
          </p:spPr>
        </p:pic>
        <p:pic>
          <p:nvPicPr>
            <p:cNvPr id="1171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231327" y="4216265"/>
              <a:ext cx="130492" cy="251947"/>
            </a:xfrm>
            <a:prstGeom prst="rect">
              <a:avLst/>
            </a:prstGeom>
            <a:effectLst/>
          </p:spPr>
        </p:pic>
        <p:pic>
          <p:nvPicPr>
            <p:cNvPr id="1173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414506" y="4387302"/>
              <a:ext cx="74742" cy="125317"/>
            </a:xfrm>
            <a:prstGeom prst="rect">
              <a:avLst/>
            </a:prstGeom>
            <a:effectLst/>
          </p:spPr>
        </p:pic>
        <p:pic>
          <p:nvPicPr>
            <p:cNvPr id="1175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619889" y="4131961"/>
              <a:ext cx="168396" cy="302458"/>
            </a:xfrm>
            <a:prstGeom prst="rect">
              <a:avLst/>
            </a:prstGeom>
            <a:effectLst/>
          </p:spPr>
        </p:pic>
        <p:pic>
          <p:nvPicPr>
            <p:cNvPr id="1177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849977" y="4299182"/>
              <a:ext cx="83959" cy="52461"/>
            </a:xfrm>
            <a:prstGeom prst="rect">
              <a:avLst/>
            </a:prstGeom>
            <a:effectLst/>
          </p:spPr>
        </p:pic>
        <p:pic>
          <p:nvPicPr>
            <p:cNvPr id="1179" name="Line Line" descr="Line Lin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836373" y="4387302"/>
              <a:ext cx="169724" cy="36502"/>
            </a:xfrm>
            <a:prstGeom prst="rect">
              <a:avLst/>
            </a:prstGeom>
            <a:effectLst/>
          </p:spPr>
        </p:pic>
        <p:pic>
          <p:nvPicPr>
            <p:cNvPr id="1181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997349" y="4230819"/>
              <a:ext cx="221657" cy="404907"/>
            </a:xfrm>
            <a:prstGeom prst="rect">
              <a:avLst/>
            </a:prstGeom>
            <a:effectLst/>
          </p:spPr>
        </p:pic>
        <p:pic>
          <p:nvPicPr>
            <p:cNvPr id="1183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3146382" y="4214732"/>
              <a:ext cx="230784" cy="42546"/>
            </a:xfrm>
            <a:prstGeom prst="rect">
              <a:avLst/>
            </a:prstGeom>
            <a:effectLst/>
          </p:spPr>
        </p:pic>
        <p:pic>
          <p:nvPicPr>
            <p:cNvPr id="1185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3196340" y="4281835"/>
              <a:ext cx="269640" cy="64257"/>
            </a:xfrm>
            <a:prstGeom prst="rect">
              <a:avLst/>
            </a:prstGeom>
            <a:effectLst/>
          </p:spPr>
        </p:pic>
        <p:pic>
          <p:nvPicPr>
            <p:cNvPr id="1187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3841236" y="3981029"/>
              <a:ext cx="435173" cy="373158"/>
            </a:xfrm>
            <a:prstGeom prst="rect">
              <a:avLst/>
            </a:prstGeom>
            <a:effectLst/>
          </p:spPr>
        </p:pic>
        <p:pic>
          <p:nvPicPr>
            <p:cNvPr id="1189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4381227" y="3906234"/>
              <a:ext cx="142470" cy="173415"/>
            </a:xfrm>
            <a:prstGeom prst="rect">
              <a:avLst/>
            </a:prstGeom>
            <a:effectLst/>
          </p:spPr>
        </p:pic>
        <p:pic>
          <p:nvPicPr>
            <p:cNvPr id="1191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4513906" y="4033695"/>
              <a:ext cx="223227" cy="262439"/>
            </a:xfrm>
            <a:prstGeom prst="rect">
              <a:avLst/>
            </a:prstGeom>
            <a:effectLst/>
          </p:spPr>
        </p:pic>
        <p:pic>
          <p:nvPicPr>
            <p:cNvPr id="1193" name="Line Line" descr="Line Lin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4806097" y="4292937"/>
              <a:ext cx="42054" cy="119766"/>
            </a:xfrm>
            <a:prstGeom prst="rect">
              <a:avLst/>
            </a:prstGeom>
            <a:effectLst/>
          </p:spPr>
        </p:pic>
        <p:pic>
          <p:nvPicPr>
            <p:cNvPr id="1195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832254" y="419857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197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5075633" y="4127922"/>
              <a:ext cx="266547" cy="179314"/>
            </a:xfrm>
            <a:prstGeom prst="rect">
              <a:avLst/>
            </a:prstGeom>
            <a:effectLst/>
          </p:spPr>
        </p:pic>
        <p:pic>
          <p:nvPicPr>
            <p:cNvPr id="1199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5267515" y="3923887"/>
              <a:ext cx="124622" cy="129858"/>
            </a:xfrm>
            <a:prstGeom prst="rect">
              <a:avLst/>
            </a:prstGeom>
            <a:effectLst/>
          </p:spPr>
        </p:pic>
        <p:pic>
          <p:nvPicPr>
            <p:cNvPr id="1201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444449" y="3982087"/>
              <a:ext cx="114215" cy="36503"/>
            </a:xfrm>
            <a:prstGeom prst="rect">
              <a:avLst/>
            </a:prstGeom>
            <a:effectLst/>
          </p:spPr>
        </p:pic>
        <p:pic>
          <p:nvPicPr>
            <p:cNvPr id="1203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5621009" y="3921027"/>
              <a:ext cx="37571" cy="130868"/>
            </a:xfrm>
            <a:prstGeom prst="rect">
              <a:avLst/>
            </a:prstGeom>
            <a:effectLst/>
          </p:spPr>
        </p:pic>
        <p:pic>
          <p:nvPicPr>
            <p:cNvPr id="1205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5587075" y="3811860"/>
              <a:ext cx="70624" cy="79536"/>
            </a:xfrm>
            <a:prstGeom prst="rect">
              <a:avLst/>
            </a:prstGeom>
            <a:effectLst/>
          </p:spPr>
        </p:pic>
        <p:pic>
          <p:nvPicPr>
            <p:cNvPr id="1207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5816359" y="4226326"/>
              <a:ext cx="53155" cy="53155"/>
            </a:xfrm>
            <a:prstGeom prst="rect">
              <a:avLst/>
            </a:prstGeom>
            <a:effectLst/>
          </p:spPr>
        </p:pic>
        <p:pic>
          <p:nvPicPr>
            <p:cNvPr id="1209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6015952" y="3976536"/>
              <a:ext cx="180183" cy="350364"/>
            </a:xfrm>
            <a:prstGeom prst="rect">
              <a:avLst/>
            </a:prstGeom>
            <a:effectLst/>
          </p:spPr>
        </p:pic>
        <p:pic>
          <p:nvPicPr>
            <p:cNvPr id="1211" name="Line Line" descr="Line Lin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6288184" y="3948782"/>
              <a:ext cx="47604" cy="175275"/>
            </a:xfrm>
            <a:prstGeom prst="rect">
              <a:avLst/>
            </a:prstGeom>
            <a:effectLst/>
          </p:spPr>
        </p:pic>
        <p:pic>
          <p:nvPicPr>
            <p:cNvPr id="1213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6204920" y="3776704"/>
              <a:ext cx="135595" cy="93523"/>
            </a:xfrm>
            <a:prstGeom prst="rect">
              <a:avLst/>
            </a:prstGeom>
            <a:effectLst/>
          </p:spPr>
        </p:pic>
        <p:pic>
          <p:nvPicPr>
            <p:cNvPr id="1215" name="Line Line" descr="Line Lin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3867997" y="4481667"/>
              <a:ext cx="36503" cy="103113"/>
            </a:xfrm>
            <a:prstGeom prst="rect">
              <a:avLst/>
            </a:prstGeom>
            <a:effectLst/>
          </p:spPr>
        </p:pic>
        <p:pic>
          <p:nvPicPr>
            <p:cNvPr id="1217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3879099" y="4370649"/>
              <a:ext cx="69808" cy="47605"/>
            </a:xfrm>
            <a:prstGeom prst="rect">
              <a:avLst/>
            </a:prstGeom>
            <a:effectLst/>
          </p:spPr>
        </p:pic>
        <p:pic>
          <p:nvPicPr>
            <p:cNvPr id="1219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3925544" y="4441744"/>
              <a:ext cx="156585" cy="54222"/>
            </a:xfrm>
            <a:prstGeom prst="rect">
              <a:avLst/>
            </a:prstGeom>
            <a:effectLst/>
          </p:spPr>
        </p:pic>
        <p:pic>
          <p:nvPicPr>
            <p:cNvPr id="1221" name="Line Line" descr="Line Lin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3951261" y="4514972"/>
              <a:ext cx="136418" cy="30952"/>
            </a:xfrm>
            <a:prstGeom prst="rect">
              <a:avLst/>
            </a:prstGeom>
            <a:effectLst/>
          </p:spPr>
        </p:pic>
        <p:pic>
          <p:nvPicPr>
            <p:cNvPr id="1223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4131587" y="4435263"/>
              <a:ext cx="112956" cy="128375"/>
            </a:xfrm>
            <a:prstGeom prst="rect">
              <a:avLst/>
            </a:prstGeom>
            <a:effectLst/>
          </p:spPr>
        </p:pic>
        <p:pic>
          <p:nvPicPr>
            <p:cNvPr id="1225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3884650" y="3860920"/>
              <a:ext cx="191928" cy="196526"/>
            </a:xfrm>
            <a:prstGeom prst="rect">
              <a:avLst/>
            </a:prstGeom>
            <a:effectLst/>
          </p:spPr>
        </p:pic>
        <p:sp>
          <p:nvSpPr>
            <p:cNvPr id="1227" name="Line"/>
            <p:cNvSpPr/>
            <p:nvPr/>
          </p:nvSpPr>
          <p:spPr>
            <a:xfrm>
              <a:off x="533601" y="4978806"/>
              <a:ext cx="604960" cy="61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7" fill="norm" stroke="1" extrusionOk="0">
                  <a:moveTo>
                    <a:pt x="19951" y="1683"/>
                  </a:moveTo>
                  <a:cubicBezTo>
                    <a:pt x="20148" y="1361"/>
                    <a:pt x="20346" y="1040"/>
                    <a:pt x="20609" y="718"/>
                  </a:cubicBezTo>
                  <a:cubicBezTo>
                    <a:pt x="20872" y="397"/>
                    <a:pt x="21202" y="76"/>
                    <a:pt x="21169" y="11"/>
                  </a:cubicBezTo>
                  <a:cubicBezTo>
                    <a:pt x="21136" y="-53"/>
                    <a:pt x="20741" y="140"/>
                    <a:pt x="19588" y="751"/>
                  </a:cubicBezTo>
                  <a:cubicBezTo>
                    <a:pt x="18436" y="1361"/>
                    <a:pt x="16526" y="2390"/>
                    <a:pt x="14748" y="3354"/>
                  </a:cubicBezTo>
                  <a:cubicBezTo>
                    <a:pt x="12970" y="4318"/>
                    <a:pt x="11324" y="5218"/>
                    <a:pt x="9644" y="6118"/>
                  </a:cubicBezTo>
                  <a:cubicBezTo>
                    <a:pt x="7965" y="7018"/>
                    <a:pt x="6253" y="7918"/>
                    <a:pt x="5265" y="8593"/>
                  </a:cubicBezTo>
                  <a:cubicBezTo>
                    <a:pt x="4277" y="9268"/>
                    <a:pt x="4014" y="9718"/>
                    <a:pt x="4047" y="10008"/>
                  </a:cubicBezTo>
                  <a:cubicBezTo>
                    <a:pt x="4080" y="10297"/>
                    <a:pt x="4409" y="10426"/>
                    <a:pt x="5627" y="10458"/>
                  </a:cubicBezTo>
                  <a:cubicBezTo>
                    <a:pt x="6846" y="10490"/>
                    <a:pt x="8953" y="10426"/>
                    <a:pt x="10533" y="10361"/>
                  </a:cubicBezTo>
                  <a:cubicBezTo>
                    <a:pt x="12114" y="10297"/>
                    <a:pt x="13168" y="10233"/>
                    <a:pt x="13859" y="10233"/>
                  </a:cubicBezTo>
                  <a:cubicBezTo>
                    <a:pt x="14551" y="10233"/>
                    <a:pt x="14880" y="10297"/>
                    <a:pt x="14946" y="10490"/>
                  </a:cubicBezTo>
                  <a:cubicBezTo>
                    <a:pt x="15011" y="10683"/>
                    <a:pt x="14814" y="11004"/>
                    <a:pt x="13958" y="11647"/>
                  </a:cubicBezTo>
                  <a:cubicBezTo>
                    <a:pt x="13102" y="12290"/>
                    <a:pt x="11587" y="13254"/>
                    <a:pt x="9710" y="14347"/>
                  </a:cubicBezTo>
                  <a:cubicBezTo>
                    <a:pt x="7833" y="15440"/>
                    <a:pt x="5594" y="16661"/>
                    <a:pt x="3948" y="17722"/>
                  </a:cubicBezTo>
                  <a:cubicBezTo>
                    <a:pt x="2302" y="18783"/>
                    <a:pt x="1248" y="19683"/>
                    <a:pt x="655" y="20293"/>
                  </a:cubicBezTo>
                  <a:cubicBezTo>
                    <a:pt x="63" y="20904"/>
                    <a:pt x="-69" y="21226"/>
                    <a:pt x="30" y="21386"/>
                  </a:cubicBezTo>
                  <a:cubicBezTo>
                    <a:pt x="129" y="21547"/>
                    <a:pt x="458" y="21547"/>
                    <a:pt x="1742" y="21290"/>
                  </a:cubicBezTo>
                  <a:cubicBezTo>
                    <a:pt x="3026" y="21033"/>
                    <a:pt x="5265" y="20518"/>
                    <a:pt x="7570" y="19940"/>
                  </a:cubicBezTo>
                  <a:cubicBezTo>
                    <a:pt x="9875" y="19361"/>
                    <a:pt x="12246" y="18718"/>
                    <a:pt x="14419" y="18268"/>
                  </a:cubicBezTo>
                  <a:cubicBezTo>
                    <a:pt x="16592" y="17818"/>
                    <a:pt x="18568" y="17561"/>
                    <a:pt x="19720" y="17529"/>
                  </a:cubicBezTo>
                  <a:cubicBezTo>
                    <a:pt x="20872" y="17497"/>
                    <a:pt x="21202" y="17690"/>
                    <a:pt x="21531" y="17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46381" y="5684954"/>
              <a:ext cx="320102" cy="19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250" y="6368"/>
                  </a:moveTo>
                  <a:cubicBezTo>
                    <a:pt x="125" y="10405"/>
                    <a:pt x="0" y="14443"/>
                    <a:pt x="0" y="16966"/>
                  </a:cubicBezTo>
                  <a:cubicBezTo>
                    <a:pt x="0" y="19489"/>
                    <a:pt x="125" y="20499"/>
                    <a:pt x="499" y="21003"/>
                  </a:cubicBezTo>
                  <a:cubicBezTo>
                    <a:pt x="874" y="21508"/>
                    <a:pt x="1498" y="21508"/>
                    <a:pt x="2310" y="20398"/>
                  </a:cubicBezTo>
                  <a:cubicBezTo>
                    <a:pt x="3121" y="19287"/>
                    <a:pt x="4120" y="17067"/>
                    <a:pt x="4807" y="15553"/>
                  </a:cubicBezTo>
                  <a:cubicBezTo>
                    <a:pt x="5494" y="14039"/>
                    <a:pt x="5868" y="13231"/>
                    <a:pt x="6055" y="13332"/>
                  </a:cubicBezTo>
                  <a:cubicBezTo>
                    <a:pt x="6243" y="13433"/>
                    <a:pt x="6243" y="14443"/>
                    <a:pt x="6430" y="15351"/>
                  </a:cubicBezTo>
                  <a:cubicBezTo>
                    <a:pt x="6617" y="16259"/>
                    <a:pt x="6992" y="17067"/>
                    <a:pt x="7866" y="17168"/>
                  </a:cubicBezTo>
                  <a:cubicBezTo>
                    <a:pt x="8740" y="17269"/>
                    <a:pt x="10113" y="16663"/>
                    <a:pt x="11237" y="14644"/>
                  </a:cubicBezTo>
                  <a:cubicBezTo>
                    <a:pt x="12361" y="12626"/>
                    <a:pt x="13235" y="9194"/>
                    <a:pt x="13672" y="6772"/>
                  </a:cubicBezTo>
                  <a:cubicBezTo>
                    <a:pt x="14109" y="4349"/>
                    <a:pt x="14109" y="2936"/>
                    <a:pt x="13547" y="1826"/>
                  </a:cubicBezTo>
                  <a:cubicBezTo>
                    <a:pt x="12985" y="715"/>
                    <a:pt x="11861" y="-92"/>
                    <a:pt x="11050" y="9"/>
                  </a:cubicBezTo>
                  <a:cubicBezTo>
                    <a:pt x="10238" y="110"/>
                    <a:pt x="9739" y="1119"/>
                    <a:pt x="9427" y="2129"/>
                  </a:cubicBezTo>
                  <a:cubicBezTo>
                    <a:pt x="9114" y="3138"/>
                    <a:pt x="8990" y="4147"/>
                    <a:pt x="9177" y="4955"/>
                  </a:cubicBezTo>
                  <a:cubicBezTo>
                    <a:pt x="9364" y="5762"/>
                    <a:pt x="9864" y="6368"/>
                    <a:pt x="11986" y="6469"/>
                  </a:cubicBezTo>
                  <a:cubicBezTo>
                    <a:pt x="14109" y="6570"/>
                    <a:pt x="17854" y="6166"/>
                    <a:pt x="21600" y="5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417613" y="5148093"/>
              <a:ext cx="205581" cy="60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56" fill="norm" stroke="1" extrusionOk="0">
                  <a:moveTo>
                    <a:pt x="1551" y="5595"/>
                  </a:moveTo>
                  <a:cubicBezTo>
                    <a:pt x="2120" y="7444"/>
                    <a:pt x="2688" y="9294"/>
                    <a:pt x="3162" y="11573"/>
                  </a:cubicBezTo>
                  <a:cubicBezTo>
                    <a:pt x="3635" y="13852"/>
                    <a:pt x="4014" y="16560"/>
                    <a:pt x="4109" y="18178"/>
                  </a:cubicBezTo>
                  <a:cubicBezTo>
                    <a:pt x="4204" y="19797"/>
                    <a:pt x="4014" y="20325"/>
                    <a:pt x="3920" y="20754"/>
                  </a:cubicBezTo>
                  <a:cubicBezTo>
                    <a:pt x="3825" y="21184"/>
                    <a:pt x="3825" y="21514"/>
                    <a:pt x="3730" y="21448"/>
                  </a:cubicBezTo>
                  <a:cubicBezTo>
                    <a:pt x="3635" y="21382"/>
                    <a:pt x="3446" y="20920"/>
                    <a:pt x="3162" y="19367"/>
                  </a:cubicBezTo>
                  <a:cubicBezTo>
                    <a:pt x="2878" y="17815"/>
                    <a:pt x="2499" y="15173"/>
                    <a:pt x="2688" y="12861"/>
                  </a:cubicBezTo>
                  <a:cubicBezTo>
                    <a:pt x="2878" y="10549"/>
                    <a:pt x="3635" y="8567"/>
                    <a:pt x="4867" y="6619"/>
                  </a:cubicBezTo>
                  <a:cubicBezTo>
                    <a:pt x="6099" y="4670"/>
                    <a:pt x="7804" y="2754"/>
                    <a:pt x="8941" y="1664"/>
                  </a:cubicBezTo>
                  <a:cubicBezTo>
                    <a:pt x="10078" y="575"/>
                    <a:pt x="10646" y="310"/>
                    <a:pt x="11404" y="145"/>
                  </a:cubicBezTo>
                  <a:cubicBezTo>
                    <a:pt x="12162" y="-20"/>
                    <a:pt x="13109" y="-86"/>
                    <a:pt x="14814" y="178"/>
                  </a:cubicBezTo>
                  <a:cubicBezTo>
                    <a:pt x="16520" y="442"/>
                    <a:pt x="18983" y="1037"/>
                    <a:pt x="20214" y="1962"/>
                  </a:cubicBezTo>
                  <a:cubicBezTo>
                    <a:pt x="21446" y="2886"/>
                    <a:pt x="21446" y="4142"/>
                    <a:pt x="19362" y="5264"/>
                  </a:cubicBezTo>
                  <a:cubicBezTo>
                    <a:pt x="17278" y="6387"/>
                    <a:pt x="13109" y="7378"/>
                    <a:pt x="9699" y="8072"/>
                  </a:cubicBezTo>
                  <a:cubicBezTo>
                    <a:pt x="6288" y="8765"/>
                    <a:pt x="3635" y="9162"/>
                    <a:pt x="2025" y="9492"/>
                  </a:cubicBezTo>
                  <a:cubicBezTo>
                    <a:pt x="414" y="9822"/>
                    <a:pt x="-154" y="10086"/>
                    <a:pt x="35" y="10252"/>
                  </a:cubicBezTo>
                  <a:cubicBezTo>
                    <a:pt x="225" y="10417"/>
                    <a:pt x="1172" y="10483"/>
                    <a:pt x="2120" y="10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651279" y="5433481"/>
              <a:ext cx="97879" cy="16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32" fill="norm" stroke="1" extrusionOk="0">
                  <a:moveTo>
                    <a:pt x="1960" y="2006"/>
                  </a:moveTo>
                  <a:cubicBezTo>
                    <a:pt x="760" y="819"/>
                    <a:pt x="-440" y="-368"/>
                    <a:pt x="160" y="107"/>
                  </a:cubicBezTo>
                  <a:cubicBezTo>
                    <a:pt x="760" y="581"/>
                    <a:pt x="3160" y="2718"/>
                    <a:pt x="5960" y="5803"/>
                  </a:cubicBezTo>
                  <a:cubicBezTo>
                    <a:pt x="8760" y="8889"/>
                    <a:pt x="11960" y="12924"/>
                    <a:pt x="14560" y="15654"/>
                  </a:cubicBezTo>
                  <a:cubicBezTo>
                    <a:pt x="17160" y="18384"/>
                    <a:pt x="19160" y="19808"/>
                    <a:pt x="21160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627038" y="5472195"/>
              <a:ext cx="116569" cy="15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3736"/>
                  </a:moveTo>
                  <a:cubicBezTo>
                    <a:pt x="21600" y="1936"/>
                    <a:pt x="21600" y="136"/>
                    <a:pt x="20914" y="8"/>
                  </a:cubicBezTo>
                  <a:cubicBezTo>
                    <a:pt x="20229" y="-121"/>
                    <a:pt x="18857" y="1422"/>
                    <a:pt x="15257" y="5279"/>
                  </a:cubicBezTo>
                  <a:cubicBezTo>
                    <a:pt x="11657" y="9136"/>
                    <a:pt x="5829" y="15308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839122" y="5227084"/>
              <a:ext cx="126521" cy="27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55" fill="norm" stroke="1" extrusionOk="0">
                  <a:moveTo>
                    <a:pt x="21100" y="0"/>
                  </a:moveTo>
                  <a:cubicBezTo>
                    <a:pt x="17397" y="435"/>
                    <a:pt x="13694" y="870"/>
                    <a:pt x="10300" y="2537"/>
                  </a:cubicBezTo>
                  <a:cubicBezTo>
                    <a:pt x="6906" y="4204"/>
                    <a:pt x="3820" y="7103"/>
                    <a:pt x="1969" y="10003"/>
                  </a:cubicBezTo>
                  <a:cubicBezTo>
                    <a:pt x="117" y="12902"/>
                    <a:pt x="-500" y="15801"/>
                    <a:pt x="426" y="17758"/>
                  </a:cubicBezTo>
                  <a:cubicBezTo>
                    <a:pt x="1351" y="19715"/>
                    <a:pt x="3820" y="20730"/>
                    <a:pt x="6597" y="21165"/>
                  </a:cubicBezTo>
                  <a:cubicBezTo>
                    <a:pt x="9374" y="21600"/>
                    <a:pt x="12460" y="21455"/>
                    <a:pt x="15546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981225" y="5291844"/>
              <a:ext cx="250860" cy="17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021" fill="norm" stroke="1" extrusionOk="0">
                  <a:moveTo>
                    <a:pt x="2474" y="6300"/>
                  </a:moveTo>
                  <a:cubicBezTo>
                    <a:pt x="2157" y="5175"/>
                    <a:pt x="1839" y="4050"/>
                    <a:pt x="1521" y="4050"/>
                  </a:cubicBezTo>
                  <a:cubicBezTo>
                    <a:pt x="1204" y="4050"/>
                    <a:pt x="886" y="5175"/>
                    <a:pt x="568" y="7537"/>
                  </a:cubicBezTo>
                  <a:cubicBezTo>
                    <a:pt x="251" y="9900"/>
                    <a:pt x="-67" y="13500"/>
                    <a:pt x="12" y="15750"/>
                  </a:cubicBezTo>
                  <a:cubicBezTo>
                    <a:pt x="92" y="18000"/>
                    <a:pt x="568" y="18900"/>
                    <a:pt x="1204" y="19125"/>
                  </a:cubicBezTo>
                  <a:cubicBezTo>
                    <a:pt x="1839" y="19350"/>
                    <a:pt x="2633" y="18900"/>
                    <a:pt x="3268" y="18225"/>
                  </a:cubicBezTo>
                  <a:cubicBezTo>
                    <a:pt x="3904" y="17550"/>
                    <a:pt x="4380" y="16650"/>
                    <a:pt x="4698" y="16987"/>
                  </a:cubicBezTo>
                  <a:cubicBezTo>
                    <a:pt x="5015" y="17325"/>
                    <a:pt x="5174" y="18900"/>
                    <a:pt x="5651" y="19912"/>
                  </a:cubicBezTo>
                  <a:cubicBezTo>
                    <a:pt x="6127" y="20925"/>
                    <a:pt x="6921" y="21375"/>
                    <a:pt x="8112" y="20700"/>
                  </a:cubicBezTo>
                  <a:cubicBezTo>
                    <a:pt x="9304" y="20025"/>
                    <a:pt x="10892" y="18225"/>
                    <a:pt x="12004" y="15413"/>
                  </a:cubicBezTo>
                  <a:cubicBezTo>
                    <a:pt x="13115" y="12600"/>
                    <a:pt x="13751" y="8775"/>
                    <a:pt x="13909" y="6075"/>
                  </a:cubicBezTo>
                  <a:cubicBezTo>
                    <a:pt x="14068" y="3375"/>
                    <a:pt x="13751" y="1800"/>
                    <a:pt x="13115" y="900"/>
                  </a:cubicBezTo>
                  <a:cubicBezTo>
                    <a:pt x="12480" y="0"/>
                    <a:pt x="11527" y="-225"/>
                    <a:pt x="10892" y="225"/>
                  </a:cubicBezTo>
                  <a:cubicBezTo>
                    <a:pt x="10257" y="675"/>
                    <a:pt x="9939" y="1800"/>
                    <a:pt x="9621" y="2925"/>
                  </a:cubicBezTo>
                  <a:cubicBezTo>
                    <a:pt x="9304" y="4050"/>
                    <a:pt x="8986" y="5175"/>
                    <a:pt x="9065" y="6300"/>
                  </a:cubicBezTo>
                  <a:cubicBezTo>
                    <a:pt x="9145" y="7425"/>
                    <a:pt x="9621" y="8550"/>
                    <a:pt x="11765" y="9337"/>
                  </a:cubicBezTo>
                  <a:cubicBezTo>
                    <a:pt x="13909" y="10125"/>
                    <a:pt x="17721" y="10575"/>
                    <a:pt x="21533" y="11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243186" y="5182677"/>
              <a:ext cx="111918" cy="3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600" fill="norm" stroke="1" extrusionOk="0">
                  <a:moveTo>
                    <a:pt x="0" y="0"/>
                  </a:moveTo>
                  <a:cubicBezTo>
                    <a:pt x="7425" y="1983"/>
                    <a:pt x="14850" y="3965"/>
                    <a:pt x="18225" y="6261"/>
                  </a:cubicBezTo>
                  <a:cubicBezTo>
                    <a:pt x="21600" y="8557"/>
                    <a:pt x="20925" y="11165"/>
                    <a:pt x="17212" y="13774"/>
                  </a:cubicBezTo>
                  <a:cubicBezTo>
                    <a:pt x="13500" y="16383"/>
                    <a:pt x="6750" y="189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920394" y="5297395"/>
              <a:ext cx="244240" cy="18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0800"/>
                    <a:pt x="7855" y="0"/>
                    <a:pt x="11455" y="0"/>
                  </a:cubicBezTo>
                  <a:cubicBezTo>
                    <a:pt x="15055" y="0"/>
                    <a:pt x="1832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987005" y="5410263"/>
              <a:ext cx="216485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589201" y="5031119"/>
              <a:ext cx="507982" cy="44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49" fill="norm" stroke="1" extrusionOk="0">
                  <a:moveTo>
                    <a:pt x="21564" y="1157"/>
                  </a:moveTo>
                  <a:cubicBezTo>
                    <a:pt x="21485" y="709"/>
                    <a:pt x="21407" y="261"/>
                    <a:pt x="21132" y="81"/>
                  </a:cubicBezTo>
                  <a:cubicBezTo>
                    <a:pt x="20857" y="-98"/>
                    <a:pt x="20386" y="-8"/>
                    <a:pt x="19129" y="619"/>
                  </a:cubicBezTo>
                  <a:cubicBezTo>
                    <a:pt x="17872" y="1246"/>
                    <a:pt x="15830" y="2412"/>
                    <a:pt x="13592" y="3577"/>
                  </a:cubicBezTo>
                  <a:cubicBezTo>
                    <a:pt x="11353" y="4742"/>
                    <a:pt x="8918" y="5907"/>
                    <a:pt x="7504" y="6624"/>
                  </a:cubicBezTo>
                  <a:cubicBezTo>
                    <a:pt x="6091" y="7341"/>
                    <a:pt x="5698" y="7610"/>
                    <a:pt x="5462" y="7968"/>
                  </a:cubicBezTo>
                  <a:cubicBezTo>
                    <a:pt x="5227" y="8327"/>
                    <a:pt x="5148" y="8775"/>
                    <a:pt x="5344" y="9089"/>
                  </a:cubicBezTo>
                  <a:cubicBezTo>
                    <a:pt x="5541" y="9402"/>
                    <a:pt x="6012" y="9582"/>
                    <a:pt x="7269" y="9761"/>
                  </a:cubicBezTo>
                  <a:cubicBezTo>
                    <a:pt x="8525" y="9940"/>
                    <a:pt x="10568" y="10119"/>
                    <a:pt x="11785" y="10299"/>
                  </a:cubicBezTo>
                  <a:cubicBezTo>
                    <a:pt x="13003" y="10478"/>
                    <a:pt x="13395" y="10657"/>
                    <a:pt x="13513" y="10971"/>
                  </a:cubicBezTo>
                  <a:cubicBezTo>
                    <a:pt x="13631" y="11285"/>
                    <a:pt x="13474" y="11733"/>
                    <a:pt x="12256" y="12674"/>
                  </a:cubicBezTo>
                  <a:cubicBezTo>
                    <a:pt x="11039" y="13615"/>
                    <a:pt x="8761" y="15049"/>
                    <a:pt x="6640" y="16304"/>
                  </a:cubicBezTo>
                  <a:cubicBezTo>
                    <a:pt x="4520" y="17558"/>
                    <a:pt x="2556" y="18634"/>
                    <a:pt x="1417" y="19351"/>
                  </a:cubicBezTo>
                  <a:cubicBezTo>
                    <a:pt x="278" y="20068"/>
                    <a:pt x="-36" y="20426"/>
                    <a:pt x="3" y="20695"/>
                  </a:cubicBezTo>
                  <a:cubicBezTo>
                    <a:pt x="43" y="20964"/>
                    <a:pt x="435" y="21143"/>
                    <a:pt x="1849" y="21278"/>
                  </a:cubicBezTo>
                  <a:cubicBezTo>
                    <a:pt x="3263" y="21412"/>
                    <a:pt x="5698" y="21502"/>
                    <a:pt x="8133" y="21412"/>
                  </a:cubicBezTo>
                  <a:cubicBezTo>
                    <a:pt x="10568" y="21323"/>
                    <a:pt x="13003" y="21054"/>
                    <a:pt x="15202" y="21009"/>
                  </a:cubicBezTo>
                  <a:cubicBezTo>
                    <a:pt x="17401" y="20964"/>
                    <a:pt x="19365" y="21143"/>
                    <a:pt x="21328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647560" y="5682256"/>
              <a:ext cx="1" cy="72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669764" y="5593443"/>
              <a:ext cx="22204" cy="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744624" y="5660053"/>
              <a:ext cx="141625" cy="9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274" y="5082"/>
                  </a:moveTo>
                  <a:cubicBezTo>
                    <a:pt x="2396" y="3388"/>
                    <a:pt x="3518" y="1694"/>
                    <a:pt x="5201" y="847"/>
                  </a:cubicBezTo>
                  <a:cubicBezTo>
                    <a:pt x="6884" y="0"/>
                    <a:pt x="9128" y="0"/>
                    <a:pt x="10952" y="0"/>
                  </a:cubicBezTo>
                  <a:cubicBezTo>
                    <a:pt x="12775" y="0"/>
                    <a:pt x="14178" y="0"/>
                    <a:pt x="14598" y="1059"/>
                  </a:cubicBezTo>
                  <a:cubicBezTo>
                    <a:pt x="15019" y="2118"/>
                    <a:pt x="14458" y="4235"/>
                    <a:pt x="12214" y="6776"/>
                  </a:cubicBezTo>
                  <a:cubicBezTo>
                    <a:pt x="9970" y="9318"/>
                    <a:pt x="6042" y="12282"/>
                    <a:pt x="3518" y="14400"/>
                  </a:cubicBezTo>
                  <a:cubicBezTo>
                    <a:pt x="993" y="16518"/>
                    <a:pt x="-129" y="17788"/>
                    <a:pt x="11" y="18424"/>
                  </a:cubicBezTo>
                  <a:cubicBezTo>
                    <a:pt x="152" y="19059"/>
                    <a:pt x="1554" y="19059"/>
                    <a:pt x="5341" y="19482"/>
                  </a:cubicBezTo>
                  <a:cubicBezTo>
                    <a:pt x="9128" y="19906"/>
                    <a:pt x="15300" y="20753"/>
                    <a:pt x="214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928972" y="5648951"/>
              <a:ext cx="133140" cy="12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152" fill="norm" stroke="1" extrusionOk="0">
                  <a:moveTo>
                    <a:pt x="19270" y="8576"/>
                  </a:moveTo>
                  <a:cubicBezTo>
                    <a:pt x="18406" y="6671"/>
                    <a:pt x="17542" y="4765"/>
                    <a:pt x="14950" y="4129"/>
                  </a:cubicBezTo>
                  <a:cubicBezTo>
                    <a:pt x="12358" y="3494"/>
                    <a:pt x="8038" y="4129"/>
                    <a:pt x="5158" y="6194"/>
                  </a:cubicBezTo>
                  <a:cubicBezTo>
                    <a:pt x="2278" y="8259"/>
                    <a:pt x="838" y="11753"/>
                    <a:pt x="262" y="14453"/>
                  </a:cubicBezTo>
                  <a:cubicBezTo>
                    <a:pt x="-314" y="17153"/>
                    <a:pt x="-26" y="19059"/>
                    <a:pt x="1990" y="20171"/>
                  </a:cubicBezTo>
                  <a:cubicBezTo>
                    <a:pt x="4006" y="21282"/>
                    <a:pt x="7750" y="21600"/>
                    <a:pt x="11350" y="20329"/>
                  </a:cubicBezTo>
                  <a:cubicBezTo>
                    <a:pt x="14950" y="19059"/>
                    <a:pt x="18406" y="16200"/>
                    <a:pt x="19846" y="13341"/>
                  </a:cubicBezTo>
                  <a:cubicBezTo>
                    <a:pt x="21286" y="10482"/>
                    <a:pt x="20710" y="7624"/>
                    <a:pt x="19846" y="5400"/>
                  </a:cubicBezTo>
                  <a:cubicBezTo>
                    <a:pt x="18982" y="3177"/>
                    <a:pt x="17830" y="1588"/>
                    <a:pt x="166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847392" y="4915246"/>
              <a:ext cx="144324" cy="14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1833"/>
                  </a:moveTo>
                  <a:cubicBezTo>
                    <a:pt x="0" y="7443"/>
                    <a:pt x="0" y="13053"/>
                    <a:pt x="0" y="16560"/>
                  </a:cubicBezTo>
                  <a:cubicBezTo>
                    <a:pt x="0" y="20066"/>
                    <a:pt x="0" y="21469"/>
                    <a:pt x="0" y="21469"/>
                  </a:cubicBezTo>
                  <a:cubicBezTo>
                    <a:pt x="0" y="21469"/>
                    <a:pt x="0" y="20066"/>
                    <a:pt x="554" y="16840"/>
                  </a:cubicBezTo>
                  <a:cubicBezTo>
                    <a:pt x="1108" y="13614"/>
                    <a:pt x="2215" y="8565"/>
                    <a:pt x="3738" y="5199"/>
                  </a:cubicBezTo>
                  <a:cubicBezTo>
                    <a:pt x="5262" y="1833"/>
                    <a:pt x="7200" y="150"/>
                    <a:pt x="9415" y="9"/>
                  </a:cubicBezTo>
                  <a:cubicBezTo>
                    <a:pt x="11631" y="-131"/>
                    <a:pt x="14123" y="1272"/>
                    <a:pt x="16200" y="4918"/>
                  </a:cubicBezTo>
                  <a:cubicBezTo>
                    <a:pt x="18277" y="8565"/>
                    <a:pt x="19938" y="14456"/>
                    <a:pt x="21600" y="20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352840" y="5039876"/>
              <a:ext cx="116252" cy="16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03" fill="norm" stroke="1" extrusionOk="0">
                  <a:moveTo>
                    <a:pt x="1998" y="4123"/>
                  </a:moveTo>
                  <a:cubicBezTo>
                    <a:pt x="1312" y="7003"/>
                    <a:pt x="627" y="9883"/>
                    <a:pt x="284" y="12283"/>
                  </a:cubicBezTo>
                  <a:cubicBezTo>
                    <a:pt x="-59" y="14683"/>
                    <a:pt x="-59" y="16603"/>
                    <a:pt x="112" y="16843"/>
                  </a:cubicBezTo>
                  <a:cubicBezTo>
                    <a:pt x="284" y="17083"/>
                    <a:pt x="627" y="15643"/>
                    <a:pt x="1484" y="13003"/>
                  </a:cubicBezTo>
                  <a:cubicBezTo>
                    <a:pt x="2341" y="10363"/>
                    <a:pt x="3712" y="6523"/>
                    <a:pt x="5255" y="4003"/>
                  </a:cubicBezTo>
                  <a:cubicBezTo>
                    <a:pt x="6798" y="1483"/>
                    <a:pt x="8512" y="283"/>
                    <a:pt x="10227" y="43"/>
                  </a:cubicBezTo>
                  <a:cubicBezTo>
                    <a:pt x="11941" y="-197"/>
                    <a:pt x="13655" y="523"/>
                    <a:pt x="15198" y="3643"/>
                  </a:cubicBezTo>
                  <a:cubicBezTo>
                    <a:pt x="16741" y="6763"/>
                    <a:pt x="18112" y="12283"/>
                    <a:pt x="19141" y="15643"/>
                  </a:cubicBezTo>
                  <a:cubicBezTo>
                    <a:pt x="20170" y="19003"/>
                    <a:pt x="20855" y="20203"/>
                    <a:pt x="21541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429980" y="5173536"/>
              <a:ext cx="277801" cy="29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59" fill="norm" stroke="1" extrusionOk="0">
                  <a:moveTo>
                    <a:pt x="17498" y="3059"/>
                  </a:moveTo>
                  <a:cubicBezTo>
                    <a:pt x="17782" y="1992"/>
                    <a:pt x="18067" y="926"/>
                    <a:pt x="17853" y="392"/>
                  </a:cubicBezTo>
                  <a:cubicBezTo>
                    <a:pt x="17640" y="-141"/>
                    <a:pt x="16930" y="-141"/>
                    <a:pt x="15011" y="459"/>
                  </a:cubicBezTo>
                  <a:cubicBezTo>
                    <a:pt x="13093" y="1059"/>
                    <a:pt x="9967" y="2259"/>
                    <a:pt x="7267" y="4392"/>
                  </a:cubicBezTo>
                  <a:cubicBezTo>
                    <a:pt x="4567" y="6526"/>
                    <a:pt x="2293" y="9592"/>
                    <a:pt x="1085" y="11926"/>
                  </a:cubicBezTo>
                  <a:cubicBezTo>
                    <a:pt x="-123" y="14259"/>
                    <a:pt x="-265" y="15859"/>
                    <a:pt x="374" y="17192"/>
                  </a:cubicBezTo>
                  <a:cubicBezTo>
                    <a:pt x="1014" y="18526"/>
                    <a:pt x="2435" y="19592"/>
                    <a:pt x="6059" y="20259"/>
                  </a:cubicBezTo>
                  <a:cubicBezTo>
                    <a:pt x="9682" y="20926"/>
                    <a:pt x="15509" y="21192"/>
                    <a:pt x="21335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774390" y="5471323"/>
              <a:ext cx="1" cy="9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807695" y="5349203"/>
              <a:ext cx="1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124096" y="5240275"/>
              <a:ext cx="186670" cy="44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89" fill="norm" stroke="1" extrusionOk="0">
                  <a:moveTo>
                    <a:pt x="5662" y="6274"/>
                  </a:moveTo>
                  <a:cubicBezTo>
                    <a:pt x="5033" y="9638"/>
                    <a:pt x="4404" y="13002"/>
                    <a:pt x="4089" y="15259"/>
                  </a:cubicBezTo>
                  <a:cubicBezTo>
                    <a:pt x="3775" y="17516"/>
                    <a:pt x="3775" y="18667"/>
                    <a:pt x="3460" y="19597"/>
                  </a:cubicBezTo>
                  <a:cubicBezTo>
                    <a:pt x="3146" y="20526"/>
                    <a:pt x="2516" y="21234"/>
                    <a:pt x="2097" y="21367"/>
                  </a:cubicBezTo>
                  <a:cubicBezTo>
                    <a:pt x="1678" y="21500"/>
                    <a:pt x="1468" y="21057"/>
                    <a:pt x="1992" y="19287"/>
                  </a:cubicBezTo>
                  <a:cubicBezTo>
                    <a:pt x="2516" y="17516"/>
                    <a:pt x="3775" y="14418"/>
                    <a:pt x="5243" y="11187"/>
                  </a:cubicBezTo>
                  <a:cubicBezTo>
                    <a:pt x="6711" y="7956"/>
                    <a:pt x="8388" y="4592"/>
                    <a:pt x="9542" y="2644"/>
                  </a:cubicBezTo>
                  <a:cubicBezTo>
                    <a:pt x="10695" y="697"/>
                    <a:pt x="11324" y="166"/>
                    <a:pt x="12268" y="33"/>
                  </a:cubicBezTo>
                  <a:cubicBezTo>
                    <a:pt x="13212" y="-100"/>
                    <a:pt x="14470" y="166"/>
                    <a:pt x="16148" y="918"/>
                  </a:cubicBezTo>
                  <a:cubicBezTo>
                    <a:pt x="17825" y="1670"/>
                    <a:pt x="19922" y="2910"/>
                    <a:pt x="20761" y="4105"/>
                  </a:cubicBezTo>
                  <a:cubicBezTo>
                    <a:pt x="21600" y="5300"/>
                    <a:pt x="21181" y="6451"/>
                    <a:pt x="18769" y="7425"/>
                  </a:cubicBezTo>
                  <a:cubicBezTo>
                    <a:pt x="16357" y="8398"/>
                    <a:pt x="11953" y="9195"/>
                    <a:pt x="8493" y="9416"/>
                  </a:cubicBezTo>
                  <a:cubicBezTo>
                    <a:pt x="5033" y="9638"/>
                    <a:pt x="2517" y="9284"/>
                    <a:pt x="0" y="8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379436" y="5121617"/>
              <a:ext cx="22206" cy="15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71"/>
                    <a:pt x="7200" y="1543"/>
                    <a:pt x="5400" y="3600"/>
                  </a:cubicBezTo>
                  <a:cubicBezTo>
                    <a:pt x="3600" y="5657"/>
                    <a:pt x="7200" y="9000"/>
                    <a:pt x="7200" y="12214"/>
                  </a:cubicBezTo>
                  <a:cubicBezTo>
                    <a:pt x="7200" y="15429"/>
                    <a:pt x="360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373886" y="5009003"/>
              <a:ext cx="43377" cy="5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551" fill="norm" stroke="1" extrusionOk="0">
                  <a:moveTo>
                    <a:pt x="8100" y="12347"/>
                  </a:moveTo>
                  <a:cubicBezTo>
                    <a:pt x="9000" y="16274"/>
                    <a:pt x="9900" y="20201"/>
                    <a:pt x="12150" y="20529"/>
                  </a:cubicBezTo>
                  <a:cubicBezTo>
                    <a:pt x="14400" y="20856"/>
                    <a:pt x="18000" y="17583"/>
                    <a:pt x="19800" y="13656"/>
                  </a:cubicBezTo>
                  <a:cubicBezTo>
                    <a:pt x="21600" y="9729"/>
                    <a:pt x="21600" y="5147"/>
                    <a:pt x="19350" y="2529"/>
                  </a:cubicBezTo>
                  <a:cubicBezTo>
                    <a:pt x="17100" y="-89"/>
                    <a:pt x="12600" y="-744"/>
                    <a:pt x="9000" y="892"/>
                  </a:cubicBezTo>
                  <a:cubicBezTo>
                    <a:pt x="5400" y="2529"/>
                    <a:pt x="2700" y="6456"/>
                    <a:pt x="0" y="10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588520" y="5188228"/>
              <a:ext cx="196132" cy="28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62" y="0"/>
                    <a:pt x="17525" y="0"/>
                    <a:pt x="14264" y="1271"/>
                  </a:cubicBezTo>
                  <a:cubicBezTo>
                    <a:pt x="11004" y="2541"/>
                    <a:pt x="6521" y="5082"/>
                    <a:pt x="3770" y="7835"/>
                  </a:cubicBezTo>
                  <a:cubicBezTo>
                    <a:pt x="1019" y="10588"/>
                    <a:pt x="0" y="13553"/>
                    <a:pt x="0" y="15812"/>
                  </a:cubicBezTo>
                  <a:cubicBezTo>
                    <a:pt x="0" y="18071"/>
                    <a:pt x="1019" y="19624"/>
                    <a:pt x="3974" y="20471"/>
                  </a:cubicBezTo>
                  <a:cubicBezTo>
                    <a:pt x="6928" y="21318"/>
                    <a:pt x="11819" y="21459"/>
                    <a:pt x="167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818274" y="5282593"/>
              <a:ext cx="27438" cy="19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00"/>
                    <a:pt x="-1582" y="10000"/>
                    <a:pt x="1118" y="13600"/>
                  </a:cubicBezTo>
                  <a:cubicBezTo>
                    <a:pt x="3818" y="17200"/>
                    <a:pt x="11918" y="194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917873" y="5398669"/>
              <a:ext cx="155425" cy="1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771" y="11375"/>
                    <a:pt x="1543" y="2735"/>
                    <a:pt x="5143" y="575"/>
                  </a:cubicBezTo>
                  <a:cubicBezTo>
                    <a:pt x="8743" y="-1585"/>
                    <a:pt x="1517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137694" y="5237494"/>
              <a:ext cx="120106" cy="414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323" fill="norm" stroke="1" extrusionOk="0">
                  <a:moveTo>
                    <a:pt x="8123" y="7743"/>
                  </a:moveTo>
                  <a:cubicBezTo>
                    <a:pt x="6189" y="9741"/>
                    <a:pt x="4254" y="11739"/>
                    <a:pt x="3126" y="13690"/>
                  </a:cubicBezTo>
                  <a:cubicBezTo>
                    <a:pt x="1998" y="15641"/>
                    <a:pt x="1675" y="17544"/>
                    <a:pt x="1353" y="18923"/>
                  </a:cubicBezTo>
                  <a:cubicBezTo>
                    <a:pt x="1031" y="20303"/>
                    <a:pt x="708" y="21160"/>
                    <a:pt x="547" y="21302"/>
                  </a:cubicBezTo>
                  <a:cubicBezTo>
                    <a:pt x="386" y="21445"/>
                    <a:pt x="386" y="20874"/>
                    <a:pt x="225" y="18876"/>
                  </a:cubicBezTo>
                  <a:cubicBezTo>
                    <a:pt x="63" y="16878"/>
                    <a:pt x="-259" y="13452"/>
                    <a:pt x="386" y="10502"/>
                  </a:cubicBezTo>
                  <a:cubicBezTo>
                    <a:pt x="1031" y="7552"/>
                    <a:pt x="2643" y="5078"/>
                    <a:pt x="4093" y="3413"/>
                  </a:cubicBezTo>
                  <a:cubicBezTo>
                    <a:pt x="5544" y="1748"/>
                    <a:pt x="6834" y="892"/>
                    <a:pt x="8284" y="416"/>
                  </a:cubicBezTo>
                  <a:cubicBezTo>
                    <a:pt x="9735" y="-60"/>
                    <a:pt x="11347" y="-155"/>
                    <a:pt x="13442" y="273"/>
                  </a:cubicBezTo>
                  <a:cubicBezTo>
                    <a:pt x="15538" y="701"/>
                    <a:pt x="18117" y="1653"/>
                    <a:pt x="19568" y="2842"/>
                  </a:cubicBezTo>
                  <a:cubicBezTo>
                    <a:pt x="21019" y="4032"/>
                    <a:pt x="21341" y="5459"/>
                    <a:pt x="20374" y="6696"/>
                  </a:cubicBezTo>
                  <a:cubicBezTo>
                    <a:pt x="19407" y="7933"/>
                    <a:pt x="17150" y="8980"/>
                    <a:pt x="13765" y="9646"/>
                  </a:cubicBezTo>
                  <a:cubicBezTo>
                    <a:pt x="10380" y="10312"/>
                    <a:pt x="5866" y="10597"/>
                    <a:pt x="1353" y="10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289782" y="5199329"/>
              <a:ext cx="127224" cy="28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5737" y="0"/>
                  </a:moveTo>
                  <a:cubicBezTo>
                    <a:pt x="18206" y="3529"/>
                    <a:pt x="20674" y="7059"/>
                    <a:pt x="21137" y="10306"/>
                  </a:cubicBezTo>
                  <a:cubicBezTo>
                    <a:pt x="21600" y="13553"/>
                    <a:pt x="20057" y="16518"/>
                    <a:pt x="16200" y="18353"/>
                  </a:cubicBezTo>
                  <a:cubicBezTo>
                    <a:pt x="12343" y="20188"/>
                    <a:pt x="6171" y="208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406817" y="5049890"/>
              <a:ext cx="104178" cy="13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35" fill="norm" stroke="1" extrusionOk="0">
                  <a:moveTo>
                    <a:pt x="7862" y="10583"/>
                  </a:moveTo>
                  <a:cubicBezTo>
                    <a:pt x="7104" y="12062"/>
                    <a:pt x="6346" y="13542"/>
                    <a:pt x="5209" y="15317"/>
                  </a:cubicBezTo>
                  <a:cubicBezTo>
                    <a:pt x="4072" y="17093"/>
                    <a:pt x="2557" y="19164"/>
                    <a:pt x="1609" y="19312"/>
                  </a:cubicBezTo>
                  <a:cubicBezTo>
                    <a:pt x="662" y="19460"/>
                    <a:pt x="283" y="17684"/>
                    <a:pt x="93" y="15021"/>
                  </a:cubicBezTo>
                  <a:cubicBezTo>
                    <a:pt x="-96" y="12358"/>
                    <a:pt x="-96" y="8808"/>
                    <a:pt x="1041" y="5849"/>
                  </a:cubicBezTo>
                  <a:cubicBezTo>
                    <a:pt x="2178" y="2890"/>
                    <a:pt x="4451" y="523"/>
                    <a:pt x="7483" y="79"/>
                  </a:cubicBezTo>
                  <a:cubicBezTo>
                    <a:pt x="10515" y="-365"/>
                    <a:pt x="14304" y="1114"/>
                    <a:pt x="16957" y="3482"/>
                  </a:cubicBezTo>
                  <a:cubicBezTo>
                    <a:pt x="19609" y="5849"/>
                    <a:pt x="21125" y="9104"/>
                    <a:pt x="21315" y="12210"/>
                  </a:cubicBezTo>
                  <a:cubicBezTo>
                    <a:pt x="21504" y="15317"/>
                    <a:pt x="20367" y="18276"/>
                    <a:pt x="19230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561775" y="5144644"/>
              <a:ext cx="72163" cy="1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215" y="6132"/>
                    <a:pt x="4431" y="-1068"/>
                    <a:pt x="8031" y="132"/>
                  </a:cubicBezTo>
                  <a:cubicBezTo>
                    <a:pt x="11631" y="1332"/>
                    <a:pt x="16615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6711649" y="5088312"/>
              <a:ext cx="16654" cy="13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733853" y="5010599"/>
              <a:ext cx="33306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183474" y="5410263"/>
              <a:ext cx="194283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216780" y="5510179"/>
              <a:ext cx="222036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4400"/>
                    <a:pt x="12600" y="7200"/>
                    <a:pt x="16200" y="360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607289" y="5227084"/>
              <a:ext cx="231191" cy="38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21085" y="0"/>
                  </a:moveTo>
                  <a:cubicBezTo>
                    <a:pt x="18723" y="0"/>
                    <a:pt x="16360" y="0"/>
                    <a:pt x="13998" y="874"/>
                  </a:cubicBezTo>
                  <a:cubicBezTo>
                    <a:pt x="11635" y="1749"/>
                    <a:pt x="9272" y="3497"/>
                    <a:pt x="6910" y="5451"/>
                  </a:cubicBezTo>
                  <a:cubicBezTo>
                    <a:pt x="4547" y="7406"/>
                    <a:pt x="2185" y="9566"/>
                    <a:pt x="919" y="11571"/>
                  </a:cubicBezTo>
                  <a:cubicBezTo>
                    <a:pt x="-346" y="13577"/>
                    <a:pt x="-515" y="15429"/>
                    <a:pt x="1763" y="17074"/>
                  </a:cubicBezTo>
                  <a:cubicBezTo>
                    <a:pt x="4041" y="18720"/>
                    <a:pt x="8766" y="20160"/>
                    <a:pt x="134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857174" y="5317992"/>
              <a:ext cx="86773" cy="25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423" fill="norm" stroke="1" extrusionOk="0">
                  <a:moveTo>
                    <a:pt x="20673" y="2171"/>
                  </a:moveTo>
                  <a:cubicBezTo>
                    <a:pt x="19791" y="1232"/>
                    <a:pt x="18910" y="293"/>
                    <a:pt x="17367" y="58"/>
                  </a:cubicBezTo>
                  <a:cubicBezTo>
                    <a:pt x="15824" y="-177"/>
                    <a:pt x="13620" y="293"/>
                    <a:pt x="10755" y="1701"/>
                  </a:cubicBezTo>
                  <a:cubicBezTo>
                    <a:pt x="7889" y="3110"/>
                    <a:pt x="4363" y="5458"/>
                    <a:pt x="2159" y="7962"/>
                  </a:cubicBezTo>
                  <a:cubicBezTo>
                    <a:pt x="-45" y="10466"/>
                    <a:pt x="-927" y="13127"/>
                    <a:pt x="1277" y="15397"/>
                  </a:cubicBezTo>
                  <a:cubicBezTo>
                    <a:pt x="3481" y="17666"/>
                    <a:pt x="8771" y="19545"/>
                    <a:pt x="14061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8033792" y="5376958"/>
              <a:ext cx="26724" cy="16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248"/>
                    <a:pt x="6398" y="497"/>
                    <a:pt x="2798" y="1490"/>
                  </a:cubicBezTo>
                  <a:cubicBezTo>
                    <a:pt x="-802" y="2483"/>
                    <a:pt x="-802" y="4221"/>
                    <a:pt x="2078" y="7697"/>
                  </a:cubicBezTo>
                  <a:cubicBezTo>
                    <a:pt x="4958" y="11172"/>
                    <a:pt x="10718" y="16386"/>
                    <a:pt x="164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093820" y="5465280"/>
              <a:ext cx="83265" cy="1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8247395" y="5365889"/>
              <a:ext cx="117548" cy="30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08" fill="norm" stroke="1" extrusionOk="0">
                  <a:moveTo>
                    <a:pt x="4387" y="3878"/>
                  </a:moveTo>
                  <a:cubicBezTo>
                    <a:pt x="3712" y="7758"/>
                    <a:pt x="3037" y="11638"/>
                    <a:pt x="2700" y="14354"/>
                  </a:cubicBezTo>
                  <a:cubicBezTo>
                    <a:pt x="2362" y="17070"/>
                    <a:pt x="2362" y="18623"/>
                    <a:pt x="2362" y="19722"/>
                  </a:cubicBezTo>
                  <a:cubicBezTo>
                    <a:pt x="2362" y="20821"/>
                    <a:pt x="2362" y="21468"/>
                    <a:pt x="2194" y="21403"/>
                  </a:cubicBezTo>
                  <a:cubicBezTo>
                    <a:pt x="2025" y="21339"/>
                    <a:pt x="1687" y="20563"/>
                    <a:pt x="1181" y="18170"/>
                  </a:cubicBezTo>
                  <a:cubicBezTo>
                    <a:pt x="675" y="15777"/>
                    <a:pt x="0" y="11767"/>
                    <a:pt x="0" y="8728"/>
                  </a:cubicBezTo>
                  <a:cubicBezTo>
                    <a:pt x="0" y="5688"/>
                    <a:pt x="675" y="3619"/>
                    <a:pt x="1687" y="2261"/>
                  </a:cubicBezTo>
                  <a:cubicBezTo>
                    <a:pt x="2700" y="903"/>
                    <a:pt x="4050" y="256"/>
                    <a:pt x="6750" y="62"/>
                  </a:cubicBezTo>
                  <a:cubicBezTo>
                    <a:pt x="9450" y="-132"/>
                    <a:pt x="13500" y="127"/>
                    <a:pt x="16538" y="838"/>
                  </a:cubicBezTo>
                  <a:cubicBezTo>
                    <a:pt x="19575" y="1549"/>
                    <a:pt x="21600" y="2713"/>
                    <a:pt x="21431" y="4266"/>
                  </a:cubicBezTo>
                  <a:cubicBezTo>
                    <a:pt x="21263" y="5818"/>
                    <a:pt x="18900" y="7758"/>
                    <a:pt x="16031" y="8728"/>
                  </a:cubicBezTo>
                  <a:cubicBezTo>
                    <a:pt x="13163" y="9698"/>
                    <a:pt x="9787" y="9698"/>
                    <a:pt x="6412" y="9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8376915" y="5299245"/>
              <a:ext cx="58248" cy="28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9" h="21600" fill="norm" stroke="1" extrusionOk="0">
                  <a:moveTo>
                    <a:pt x="1906" y="0"/>
                  </a:moveTo>
                  <a:cubicBezTo>
                    <a:pt x="5083" y="0"/>
                    <a:pt x="8259" y="0"/>
                    <a:pt x="10482" y="485"/>
                  </a:cubicBezTo>
                  <a:cubicBezTo>
                    <a:pt x="12706" y="969"/>
                    <a:pt x="13976" y="1938"/>
                    <a:pt x="16200" y="4154"/>
                  </a:cubicBezTo>
                  <a:cubicBezTo>
                    <a:pt x="18424" y="6369"/>
                    <a:pt x="21600" y="9831"/>
                    <a:pt x="19059" y="12946"/>
                  </a:cubicBezTo>
                  <a:cubicBezTo>
                    <a:pt x="16518" y="16062"/>
                    <a:pt x="8259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8610053" y="5454670"/>
              <a:ext cx="210934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74" y="7200"/>
                    <a:pt x="11747" y="14400"/>
                    <a:pt x="15347" y="18000"/>
                  </a:cubicBezTo>
                  <a:cubicBezTo>
                    <a:pt x="18947" y="21600"/>
                    <a:pt x="20274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8732173" y="5399161"/>
              <a:ext cx="22204" cy="18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891"/>
                    <a:pt x="10800" y="11782"/>
                    <a:pt x="14400" y="15382"/>
                  </a:cubicBezTo>
                  <a:cubicBezTo>
                    <a:pt x="18000" y="18982"/>
                    <a:pt x="19800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940078" y="5350775"/>
              <a:ext cx="123448" cy="41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73" fill="norm" stroke="1" extrusionOk="0">
                  <a:moveTo>
                    <a:pt x="2390" y="5148"/>
                  </a:moveTo>
                  <a:cubicBezTo>
                    <a:pt x="2077" y="9217"/>
                    <a:pt x="1764" y="13285"/>
                    <a:pt x="1608" y="15803"/>
                  </a:cubicBezTo>
                  <a:cubicBezTo>
                    <a:pt x="1451" y="18322"/>
                    <a:pt x="1451" y="19290"/>
                    <a:pt x="1295" y="20065"/>
                  </a:cubicBezTo>
                  <a:cubicBezTo>
                    <a:pt x="1138" y="20840"/>
                    <a:pt x="825" y="21421"/>
                    <a:pt x="669" y="21470"/>
                  </a:cubicBezTo>
                  <a:cubicBezTo>
                    <a:pt x="512" y="21518"/>
                    <a:pt x="512" y="21034"/>
                    <a:pt x="356" y="19242"/>
                  </a:cubicBezTo>
                  <a:cubicBezTo>
                    <a:pt x="199" y="17450"/>
                    <a:pt x="-114" y="14350"/>
                    <a:pt x="43" y="11493"/>
                  </a:cubicBezTo>
                  <a:cubicBezTo>
                    <a:pt x="199" y="8635"/>
                    <a:pt x="825" y="6020"/>
                    <a:pt x="1608" y="4325"/>
                  </a:cubicBezTo>
                  <a:cubicBezTo>
                    <a:pt x="2390" y="2630"/>
                    <a:pt x="3329" y="1855"/>
                    <a:pt x="4425" y="1274"/>
                  </a:cubicBezTo>
                  <a:cubicBezTo>
                    <a:pt x="5521" y="693"/>
                    <a:pt x="6773" y="305"/>
                    <a:pt x="8182" y="112"/>
                  </a:cubicBezTo>
                  <a:cubicBezTo>
                    <a:pt x="9590" y="-82"/>
                    <a:pt x="11156" y="-82"/>
                    <a:pt x="13503" y="596"/>
                  </a:cubicBezTo>
                  <a:cubicBezTo>
                    <a:pt x="15851" y="1274"/>
                    <a:pt x="18982" y="2630"/>
                    <a:pt x="20234" y="3986"/>
                  </a:cubicBezTo>
                  <a:cubicBezTo>
                    <a:pt x="21486" y="5342"/>
                    <a:pt x="20860" y="6698"/>
                    <a:pt x="18982" y="7715"/>
                  </a:cubicBezTo>
                  <a:cubicBezTo>
                    <a:pt x="17103" y="8732"/>
                    <a:pt x="13973" y="9410"/>
                    <a:pt x="11625" y="9749"/>
                  </a:cubicBezTo>
                  <a:cubicBezTo>
                    <a:pt x="9277" y="10088"/>
                    <a:pt x="7712" y="10088"/>
                    <a:pt x="6773" y="9895"/>
                  </a:cubicBezTo>
                  <a:cubicBezTo>
                    <a:pt x="5834" y="9701"/>
                    <a:pt x="5521" y="9314"/>
                    <a:pt x="5208" y="8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9120734" y="5282593"/>
              <a:ext cx="125087" cy="34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0" y="0"/>
                  </a:moveTo>
                  <a:cubicBezTo>
                    <a:pt x="3394" y="465"/>
                    <a:pt x="6789" y="929"/>
                    <a:pt x="10491" y="2671"/>
                  </a:cubicBezTo>
                  <a:cubicBezTo>
                    <a:pt x="14194" y="4413"/>
                    <a:pt x="18206" y="7432"/>
                    <a:pt x="19903" y="10277"/>
                  </a:cubicBezTo>
                  <a:cubicBezTo>
                    <a:pt x="21600" y="13123"/>
                    <a:pt x="20983" y="15794"/>
                    <a:pt x="18514" y="17652"/>
                  </a:cubicBezTo>
                  <a:cubicBezTo>
                    <a:pt x="16046" y="19510"/>
                    <a:pt x="11726" y="20555"/>
                    <a:pt x="74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315015" y="5099910"/>
              <a:ext cx="138773" cy="14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6957"/>
                  </a:moveTo>
                  <a:cubicBezTo>
                    <a:pt x="288" y="9559"/>
                    <a:pt x="576" y="12162"/>
                    <a:pt x="576" y="14244"/>
                  </a:cubicBezTo>
                  <a:cubicBezTo>
                    <a:pt x="576" y="16326"/>
                    <a:pt x="288" y="17887"/>
                    <a:pt x="144" y="18017"/>
                  </a:cubicBezTo>
                  <a:cubicBezTo>
                    <a:pt x="0" y="18147"/>
                    <a:pt x="0" y="16846"/>
                    <a:pt x="288" y="13853"/>
                  </a:cubicBezTo>
                  <a:cubicBezTo>
                    <a:pt x="576" y="10861"/>
                    <a:pt x="1152" y="6176"/>
                    <a:pt x="2448" y="3314"/>
                  </a:cubicBezTo>
                  <a:cubicBezTo>
                    <a:pt x="3744" y="451"/>
                    <a:pt x="5760" y="-590"/>
                    <a:pt x="8784" y="321"/>
                  </a:cubicBezTo>
                  <a:cubicBezTo>
                    <a:pt x="11808" y="1232"/>
                    <a:pt x="15840" y="4094"/>
                    <a:pt x="18144" y="7868"/>
                  </a:cubicBezTo>
                  <a:cubicBezTo>
                    <a:pt x="20448" y="11641"/>
                    <a:pt x="21024" y="16326"/>
                    <a:pt x="21600" y="21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7250085" y="6168118"/>
              <a:ext cx="216486" cy="1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08" y="11918"/>
                    <a:pt x="11815" y="3818"/>
                    <a:pt x="15415" y="1118"/>
                  </a:cubicBezTo>
                  <a:cubicBezTo>
                    <a:pt x="19015" y="-1582"/>
                    <a:pt x="20308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327797" y="6292854"/>
              <a:ext cx="122121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7860683" y="6098573"/>
              <a:ext cx="5552" cy="21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92"/>
                    <a:pt x="0" y="7385"/>
                    <a:pt x="3600" y="10985"/>
                  </a:cubicBezTo>
                  <a:cubicBezTo>
                    <a:pt x="7200" y="14585"/>
                    <a:pt x="14400" y="180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7910137" y="5940600"/>
              <a:ext cx="111522" cy="13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13" fill="norm" stroke="1" extrusionOk="0">
                  <a:moveTo>
                    <a:pt x="4345" y="1313"/>
                  </a:moveTo>
                  <a:cubicBezTo>
                    <a:pt x="3283" y="2513"/>
                    <a:pt x="2221" y="3713"/>
                    <a:pt x="1690" y="5063"/>
                  </a:cubicBezTo>
                  <a:cubicBezTo>
                    <a:pt x="1158" y="6413"/>
                    <a:pt x="1158" y="7913"/>
                    <a:pt x="1158" y="9563"/>
                  </a:cubicBezTo>
                  <a:cubicBezTo>
                    <a:pt x="1158" y="11213"/>
                    <a:pt x="1158" y="13013"/>
                    <a:pt x="804" y="13163"/>
                  </a:cubicBezTo>
                  <a:cubicBezTo>
                    <a:pt x="450" y="13313"/>
                    <a:pt x="-258" y="11813"/>
                    <a:pt x="96" y="9563"/>
                  </a:cubicBezTo>
                  <a:cubicBezTo>
                    <a:pt x="450" y="7313"/>
                    <a:pt x="1867" y="4313"/>
                    <a:pt x="3283" y="2363"/>
                  </a:cubicBezTo>
                  <a:cubicBezTo>
                    <a:pt x="4699" y="413"/>
                    <a:pt x="6116" y="-487"/>
                    <a:pt x="9126" y="263"/>
                  </a:cubicBezTo>
                  <a:cubicBezTo>
                    <a:pt x="12135" y="1013"/>
                    <a:pt x="16739" y="3413"/>
                    <a:pt x="19040" y="7163"/>
                  </a:cubicBezTo>
                  <a:cubicBezTo>
                    <a:pt x="21342" y="10913"/>
                    <a:pt x="21342" y="16013"/>
                    <a:pt x="21342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8227041" y="6226243"/>
              <a:ext cx="149875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8280433" y="6292854"/>
              <a:ext cx="157543" cy="3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3301" y="0"/>
                  </a:moveTo>
                  <a:cubicBezTo>
                    <a:pt x="1794" y="2400"/>
                    <a:pt x="287" y="4800"/>
                    <a:pt x="36" y="7800"/>
                  </a:cubicBezTo>
                  <a:cubicBezTo>
                    <a:pt x="-215" y="10800"/>
                    <a:pt x="790" y="14400"/>
                    <a:pt x="4557" y="16800"/>
                  </a:cubicBezTo>
                  <a:cubicBezTo>
                    <a:pt x="8325" y="19200"/>
                    <a:pt x="14855" y="20400"/>
                    <a:pt x="213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8709968" y="6120776"/>
              <a:ext cx="11104" cy="23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086"/>
                    <a:pt x="21600" y="6171"/>
                    <a:pt x="21600" y="9771"/>
                  </a:cubicBezTo>
                  <a:cubicBezTo>
                    <a:pt x="21600" y="13371"/>
                    <a:pt x="10800" y="17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8554544" y="6465755"/>
              <a:ext cx="249791" cy="1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440" y="10932"/>
                    <a:pt x="10880" y="1332"/>
                    <a:pt x="14480" y="132"/>
                  </a:cubicBezTo>
                  <a:cubicBezTo>
                    <a:pt x="18080" y="-1068"/>
                    <a:pt x="1984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643358" y="6529201"/>
              <a:ext cx="249791" cy="1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40" y="12302"/>
                    <a:pt x="9280" y="4448"/>
                    <a:pt x="12880" y="1502"/>
                  </a:cubicBezTo>
                  <a:cubicBezTo>
                    <a:pt x="16480" y="-1443"/>
                    <a:pt x="1904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81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5480109" y="2635576"/>
              <a:ext cx="2091172" cy="198321"/>
            </a:xfrm>
            <a:prstGeom prst="rect">
              <a:avLst/>
            </a:prstGeom>
            <a:effectLst/>
          </p:spPr>
        </p:pic>
        <p:pic>
          <p:nvPicPr>
            <p:cNvPr id="1283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5389179" y="2768798"/>
              <a:ext cx="1971169" cy="217234"/>
            </a:xfrm>
            <a:prstGeom prst="rect">
              <a:avLst/>
            </a:prstGeom>
            <a:effectLst/>
          </p:spPr>
        </p:pic>
        <p:pic>
          <p:nvPicPr>
            <p:cNvPr id="1285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4144722" y="4456498"/>
              <a:ext cx="2321933" cy="203640"/>
            </a:xfrm>
            <a:prstGeom prst="rect">
              <a:avLst/>
            </a:prstGeom>
            <a:effectLst/>
          </p:spPr>
        </p:pic>
        <p:pic>
          <p:nvPicPr>
            <p:cNvPr id="1287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4261614" y="4629829"/>
              <a:ext cx="2288305" cy="22204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9" name="Drawing"/>
          <p:cNvGrpSpPr/>
          <p:nvPr/>
        </p:nvGrpSpPr>
        <p:grpSpPr>
          <a:xfrm>
            <a:off x="1622708" y="1152518"/>
            <a:ext cx="10245087" cy="3906857"/>
            <a:chOff x="0" y="-8440"/>
            <a:chExt cx="10245085" cy="3906856"/>
          </a:xfrm>
        </p:grpSpPr>
        <p:sp>
          <p:nvSpPr>
            <p:cNvPr id="1291" name="Line"/>
            <p:cNvSpPr/>
            <p:nvPr/>
          </p:nvSpPr>
          <p:spPr>
            <a:xfrm>
              <a:off x="0" y="358058"/>
              <a:ext cx="259042" cy="50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1260"/>
                  </a:moveTo>
                  <a:cubicBezTo>
                    <a:pt x="21446" y="868"/>
                    <a:pt x="21291" y="475"/>
                    <a:pt x="20829" y="239"/>
                  </a:cubicBezTo>
                  <a:cubicBezTo>
                    <a:pt x="20366" y="4"/>
                    <a:pt x="19594" y="-75"/>
                    <a:pt x="17974" y="82"/>
                  </a:cubicBezTo>
                  <a:cubicBezTo>
                    <a:pt x="16354" y="239"/>
                    <a:pt x="13886" y="632"/>
                    <a:pt x="11571" y="1103"/>
                  </a:cubicBezTo>
                  <a:cubicBezTo>
                    <a:pt x="9257" y="1574"/>
                    <a:pt x="7097" y="2124"/>
                    <a:pt x="5631" y="3028"/>
                  </a:cubicBezTo>
                  <a:cubicBezTo>
                    <a:pt x="4166" y="3931"/>
                    <a:pt x="3394" y="5188"/>
                    <a:pt x="2623" y="7230"/>
                  </a:cubicBezTo>
                  <a:cubicBezTo>
                    <a:pt x="1851" y="9272"/>
                    <a:pt x="1080" y="12100"/>
                    <a:pt x="617" y="14260"/>
                  </a:cubicBezTo>
                  <a:cubicBezTo>
                    <a:pt x="154" y="16420"/>
                    <a:pt x="0" y="17912"/>
                    <a:pt x="0" y="18854"/>
                  </a:cubicBezTo>
                  <a:cubicBezTo>
                    <a:pt x="0" y="19797"/>
                    <a:pt x="154" y="20190"/>
                    <a:pt x="463" y="20543"/>
                  </a:cubicBezTo>
                  <a:cubicBezTo>
                    <a:pt x="771" y="20897"/>
                    <a:pt x="1234" y="21211"/>
                    <a:pt x="2237" y="21368"/>
                  </a:cubicBezTo>
                  <a:cubicBezTo>
                    <a:pt x="3240" y="21525"/>
                    <a:pt x="4783" y="21525"/>
                    <a:pt x="7637" y="21172"/>
                  </a:cubicBezTo>
                  <a:cubicBezTo>
                    <a:pt x="10491" y="20818"/>
                    <a:pt x="14657" y="20111"/>
                    <a:pt x="18823" y="19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2952" y="665282"/>
              <a:ext cx="234988" cy="83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1" y="21600"/>
                  </a:moveTo>
                  <a:cubicBezTo>
                    <a:pt x="850" y="21600"/>
                    <a:pt x="0" y="21600"/>
                    <a:pt x="0" y="20880"/>
                  </a:cubicBezTo>
                  <a:cubicBezTo>
                    <a:pt x="0" y="20160"/>
                    <a:pt x="850" y="18720"/>
                    <a:pt x="4167" y="15600"/>
                  </a:cubicBezTo>
                  <a:cubicBezTo>
                    <a:pt x="7483" y="12480"/>
                    <a:pt x="13266" y="7680"/>
                    <a:pt x="16583" y="4800"/>
                  </a:cubicBezTo>
                  <a:cubicBezTo>
                    <a:pt x="19899" y="1920"/>
                    <a:pt x="20750" y="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83011" y="324828"/>
              <a:ext cx="353407" cy="52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766"/>
                  </a:moveTo>
                  <a:cubicBezTo>
                    <a:pt x="19791" y="383"/>
                    <a:pt x="17981" y="0"/>
                    <a:pt x="15550" y="0"/>
                  </a:cubicBezTo>
                  <a:cubicBezTo>
                    <a:pt x="13118" y="0"/>
                    <a:pt x="10065" y="383"/>
                    <a:pt x="7747" y="881"/>
                  </a:cubicBezTo>
                  <a:cubicBezTo>
                    <a:pt x="5428" y="1379"/>
                    <a:pt x="3845" y="1991"/>
                    <a:pt x="2771" y="3294"/>
                  </a:cubicBezTo>
                  <a:cubicBezTo>
                    <a:pt x="1696" y="4596"/>
                    <a:pt x="1131" y="6587"/>
                    <a:pt x="792" y="9000"/>
                  </a:cubicBezTo>
                  <a:cubicBezTo>
                    <a:pt x="452" y="11413"/>
                    <a:pt x="339" y="14247"/>
                    <a:pt x="226" y="16162"/>
                  </a:cubicBezTo>
                  <a:cubicBezTo>
                    <a:pt x="113" y="18077"/>
                    <a:pt x="0" y="19072"/>
                    <a:pt x="0" y="19800"/>
                  </a:cubicBezTo>
                  <a:cubicBezTo>
                    <a:pt x="0" y="20528"/>
                    <a:pt x="113" y="20987"/>
                    <a:pt x="452" y="21255"/>
                  </a:cubicBezTo>
                  <a:cubicBezTo>
                    <a:pt x="792" y="21523"/>
                    <a:pt x="1357" y="21600"/>
                    <a:pt x="2997" y="21523"/>
                  </a:cubicBezTo>
                  <a:cubicBezTo>
                    <a:pt x="4637" y="21447"/>
                    <a:pt x="7351" y="21217"/>
                    <a:pt x="9669" y="21026"/>
                  </a:cubicBezTo>
                  <a:cubicBezTo>
                    <a:pt x="11987" y="20834"/>
                    <a:pt x="13910" y="20681"/>
                    <a:pt x="15832" y="20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697561" y="482103"/>
              <a:ext cx="277545" cy="33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48" y="3187"/>
                    <a:pt x="4896" y="6374"/>
                    <a:pt x="7920" y="9561"/>
                  </a:cubicBezTo>
                  <a:cubicBezTo>
                    <a:pt x="10944" y="12748"/>
                    <a:pt x="14544" y="15934"/>
                    <a:pt x="16920" y="17941"/>
                  </a:cubicBezTo>
                  <a:cubicBezTo>
                    <a:pt x="19296" y="19948"/>
                    <a:pt x="20448" y="207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758722" y="503106"/>
              <a:ext cx="221935" cy="350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47" fill="norm" stroke="1" extrusionOk="0">
                  <a:moveTo>
                    <a:pt x="21412" y="73"/>
                  </a:moveTo>
                  <a:cubicBezTo>
                    <a:pt x="20341" y="-40"/>
                    <a:pt x="19270" y="-153"/>
                    <a:pt x="17395" y="808"/>
                  </a:cubicBezTo>
                  <a:cubicBezTo>
                    <a:pt x="15521" y="1770"/>
                    <a:pt x="12843" y="3805"/>
                    <a:pt x="9898" y="6632"/>
                  </a:cubicBezTo>
                  <a:cubicBezTo>
                    <a:pt x="6952" y="9460"/>
                    <a:pt x="3739" y="13078"/>
                    <a:pt x="1954" y="15510"/>
                  </a:cubicBezTo>
                  <a:cubicBezTo>
                    <a:pt x="169" y="17941"/>
                    <a:pt x="-188" y="19185"/>
                    <a:pt x="80" y="19977"/>
                  </a:cubicBezTo>
                  <a:cubicBezTo>
                    <a:pt x="348" y="20768"/>
                    <a:pt x="1240" y="21108"/>
                    <a:pt x="2133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955598" y="307014"/>
              <a:ext cx="252645" cy="58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75" fill="norm" stroke="1" extrusionOk="0">
                  <a:moveTo>
                    <a:pt x="1189" y="1542"/>
                  </a:moveTo>
                  <a:cubicBezTo>
                    <a:pt x="559" y="1133"/>
                    <a:pt x="-72" y="725"/>
                    <a:pt x="7" y="452"/>
                  </a:cubicBezTo>
                  <a:cubicBezTo>
                    <a:pt x="86" y="179"/>
                    <a:pt x="874" y="43"/>
                    <a:pt x="3002" y="9"/>
                  </a:cubicBezTo>
                  <a:cubicBezTo>
                    <a:pt x="5131" y="-25"/>
                    <a:pt x="8600" y="43"/>
                    <a:pt x="11753" y="179"/>
                  </a:cubicBezTo>
                  <a:cubicBezTo>
                    <a:pt x="14906" y="316"/>
                    <a:pt x="17744" y="520"/>
                    <a:pt x="19400" y="759"/>
                  </a:cubicBezTo>
                  <a:cubicBezTo>
                    <a:pt x="21055" y="997"/>
                    <a:pt x="21528" y="1270"/>
                    <a:pt x="21528" y="1985"/>
                  </a:cubicBezTo>
                  <a:cubicBezTo>
                    <a:pt x="21528" y="2701"/>
                    <a:pt x="21055" y="3859"/>
                    <a:pt x="20424" y="5562"/>
                  </a:cubicBezTo>
                  <a:cubicBezTo>
                    <a:pt x="19794" y="7266"/>
                    <a:pt x="19005" y="9514"/>
                    <a:pt x="18454" y="11559"/>
                  </a:cubicBezTo>
                  <a:cubicBezTo>
                    <a:pt x="17902" y="13603"/>
                    <a:pt x="17586" y="15443"/>
                    <a:pt x="17665" y="16703"/>
                  </a:cubicBezTo>
                  <a:cubicBezTo>
                    <a:pt x="17744" y="17964"/>
                    <a:pt x="18217" y="18645"/>
                    <a:pt x="18532" y="19156"/>
                  </a:cubicBezTo>
                  <a:cubicBezTo>
                    <a:pt x="18848" y="19667"/>
                    <a:pt x="19005" y="20008"/>
                    <a:pt x="18690" y="20246"/>
                  </a:cubicBezTo>
                  <a:cubicBezTo>
                    <a:pt x="18375" y="20485"/>
                    <a:pt x="17586" y="20621"/>
                    <a:pt x="14827" y="20825"/>
                  </a:cubicBezTo>
                  <a:cubicBezTo>
                    <a:pt x="12068" y="21030"/>
                    <a:pt x="7338" y="21302"/>
                    <a:pt x="2608" y="2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657864" y="541026"/>
              <a:ext cx="216486" cy="2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908" y="12582"/>
                    <a:pt x="11815" y="4867"/>
                    <a:pt x="15415" y="1782"/>
                  </a:cubicBezTo>
                  <a:cubicBezTo>
                    <a:pt x="19015" y="-1304"/>
                    <a:pt x="20308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693540" y="665282"/>
              <a:ext cx="208564" cy="2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417" fill="norm" stroke="1" extrusionOk="0">
                  <a:moveTo>
                    <a:pt x="3736" y="0"/>
                  </a:moveTo>
                  <a:cubicBezTo>
                    <a:pt x="2031" y="7624"/>
                    <a:pt x="325" y="15247"/>
                    <a:pt x="41" y="18424"/>
                  </a:cubicBezTo>
                  <a:cubicBezTo>
                    <a:pt x="-243" y="21600"/>
                    <a:pt x="894" y="20329"/>
                    <a:pt x="4683" y="19059"/>
                  </a:cubicBezTo>
                  <a:cubicBezTo>
                    <a:pt x="8473" y="17788"/>
                    <a:pt x="14915" y="16518"/>
                    <a:pt x="21357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221918" y="264354"/>
              <a:ext cx="668244" cy="54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16" fill="norm" stroke="1" extrusionOk="0">
                  <a:moveTo>
                    <a:pt x="14032" y="2224"/>
                  </a:moveTo>
                  <a:cubicBezTo>
                    <a:pt x="14211" y="1862"/>
                    <a:pt x="14390" y="1500"/>
                    <a:pt x="14539" y="1101"/>
                  </a:cubicBezTo>
                  <a:cubicBezTo>
                    <a:pt x="14688" y="702"/>
                    <a:pt x="14807" y="267"/>
                    <a:pt x="14718" y="86"/>
                  </a:cubicBezTo>
                  <a:cubicBezTo>
                    <a:pt x="14628" y="-95"/>
                    <a:pt x="14330" y="-23"/>
                    <a:pt x="13137" y="630"/>
                  </a:cubicBezTo>
                  <a:cubicBezTo>
                    <a:pt x="11943" y="1282"/>
                    <a:pt x="9855" y="2514"/>
                    <a:pt x="8065" y="3783"/>
                  </a:cubicBezTo>
                  <a:cubicBezTo>
                    <a:pt x="6275" y="5051"/>
                    <a:pt x="4783" y="6356"/>
                    <a:pt x="3918" y="7190"/>
                  </a:cubicBezTo>
                  <a:cubicBezTo>
                    <a:pt x="3053" y="8023"/>
                    <a:pt x="2814" y="8386"/>
                    <a:pt x="2844" y="8567"/>
                  </a:cubicBezTo>
                  <a:cubicBezTo>
                    <a:pt x="2874" y="8748"/>
                    <a:pt x="3172" y="8748"/>
                    <a:pt x="4365" y="8675"/>
                  </a:cubicBezTo>
                  <a:cubicBezTo>
                    <a:pt x="5559" y="8603"/>
                    <a:pt x="7647" y="8458"/>
                    <a:pt x="8841" y="8422"/>
                  </a:cubicBezTo>
                  <a:cubicBezTo>
                    <a:pt x="10034" y="8386"/>
                    <a:pt x="10332" y="8458"/>
                    <a:pt x="10452" y="8675"/>
                  </a:cubicBezTo>
                  <a:cubicBezTo>
                    <a:pt x="10571" y="8893"/>
                    <a:pt x="10511" y="9255"/>
                    <a:pt x="9885" y="10016"/>
                  </a:cubicBezTo>
                  <a:cubicBezTo>
                    <a:pt x="9258" y="10777"/>
                    <a:pt x="8065" y="11937"/>
                    <a:pt x="6543" y="13496"/>
                  </a:cubicBezTo>
                  <a:cubicBezTo>
                    <a:pt x="5022" y="15054"/>
                    <a:pt x="3172" y="17011"/>
                    <a:pt x="2098" y="18171"/>
                  </a:cubicBezTo>
                  <a:cubicBezTo>
                    <a:pt x="1024" y="19331"/>
                    <a:pt x="726" y="19693"/>
                    <a:pt x="457" y="20092"/>
                  </a:cubicBezTo>
                  <a:cubicBezTo>
                    <a:pt x="189" y="20490"/>
                    <a:pt x="-50" y="20925"/>
                    <a:pt x="10" y="21179"/>
                  </a:cubicBezTo>
                  <a:cubicBezTo>
                    <a:pt x="69" y="21433"/>
                    <a:pt x="427" y="21505"/>
                    <a:pt x="1651" y="21288"/>
                  </a:cubicBezTo>
                  <a:cubicBezTo>
                    <a:pt x="2874" y="21070"/>
                    <a:pt x="4962" y="20563"/>
                    <a:pt x="7170" y="20055"/>
                  </a:cubicBezTo>
                  <a:cubicBezTo>
                    <a:pt x="9378" y="19548"/>
                    <a:pt x="11705" y="19041"/>
                    <a:pt x="14121" y="18606"/>
                  </a:cubicBezTo>
                  <a:cubicBezTo>
                    <a:pt x="16538" y="18171"/>
                    <a:pt x="19044" y="17808"/>
                    <a:pt x="21550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2257360" y="976088"/>
              <a:ext cx="44408" cy="24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13500" y="491"/>
                  </a:moveTo>
                  <a:cubicBezTo>
                    <a:pt x="9000" y="166"/>
                    <a:pt x="4500" y="-159"/>
                    <a:pt x="2250" y="85"/>
                  </a:cubicBezTo>
                  <a:cubicBezTo>
                    <a:pt x="0" y="328"/>
                    <a:pt x="0" y="1140"/>
                    <a:pt x="0" y="4145"/>
                  </a:cubicBezTo>
                  <a:cubicBezTo>
                    <a:pt x="0" y="7149"/>
                    <a:pt x="0" y="12346"/>
                    <a:pt x="450" y="15351"/>
                  </a:cubicBezTo>
                  <a:cubicBezTo>
                    <a:pt x="900" y="18355"/>
                    <a:pt x="1800" y="19167"/>
                    <a:pt x="5400" y="19330"/>
                  </a:cubicBezTo>
                  <a:cubicBezTo>
                    <a:pt x="9000" y="19492"/>
                    <a:pt x="15300" y="19005"/>
                    <a:pt x="18450" y="19249"/>
                  </a:cubicBezTo>
                  <a:cubicBezTo>
                    <a:pt x="21600" y="19492"/>
                    <a:pt x="21600" y="20467"/>
                    <a:pt x="216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2222204" y="898376"/>
              <a:ext cx="24055" cy="1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964" fill="norm" stroke="1" extrusionOk="0">
                  <a:moveTo>
                    <a:pt x="16615" y="8164"/>
                  </a:moveTo>
                  <a:cubicBezTo>
                    <a:pt x="8308" y="2764"/>
                    <a:pt x="0" y="-2636"/>
                    <a:pt x="0" y="1414"/>
                  </a:cubicBezTo>
                  <a:cubicBezTo>
                    <a:pt x="0" y="5464"/>
                    <a:pt x="8308" y="18964"/>
                    <a:pt x="9969" y="18964"/>
                  </a:cubicBezTo>
                  <a:cubicBezTo>
                    <a:pt x="11631" y="18964"/>
                    <a:pt x="6646" y="5464"/>
                    <a:pt x="7477" y="2764"/>
                  </a:cubicBezTo>
                  <a:cubicBezTo>
                    <a:pt x="8308" y="64"/>
                    <a:pt x="14954" y="8164"/>
                    <a:pt x="21600" y="16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2451641" y="1031641"/>
              <a:ext cx="133222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2483096" y="1126006"/>
              <a:ext cx="146174" cy="3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2734" y="0"/>
                  </a:moveTo>
                  <a:cubicBezTo>
                    <a:pt x="1367" y="7200"/>
                    <a:pt x="0" y="14400"/>
                    <a:pt x="0" y="18000"/>
                  </a:cubicBezTo>
                  <a:cubicBezTo>
                    <a:pt x="0" y="21600"/>
                    <a:pt x="1367" y="21600"/>
                    <a:pt x="5195" y="18000"/>
                  </a:cubicBezTo>
                  <a:cubicBezTo>
                    <a:pt x="9023" y="14400"/>
                    <a:pt x="1531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745838" y="976132"/>
              <a:ext cx="119649" cy="19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013" fill="norm" stroke="1" extrusionOk="0">
                  <a:moveTo>
                    <a:pt x="16691" y="6480"/>
                  </a:moveTo>
                  <a:cubicBezTo>
                    <a:pt x="15055" y="5891"/>
                    <a:pt x="13418" y="5302"/>
                    <a:pt x="11291" y="4713"/>
                  </a:cubicBezTo>
                  <a:cubicBezTo>
                    <a:pt x="9164" y="4124"/>
                    <a:pt x="6545" y="3535"/>
                    <a:pt x="4255" y="5007"/>
                  </a:cubicBezTo>
                  <a:cubicBezTo>
                    <a:pt x="1964" y="6480"/>
                    <a:pt x="0" y="10015"/>
                    <a:pt x="0" y="13255"/>
                  </a:cubicBezTo>
                  <a:cubicBezTo>
                    <a:pt x="0" y="16495"/>
                    <a:pt x="1964" y="19440"/>
                    <a:pt x="4909" y="20520"/>
                  </a:cubicBezTo>
                  <a:cubicBezTo>
                    <a:pt x="7855" y="21600"/>
                    <a:pt x="11782" y="20815"/>
                    <a:pt x="15218" y="19047"/>
                  </a:cubicBezTo>
                  <a:cubicBezTo>
                    <a:pt x="18655" y="17280"/>
                    <a:pt x="21600" y="14531"/>
                    <a:pt x="21109" y="11193"/>
                  </a:cubicBezTo>
                  <a:cubicBezTo>
                    <a:pt x="20618" y="7855"/>
                    <a:pt x="16691" y="3927"/>
                    <a:pt x="127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338773" y="23091"/>
              <a:ext cx="218336" cy="20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1831" y="6705"/>
                  </a:moveTo>
                  <a:cubicBezTo>
                    <a:pt x="915" y="6514"/>
                    <a:pt x="0" y="6322"/>
                    <a:pt x="0" y="7087"/>
                  </a:cubicBezTo>
                  <a:cubicBezTo>
                    <a:pt x="0" y="7852"/>
                    <a:pt x="915" y="9572"/>
                    <a:pt x="1556" y="10241"/>
                  </a:cubicBezTo>
                  <a:cubicBezTo>
                    <a:pt x="2197" y="10910"/>
                    <a:pt x="2563" y="10528"/>
                    <a:pt x="3753" y="8521"/>
                  </a:cubicBezTo>
                  <a:cubicBezTo>
                    <a:pt x="4942" y="6514"/>
                    <a:pt x="6956" y="2882"/>
                    <a:pt x="9153" y="1161"/>
                  </a:cubicBezTo>
                  <a:cubicBezTo>
                    <a:pt x="11349" y="-559"/>
                    <a:pt x="13729" y="-368"/>
                    <a:pt x="15651" y="1735"/>
                  </a:cubicBezTo>
                  <a:cubicBezTo>
                    <a:pt x="17573" y="3837"/>
                    <a:pt x="19037" y="7852"/>
                    <a:pt x="19953" y="11388"/>
                  </a:cubicBezTo>
                  <a:cubicBezTo>
                    <a:pt x="20868" y="14924"/>
                    <a:pt x="21234" y="17983"/>
                    <a:pt x="21600" y="21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3212112" y="415492"/>
              <a:ext cx="44408" cy="21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47"/>
                    <a:pt x="7200" y="9095"/>
                    <a:pt x="10800" y="12695"/>
                  </a:cubicBezTo>
                  <a:cubicBezTo>
                    <a:pt x="14400" y="16295"/>
                    <a:pt x="18000" y="189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3185283" y="246349"/>
              <a:ext cx="51578" cy="5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0756" fill="norm" stroke="1" extrusionOk="0">
                  <a:moveTo>
                    <a:pt x="19738" y="986"/>
                  </a:moveTo>
                  <a:cubicBezTo>
                    <a:pt x="16014" y="289"/>
                    <a:pt x="12290" y="-408"/>
                    <a:pt x="8938" y="289"/>
                  </a:cubicBezTo>
                  <a:cubicBezTo>
                    <a:pt x="5587" y="986"/>
                    <a:pt x="2607" y="3076"/>
                    <a:pt x="1118" y="5863"/>
                  </a:cubicBezTo>
                  <a:cubicBezTo>
                    <a:pt x="-372" y="8650"/>
                    <a:pt x="-372" y="12134"/>
                    <a:pt x="1118" y="14921"/>
                  </a:cubicBezTo>
                  <a:cubicBezTo>
                    <a:pt x="2607" y="17708"/>
                    <a:pt x="5587" y="19798"/>
                    <a:pt x="8938" y="20495"/>
                  </a:cubicBezTo>
                  <a:cubicBezTo>
                    <a:pt x="12290" y="21192"/>
                    <a:pt x="16014" y="20495"/>
                    <a:pt x="18249" y="18405"/>
                  </a:cubicBezTo>
                  <a:cubicBezTo>
                    <a:pt x="20483" y="16315"/>
                    <a:pt x="21228" y="12831"/>
                    <a:pt x="20483" y="9695"/>
                  </a:cubicBezTo>
                  <a:cubicBezTo>
                    <a:pt x="19738" y="6560"/>
                    <a:pt x="17504" y="3773"/>
                    <a:pt x="14525" y="2727"/>
                  </a:cubicBezTo>
                  <a:cubicBezTo>
                    <a:pt x="11545" y="1682"/>
                    <a:pt x="7821" y="2379"/>
                    <a:pt x="5587" y="5515"/>
                  </a:cubicBezTo>
                  <a:cubicBezTo>
                    <a:pt x="3352" y="8650"/>
                    <a:pt x="2607" y="14224"/>
                    <a:pt x="1862" y="19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3439698" y="570917"/>
              <a:ext cx="16654" cy="3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3828260" y="255347"/>
              <a:ext cx="153803" cy="65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542" fill="norm" stroke="1" extrusionOk="0">
                  <a:moveTo>
                    <a:pt x="0" y="6746"/>
                  </a:moveTo>
                  <a:cubicBezTo>
                    <a:pt x="508" y="8515"/>
                    <a:pt x="1016" y="10285"/>
                    <a:pt x="1779" y="12085"/>
                  </a:cubicBezTo>
                  <a:cubicBezTo>
                    <a:pt x="2541" y="13885"/>
                    <a:pt x="3558" y="15715"/>
                    <a:pt x="4447" y="17637"/>
                  </a:cubicBezTo>
                  <a:cubicBezTo>
                    <a:pt x="5336" y="19559"/>
                    <a:pt x="6099" y="21573"/>
                    <a:pt x="5972" y="21542"/>
                  </a:cubicBezTo>
                  <a:cubicBezTo>
                    <a:pt x="5845" y="21512"/>
                    <a:pt x="4828" y="19437"/>
                    <a:pt x="3812" y="17180"/>
                  </a:cubicBezTo>
                  <a:cubicBezTo>
                    <a:pt x="2795" y="14922"/>
                    <a:pt x="1779" y="12481"/>
                    <a:pt x="1271" y="10132"/>
                  </a:cubicBezTo>
                  <a:cubicBezTo>
                    <a:pt x="762" y="7783"/>
                    <a:pt x="762" y="5526"/>
                    <a:pt x="1398" y="3939"/>
                  </a:cubicBezTo>
                  <a:cubicBezTo>
                    <a:pt x="2033" y="2353"/>
                    <a:pt x="3304" y="1437"/>
                    <a:pt x="4447" y="858"/>
                  </a:cubicBezTo>
                  <a:cubicBezTo>
                    <a:pt x="5591" y="278"/>
                    <a:pt x="6607" y="34"/>
                    <a:pt x="8386" y="4"/>
                  </a:cubicBezTo>
                  <a:cubicBezTo>
                    <a:pt x="10165" y="-27"/>
                    <a:pt x="12706" y="156"/>
                    <a:pt x="15247" y="919"/>
                  </a:cubicBezTo>
                  <a:cubicBezTo>
                    <a:pt x="17788" y="1681"/>
                    <a:pt x="20329" y="3024"/>
                    <a:pt x="20965" y="4336"/>
                  </a:cubicBezTo>
                  <a:cubicBezTo>
                    <a:pt x="21600" y="5648"/>
                    <a:pt x="20329" y="6929"/>
                    <a:pt x="17026" y="7966"/>
                  </a:cubicBezTo>
                  <a:cubicBezTo>
                    <a:pt x="13722" y="9004"/>
                    <a:pt x="8386" y="9797"/>
                    <a:pt x="4955" y="10224"/>
                  </a:cubicBezTo>
                  <a:cubicBezTo>
                    <a:pt x="1525" y="10651"/>
                    <a:pt x="0" y="10712"/>
                    <a:pt x="254" y="10742"/>
                  </a:cubicBezTo>
                  <a:cubicBezTo>
                    <a:pt x="508" y="10773"/>
                    <a:pt x="2541" y="10773"/>
                    <a:pt x="4574" y="10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4022542" y="565366"/>
              <a:ext cx="183180" cy="133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400"/>
                    <a:pt x="10473" y="10800"/>
                    <a:pt x="14073" y="14400"/>
                  </a:cubicBezTo>
                  <a:cubicBezTo>
                    <a:pt x="17673" y="18000"/>
                    <a:pt x="19636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4061398" y="548714"/>
              <a:ext cx="127671" cy="23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1340"/>
                    <a:pt x="14713" y="2679"/>
                    <a:pt x="11426" y="5191"/>
                  </a:cubicBezTo>
                  <a:cubicBezTo>
                    <a:pt x="8139" y="7702"/>
                    <a:pt x="5009" y="11386"/>
                    <a:pt x="3130" y="14316"/>
                  </a:cubicBezTo>
                  <a:cubicBezTo>
                    <a:pt x="1252" y="17247"/>
                    <a:pt x="626" y="194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4316713" y="281652"/>
              <a:ext cx="155451" cy="33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02" fill="norm" stroke="1" extrusionOk="0">
                  <a:moveTo>
                    <a:pt x="21101" y="2888"/>
                  </a:moveTo>
                  <a:cubicBezTo>
                    <a:pt x="18589" y="1938"/>
                    <a:pt x="16078" y="989"/>
                    <a:pt x="13943" y="455"/>
                  </a:cubicBezTo>
                  <a:cubicBezTo>
                    <a:pt x="11808" y="-79"/>
                    <a:pt x="10050" y="-198"/>
                    <a:pt x="8041" y="395"/>
                  </a:cubicBezTo>
                  <a:cubicBezTo>
                    <a:pt x="6031" y="989"/>
                    <a:pt x="3771" y="2294"/>
                    <a:pt x="2138" y="4549"/>
                  </a:cubicBezTo>
                  <a:cubicBezTo>
                    <a:pt x="506" y="6804"/>
                    <a:pt x="-499" y="10009"/>
                    <a:pt x="254" y="12976"/>
                  </a:cubicBezTo>
                  <a:cubicBezTo>
                    <a:pt x="1008" y="15943"/>
                    <a:pt x="3520" y="18672"/>
                    <a:pt x="7287" y="20037"/>
                  </a:cubicBezTo>
                  <a:cubicBezTo>
                    <a:pt x="11054" y="21402"/>
                    <a:pt x="16078" y="21402"/>
                    <a:pt x="21101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4585725" y="421043"/>
              <a:ext cx="25211" cy="18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3600"/>
                    <a:pt x="8678" y="7200"/>
                    <a:pt x="4821" y="10165"/>
                  </a:cubicBezTo>
                  <a:cubicBezTo>
                    <a:pt x="964" y="13129"/>
                    <a:pt x="-579" y="15459"/>
                    <a:pt x="192" y="17259"/>
                  </a:cubicBezTo>
                  <a:cubicBezTo>
                    <a:pt x="964" y="19059"/>
                    <a:pt x="4050" y="20329"/>
                    <a:pt x="71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4594252" y="315576"/>
              <a:ext cx="33337" cy="5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0990" fill="norm" stroke="1" extrusionOk="0">
                  <a:moveTo>
                    <a:pt x="20482" y="16200"/>
                  </a:moveTo>
                  <a:cubicBezTo>
                    <a:pt x="18208" y="12825"/>
                    <a:pt x="15935" y="9450"/>
                    <a:pt x="11956" y="8100"/>
                  </a:cubicBezTo>
                  <a:cubicBezTo>
                    <a:pt x="7977" y="6750"/>
                    <a:pt x="2293" y="7425"/>
                    <a:pt x="587" y="10800"/>
                  </a:cubicBezTo>
                  <a:cubicBezTo>
                    <a:pt x="-1118" y="14175"/>
                    <a:pt x="1156" y="20250"/>
                    <a:pt x="3998" y="20925"/>
                  </a:cubicBezTo>
                  <a:cubicBezTo>
                    <a:pt x="6840" y="21600"/>
                    <a:pt x="10250" y="16875"/>
                    <a:pt x="13093" y="12487"/>
                  </a:cubicBezTo>
                  <a:cubicBezTo>
                    <a:pt x="15935" y="8100"/>
                    <a:pt x="18208" y="4050"/>
                    <a:pt x="204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683097" y="310026"/>
              <a:ext cx="91655" cy="39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8" h="21600" fill="norm" stroke="1" extrusionOk="0">
                  <a:moveTo>
                    <a:pt x="6113" y="0"/>
                  </a:moveTo>
                  <a:cubicBezTo>
                    <a:pt x="10189" y="1014"/>
                    <a:pt x="14264" y="2028"/>
                    <a:pt x="17117" y="4259"/>
                  </a:cubicBezTo>
                  <a:cubicBezTo>
                    <a:pt x="19970" y="6490"/>
                    <a:pt x="21600" y="9938"/>
                    <a:pt x="18543" y="13031"/>
                  </a:cubicBezTo>
                  <a:cubicBezTo>
                    <a:pt x="15487" y="16124"/>
                    <a:pt x="7743" y="188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5314910" y="532061"/>
              <a:ext cx="128659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867" y="21600"/>
                  </a:moveTo>
                  <a:cubicBezTo>
                    <a:pt x="2016" y="18000"/>
                    <a:pt x="165" y="14400"/>
                    <a:pt x="10" y="14400"/>
                  </a:cubicBezTo>
                  <a:cubicBezTo>
                    <a:pt x="-144" y="14400"/>
                    <a:pt x="1399" y="18000"/>
                    <a:pt x="5256" y="16200"/>
                  </a:cubicBezTo>
                  <a:cubicBezTo>
                    <a:pt x="9113" y="14400"/>
                    <a:pt x="15285" y="7200"/>
                    <a:pt x="214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5321449" y="631977"/>
              <a:ext cx="166528" cy="4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5742051" y="371085"/>
              <a:ext cx="351961" cy="41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0327" y="0"/>
                  </a:moveTo>
                  <a:cubicBezTo>
                    <a:pt x="17740" y="876"/>
                    <a:pt x="15152" y="1751"/>
                    <a:pt x="12508" y="2724"/>
                  </a:cubicBezTo>
                  <a:cubicBezTo>
                    <a:pt x="9865" y="3697"/>
                    <a:pt x="7164" y="4768"/>
                    <a:pt x="5589" y="5595"/>
                  </a:cubicBezTo>
                  <a:cubicBezTo>
                    <a:pt x="4015" y="6422"/>
                    <a:pt x="3565" y="7005"/>
                    <a:pt x="3621" y="7443"/>
                  </a:cubicBezTo>
                  <a:cubicBezTo>
                    <a:pt x="3677" y="7881"/>
                    <a:pt x="4239" y="8173"/>
                    <a:pt x="5477" y="8368"/>
                  </a:cubicBezTo>
                  <a:cubicBezTo>
                    <a:pt x="6715" y="8562"/>
                    <a:pt x="8627" y="8659"/>
                    <a:pt x="9865" y="8757"/>
                  </a:cubicBezTo>
                  <a:cubicBezTo>
                    <a:pt x="11102" y="8854"/>
                    <a:pt x="11665" y="8951"/>
                    <a:pt x="12171" y="9146"/>
                  </a:cubicBezTo>
                  <a:cubicBezTo>
                    <a:pt x="12677" y="9341"/>
                    <a:pt x="13127" y="9632"/>
                    <a:pt x="13239" y="10070"/>
                  </a:cubicBezTo>
                  <a:cubicBezTo>
                    <a:pt x="13352" y="10508"/>
                    <a:pt x="13127" y="11092"/>
                    <a:pt x="11833" y="12065"/>
                  </a:cubicBezTo>
                  <a:cubicBezTo>
                    <a:pt x="10540" y="13038"/>
                    <a:pt x="8177" y="14400"/>
                    <a:pt x="6040" y="15665"/>
                  </a:cubicBezTo>
                  <a:cubicBezTo>
                    <a:pt x="3902" y="16930"/>
                    <a:pt x="1990" y="18097"/>
                    <a:pt x="977" y="18924"/>
                  </a:cubicBezTo>
                  <a:cubicBezTo>
                    <a:pt x="-36" y="19751"/>
                    <a:pt x="-148" y="20238"/>
                    <a:pt x="133" y="20530"/>
                  </a:cubicBezTo>
                  <a:cubicBezTo>
                    <a:pt x="415" y="20822"/>
                    <a:pt x="1090" y="20919"/>
                    <a:pt x="3340" y="20724"/>
                  </a:cubicBezTo>
                  <a:cubicBezTo>
                    <a:pt x="5590" y="20530"/>
                    <a:pt x="9415" y="20043"/>
                    <a:pt x="12452" y="19703"/>
                  </a:cubicBezTo>
                  <a:cubicBezTo>
                    <a:pt x="15490" y="19362"/>
                    <a:pt x="17740" y="19168"/>
                    <a:pt x="19202" y="19070"/>
                  </a:cubicBezTo>
                  <a:cubicBezTo>
                    <a:pt x="20665" y="18973"/>
                    <a:pt x="21340" y="18973"/>
                    <a:pt x="21396" y="19411"/>
                  </a:cubicBezTo>
                  <a:cubicBezTo>
                    <a:pt x="21452" y="19849"/>
                    <a:pt x="20890" y="20724"/>
                    <a:pt x="203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826579" y="998336"/>
              <a:ext cx="16654" cy="14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600" y="10800"/>
                  </a:cubicBezTo>
                  <a:cubicBezTo>
                    <a:pt x="7200" y="14400"/>
                    <a:pt x="144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5816969" y="898800"/>
              <a:ext cx="48468" cy="6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834" fill="norm" stroke="1" extrusionOk="0">
                  <a:moveTo>
                    <a:pt x="20955" y="20834"/>
                  </a:moveTo>
                  <a:cubicBezTo>
                    <a:pt x="19355" y="17022"/>
                    <a:pt x="17755" y="13210"/>
                    <a:pt x="14955" y="10669"/>
                  </a:cubicBezTo>
                  <a:cubicBezTo>
                    <a:pt x="12155" y="8128"/>
                    <a:pt x="8155" y="6858"/>
                    <a:pt x="4955" y="7493"/>
                  </a:cubicBezTo>
                  <a:cubicBezTo>
                    <a:pt x="1755" y="8128"/>
                    <a:pt x="-645" y="10669"/>
                    <a:pt x="155" y="12575"/>
                  </a:cubicBezTo>
                  <a:cubicBezTo>
                    <a:pt x="955" y="14481"/>
                    <a:pt x="4955" y="15752"/>
                    <a:pt x="8555" y="15434"/>
                  </a:cubicBezTo>
                  <a:cubicBezTo>
                    <a:pt x="12155" y="15116"/>
                    <a:pt x="15355" y="13211"/>
                    <a:pt x="17355" y="10669"/>
                  </a:cubicBezTo>
                  <a:cubicBezTo>
                    <a:pt x="19355" y="8128"/>
                    <a:pt x="20155" y="4952"/>
                    <a:pt x="16955" y="2728"/>
                  </a:cubicBezTo>
                  <a:cubicBezTo>
                    <a:pt x="13755" y="505"/>
                    <a:pt x="6555" y="-766"/>
                    <a:pt x="4155" y="505"/>
                  </a:cubicBezTo>
                  <a:cubicBezTo>
                    <a:pt x="1755" y="1775"/>
                    <a:pt x="4155" y="5587"/>
                    <a:pt x="6555" y="9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943148" y="1070497"/>
              <a:ext cx="99917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965351" y="1109353"/>
              <a:ext cx="105469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6152563" y="992785"/>
              <a:ext cx="80188" cy="13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191" fill="norm" stroke="1" extrusionOk="0">
                  <a:moveTo>
                    <a:pt x="17674" y="842"/>
                  </a:moveTo>
                  <a:cubicBezTo>
                    <a:pt x="14314" y="561"/>
                    <a:pt x="10954" y="281"/>
                    <a:pt x="7594" y="2244"/>
                  </a:cubicBezTo>
                  <a:cubicBezTo>
                    <a:pt x="4234" y="4208"/>
                    <a:pt x="874" y="8416"/>
                    <a:pt x="154" y="11922"/>
                  </a:cubicBezTo>
                  <a:cubicBezTo>
                    <a:pt x="-566" y="15429"/>
                    <a:pt x="1354" y="18234"/>
                    <a:pt x="3514" y="19777"/>
                  </a:cubicBezTo>
                  <a:cubicBezTo>
                    <a:pt x="5674" y="21319"/>
                    <a:pt x="8074" y="21600"/>
                    <a:pt x="11914" y="20618"/>
                  </a:cubicBezTo>
                  <a:cubicBezTo>
                    <a:pt x="15754" y="19636"/>
                    <a:pt x="21034" y="17392"/>
                    <a:pt x="20794" y="13745"/>
                  </a:cubicBezTo>
                  <a:cubicBezTo>
                    <a:pt x="20554" y="10099"/>
                    <a:pt x="14794" y="5049"/>
                    <a:pt x="90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5862819" y="103743"/>
              <a:ext cx="119187" cy="20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03" fill="norm" stroke="1" extrusionOk="0">
                  <a:moveTo>
                    <a:pt x="470" y="8343"/>
                  </a:moveTo>
                  <a:cubicBezTo>
                    <a:pt x="137" y="7950"/>
                    <a:pt x="-195" y="7558"/>
                    <a:pt x="137" y="6183"/>
                  </a:cubicBezTo>
                  <a:cubicBezTo>
                    <a:pt x="470" y="4808"/>
                    <a:pt x="1467" y="2452"/>
                    <a:pt x="2796" y="1176"/>
                  </a:cubicBezTo>
                  <a:cubicBezTo>
                    <a:pt x="4125" y="-101"/>
                    <a:pt x="5787" y="-297"/>
                    <a:pt x="7780" y="390"/>
                  </a:cubicBezTo>
                  <a:cubicBezTo>
                    <a:pt x="9774" y="1078"/>
                    <a:pt x="12100" y="2648"/>
                    <a:pt x="14427" y="6281"/>
                  </a:cubicBezTo>
                  <a:cubicBezTo>
                    <a:pt x="16753" y="9914"/>
                    <a:pt x="19079" y="15608"/>
                    <a:pt x="21405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848783" y="115745"/>
              <a:ext cx="43340" cy="17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0" y="0"/>
                  </a:moveTo>
                  <a:cubicBezTo>
                    <a:pt x="7200" y="3150"/>
                    <a:pt x="14400" y="6300"/>
                    <a:pt x="18000" y="9450"/>
                  </a:cubicBezTo>
                  <a:cubicBezTo>
                    <a:pt x="21600" y="12600"/>
                    <a:pt x="21600" y="15750"/>
                    <a:pt x="20250" y="17775"/>
                  </a:cubicBezTo>
                  <a:cubicBezTo>
                    <a:pt x="18900" y="19800"/>
                    <a:pt x="16200" y="20700"/>
                    <a:pt x="135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6403872" y="471001"/>
              <a:ext cx="27755" cy="11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6379690" y="319373"/>
              <a:ext cx="51937" cy="5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0322" fill="norm" stroke="1" extrusionOk="0">
                  <a:moveTo>
                    <a:pt x="20907" y="8226"/>
                  </a:moveTo>
                  <a:cubicBezTo>
                    <a:pt x="17928" y="5685"/>
                    <a:pt x="14948" y="3144"/>
                    <a:pt x="11597" y="1556"/>
                  </a:cubicBezTo>
                  <a:cubicBezTo>
                    <a:pt x="8245" y="-33"/>
                    <a:pt x="4521" y="-668"/>
                    <a:pt x="2659" y="920"/>
                  </a:cubicBezTo>
                  <a:cubicBezTo>
                    <a:pt x="797" y="2508"/>
                    <a:pt x="797" y="6320"/>
                    <a:pt x="1542" y="9814"/>
                  </a:cubicBezTo>
                  <a:cubicBezTo>
                    <a:pt x="2286" y="13308"/>
                    <a:pt x="3776" y="16485"/>
                    <a:pt x="6383" y="18391"/>
                  </a:cubicBezTo>
                  <a:cubicBezTo>
                    <a:pt x="8990" y="20297"/>
                    <a:pt x="12714" y="20932"/>
                    <a:pt x="14948" y="19661"/>
                  </a:cubicBezTo>
                  <a:cubicBezTo>
                    <a:pt x="17183" y="18391"/>
                    <a:pt x="17928" y="15214"/>
                    <a:pt x="17183" y="12356"/>
                  </a:cubicBezTo>
                  <a:cubicBezTo>
                    <a:pt x="16438" y="9497"/>
                    <a:pt x="14204" y="6956"/>
                    <a:pt x="10852" y="5685"/>
                  </a:cubicBezTo>
                  <a:cubicBezTo>
                    <a:pt x="7500" y="4414"/>
                    <a:pt x="3031" y="4414"/>
                    <a:pt x="1169" y="6638"/>
                  </a:cubicBezTo>
                  <a:cubicBezTo>
                    <a:pt x="-693" y="8861"/>
                    <a:pt x="52" y="13308"/>
                    <a:pt x="797" y="17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6514889" y="565366"/>
              <a:ext cx="5552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814637" y="193230"/>
              <a:ext cx="138774" cy="17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6232"/>
                  </a:moveTo>
                  <a:cubicBezTo>
                    <a:pt x="0" y="4853"/>
                    <a:pt x="0" y="3475"/>
                    <a:pt x="288" y="4049"/>
                  </a:cubicBezTo>
                  <a:cubicBezTo>
                    <a:pt x="576" y="4624"/>
                    <a:pt x="1152" y="7151"/>
                    <a:pt x="1728" y="10024"/>
                  </a:cubicBezTo>
                  <a:cubicBezTo>
                    <a:pt x="2304" y="12896"/>
                    <a:pt x="2880" y="16113"/>
                    <a:pt x="3456" y="14849"/>
                  </a:cubicBezTo>
                  <a:cubicBezTo>
                    <a:pt x="4032" y="13585"/>
                    <a:pt x="4608" y="7841"/>
                    <a:pt x="6192" y="4394"/>
                  </a:cubicBezTo>
                  <a:cubicBezTo>
                    <a:pt x="7776" y="947"/>
                    <a:pt x="10368" y="-202"/>
                    <a:pt x="12816" y="28"/>
                  </a:cubicBezTo>
                  <a:cubicBezTo>
                    <a:pt x="15264" y="258"/>
                    <a:pt x="17568" y="1866"/>
                    <a:pt x="19008" y="5658"/>
                  </a:cubicBezTo>
                  <a:cubicBezTo>
                    <a:pt x="20448" y="9449"/>
                    <a:pt x="21024" y="15424"/>
                    <a:pt x="21600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7016431" y="367438"/>
              <a:ext cx="231177" cy="26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77" fill="norm" stroke="1" extrusionOk="0">
                  <a:moveTo>
                    <a:pt x="18332" y="4316"/>
                  </a:moveTo>
                  <a:cubicBezTo>
                    <a:pt x="18161" y="3571"/>
                    <a:pt x="17989" y="2826"/>
                    <a:pt x="17647" y="2081"/>
                  </a:cubicBezTo>
                  <a:cubicBezTo>
                    <a:pt x="17304" y="1337"/>
                    <a:pt x="16789" y="592"/>
                    <a:pt x="16018" y="219"/>
                  </a:cubicBezTo>
                  <a:cubicBezTo>
                    <a:pt x="15247" y="-153"/>
                    <a:pt x="14218" y="-153"/>
                    <a:pt x="12161" y="1039"/>
                  </a:cubicBezTo>
                  <a:cubicBezTo>
                    <a:pt x="10104" y="2230"/>
                    <a:pt x="7018" y="4614"/>
                    <a:pt x="4789" y="7295"/>
                  </a:cubicBezTo>
                  <a:cubicBezTo>
                    <a:pt x="2561" y="9977"/>
                    <a:pt x="1189" y="12956"/>
                    <a:pt x="504" y="15116"/>
                  </a:cubicBezTo>
                  <a:cubicBezTo>
                    <a:pt x="-182" y="17276"/>
                    <a:pt x="-182" y="18617"/>
                    <a:pt x="589" y="19659"/>
                  </a:cubicBezTo>
                  <a:cubicBezTo>
                    <a:pt x="1361" y="20702"/>
                    <a:pt x="2904" y="21447"/>
                    <a:pt x="6504" y="21373"/>
                  </a:cubicBezTo>
                  <a:cubicBezTo>
                    <a:pt x="10104" y="21298"/>
                    <a:pt x="15761" y="20404"/>
                    <a:pt x="21418" y="19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7364175" y="631977"/>
              <a:ext cx="1" cy="11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7339427" y="509814"/>
              <a:ext cx="46486" cy="5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0313" fill="norm" stroke="1" extrusionOk="0">
                  <a:moveTo>
                    <a:pt x="13604" y="4337"/>
                  </a:moveTo>
                  <a:cubicBezTo>
                    <a:pt x="9450" y="2897"/>
                    <a:pt x="5296" y="1457"/>
                    <a:pt x="2804" y="2897"/>
                  </a:cubicBezTo>
                  <a:cubicBezTo>
                    <a:pt x="312" y="4337"/>
                    <a:pt x="-519" y="8657"/>
                    <a:pt x="312" y="12257"/>
                  </a:cubicBezTo>
                  <a:cubicBezTo>
                    <a:pt x="1143" y="15857"/>
                    <a:pt x="3635" y="18737"/>
                    <a:pt x="6958" y="19817"/>
                  </a:cubicBezTo>
                  <a:cubicBezTo>
                    <a:pt x="10281" y="20897"/>
                    <a:pt x="14435" y="20177"/>
                    <a:pt x="16927" y="18017"/>
                  </a:cubicBezTo>
                  <a:cubicBezTo>
                    <a:pt x="19419" y="15857"/>
                    <a:pt x="20250" y="12257"/>
                    <a:pt x="20666" y="8657"/>
                  </a:cubicBezTo>
                  <a:cubicBezTo>
                    <a:pt x="21081" y="5057"/>
                    <a:pt x="21081" y="1457"/>
                    <a:pt x="18589" y="377"/>
                  </a:cubicBezTo>
                  <a:cubicBezTo>
                    <a:pt x="16096" y="-703"/>
                    <a:pt x="11112" y="737"/>
                    <a:pt x="6127" y="2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7636169" y="604223"/>
              <a:ext cx="5552" cy="1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830449" y="361834"/>
              <a:ext cx="168953" cy="45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132" fill="norm" stroke="1" extrusionOk="0">
                  <a:moveTo>
                    <a:pt x="0" y="7981"/>
                  </a:moveTo>
                  <a:cubicBezTo>
                    <a:pt x="1161" y="11190"/>
                    <a:pt x="2323" y="14400"/>
                    <a:pt x="2903" y="17002"/>
                  </a:cubicBezTo>
                  <a:cubicBezTo>
                    <a:pt x="3484" y="19605"/>
                    <a:pt x="3484" y="21600"/>
                    <a:pt x="3019" y="21036"/>
                  </a:cubicBezTo>
                  <a:cubicBezTo>
                    <a:pt x="2555" y="20472"/>
                    <a:pt x="1626" y="17349"/>
                    <a:pt x="1045" y="14270"/>
                  </a:cubicBezTo>
                  <a:cubicBezTo>
                    <a:pt x="465" y="11190"/>
                    <a:pt x="232" y="8154"/>
                    <a:pt x="465" y="5899"/>
                  </a:cubicBezTo>
                  <a:cubicBezTo>
                    <a:pt x="697" y="3643"/>
                    <a:pt x="1394" y="2169"/>
                    <a:pt x="2090" y="1258"/>
                  </a:cubicBezTo>
                  <a:cubicBezTo>
                    <a:pt x="2787" y="347"/>
                    <a:pt x="3484" y="0"/>
                    <a:pt x="5923" y="0"/>
                  </a:cubicBezTo>
                  <a:cubicBezTo>
                    <a:pt x="8361" y="0"/>
                    <a:pt x="12542" y="347"/>
                    <a:pt x="15561" y="1084"/>
                  </a:cubicBezTo>
                  <a:cubicBezTo>
                    <a:pt x="18581" y="1822"/>
                    <a:pt x="20439" y="2949"/>
                    <a:pt x="21019" y="4034"/>
                  </a:cubicBezTo>
                  <a:cubicBezTo>
                    <a:pt x="21600" y="5118"/>
                    <a:pt x="20903" y="6159"/>
                    <a:pt x="18000" y="7157"/>
                  </a:cubicBezTo>
                  <a:cubicBezTo>
                    <a:pt x="15097" y="8154"/>
                    <a:pt x="9987" y="9108"/>
                    <a:pt x="6852" y="9629"/>
                  </a:cubicBezTo>
                  <a:cubicBezTo>
                    <a:pt x="3716" y="10149"/>
                    <a:pt x="2555" y="10236"/>
                    <a:pt x="1394" y="10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8041383" y="160152"/>
              <a:ext cx="1" cy="12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8014554" y="31971"/>
              <a:ext cx="48003" cy="7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0495" fill="norm" stroke="1" extrusionOk="0">
                  <a:moveTo>
                    <a:pt x="18800" y="7856"/>
                  </a:moveTo>
                  <a:cubicBezTo>
                    <a:pt x="15600" y="6313"/>
                    <a:pt x="12400" y="4770"/>
                    <a:pt x="9200" y="5027"/>
                  </a:cubicBezTo>
                  <a:cubicBezTo>
                    <a:pt x="6000" y="5284"/>
                    <a:pt x="2800" y="7342"/>
                    <a:pt x="1200" y="9656"/>
                  </a:cubicBezTo>
                  <a:cubicBezTo>
                    <a:pt x="-400" y="11970"/>
                    <a:pt x="-400" y="14542"/>
                    <a:pt x="1200" y="16599"/>
                  </a:cubicBezTo>
                  <a:cubicBezTo>
                    <a:pt x="2800" y="18656"/>
                    <a:pt x="6000" y="20199"/>
                    <a:pt x="9600" y="20456"/>
                  </a:cubicBezTo>
                  <a:cubicBezTo>
                    <a:pt x="13200" y="20713"/>
                    <a:pt x="17200" y="19684"/>
                    <a:pt x="19200" y="17884"/>
                  </a:cubicBezTo>
                  <a:cubicBezTo>
                    <a:pt x="21200" y="16084"/>
                    <a:pt x="21200" y="13513"/>
                    <a:pt x="19600" y="9913"/>
                  </a:cubicBezTo>
                  <a:cubicBezTo>
                    <a:pt x="18000" y="6313"/>
                    <a:pt x="14800" y="1684"/>
                    <a:pt x="12000" y="399"/>
                  </a:cubicBezTo>
                  <a:cubicBezTo>
                    <a:pt x="9200" y="-887"/>
                    <a:pt x="6800" y="1170"/>
                    <a:pt x="4400" y="3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288977" y="312593"/>
              <a:ext cx="102112" cy="2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071" fill="norm" stroke="1" extrusionOk="0">
                  <a:moveTo>
                    <a:pt x="18639" y="3763"/>
                  </a:moveTo>
                  <a:cubicBezTo>
                    <a:pt x="17881" y="2588"/>
                    <a:pt x="17124" y="1412"/>
                    <a:pt x="15797" y="678"/>
                  </a:cubicBezTo>
                  <a:cubicBezTo>
                    <a:pt x="14471" y="-57"/>
                    <a:pt x="12576" y="-351"/>
                    <a:pt x="10113" y="604"/>
                  </a:cubicBezTo>
                  <a:cubicBezTo>
                    <a:pt x="7650" y="1559"/>
                    <a:pt x="4618" y="3763"/>
                    <a:pt x="2534" y="6555"/>
                  </a:cubicBezTo>
                  <a:cubicBezTo>
                    <a:pt x="450" y="9347"/>
                    <a:pt x="-687" y="12727"/>
                    <a:pt x="450" y="15298"/>
                  </a:cubicBezTo>
                  <a:cubicBezTo>
                    <a:pt x="1587" y="17869"/>
                    <a:pt x="4997" y="19633"/>
                    <a:pt x="8787" y="20441"/>
                  </a:cubicBezTo>
                  <a:cubicBezTo>
                    <a:pt x="12576" y="21249"/>
                    <a:pt x="16745" y="21102"/>
                    <a:pt x="20913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8492492" y="376636"/>
              <a:ext cx="20717" cy="23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5486"/>
                    <a:pt x="-1447" y="10971"/>
                    <a:pt x="353" y="14571"/>
                  </a:cubicBezTo>
                  <a:cubicBezTo>
                    <a:pt x="2153" y="18171"/>
                    <a:pt x="11153" y="19886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8607574" y="501690"/>
              <a:ext cx="99916" cy="1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8771802" y="319782"/>
              <a:ext cx="117717" cy="444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345" fill="norm" stroke="1" extrusionOk="0">
                  <a:moveTo>
                    <a:pt x="4334" y="6198"/>
                  </a:moveTo>
                  <a:cubicBezTo>
                    <a:pt x="3679" y="9131"/>
                    <a:pt x="3025" y="12065"/>
                    <a:pt x="2697" y="14287"/>
                  </a:cubicBezTo>
                  <a:cubicBezTo>
                    <a:pt x="2370" y="16509"/>
                    <a:pt x="2370" y="18020"/>
                    <a:pt x="2043" y="19176"/>
                  </a:cubicBezTo>
                  <a:cubicBezTo>
                    <a:pt x="1716" y="20331"/>
                    <a:pt x="1061" y="21131"/>
                    <a:pt x="570" y="21309"/>
                  </a:cubicBezTo>
                  <a:cubicBezTo>
                    <a:pt x="79" y="21487"/>
                    <a:pt x="-248" y="21043"/>
                    <a:pt x="243" y="19043"/>
                  </a:cubicBezTo>
                  <a:cubicBezTo>
                    <a:pt x="734" y="17043"/>
                    <a:pt x="2043" y="13487"/>
                    <a:pt x="3352" y="10287"/>
                  </a:cubicBezTo>
                  <a:cubicBezTo>
                    <a:pt x="4661" y="7087"/>
                    <a:pt x="5970" y="4243"/>
                    <a:pt x="6952" y="2554"/>
                  </a:cubicBezTo>
                  <a:cubicBezTo>
                    <a:pt x="7934" y="865"/>
                    <a:pt x="8588" y="331"/>
                    <a:pt x="9734" y="109"/>
                  </a:cubicBezTo>
                  <a:cubicBezTo>
                    <a:pt x="10879" y="-113"/>
                    <a:pt x="12516" y="-24"/>
                    <a:pt x="14643" y="643"/>
                  </a:cubicBezTo>
                  <a:cubicBezTo>
                    <a:pt x="16770" y="1309"/>
                    <a:pt x="19388" y="2554"/>
                    <a:pt x="20370" y="3931"/>
                  </a:cubicBezTo>
                  <a:cubicBezTo>
                    <a:pt x="21352" y="5309"/>
                    <a:pt x="20697" y="6820"/>
                    <a:pt x="18734" y="7843"/>
                  </a:cubicBezTo>
                  <a:cubicBezTo>
                    <a:pt x="16770" y="8865"/>
                    <a:pt x="13497" y="9398"/>
                    <a:pt x="10388" y="9354"/>
                  </a:cubicBezTo>
                  <a:cubicBezTo>
                    <a:pt x="7279" y="9309"/>
                    <a:pt x="4334" y="8687"/>
                    <a:pt x="1388" y="8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8935075" y="277808"/>
              <a:ext cx="116860" cy="29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218" fill="norm" stroke="1" extrusionOk="0">
                  <a:moveTo>
                    <a:pt x="5891" y="316"/>
                  </a:moveTo>
                  <a:cubicBezTo>
                    <a:pt x="7527" y="54"/>
                    <a:pt x="9164" y="-208"/>
                    <a:pt x="11455" y="250"/>
                  </a:cubicBezTo>
                  <a:cubicBezTo>
                    <a:pt x="13745" y="708"/>
                    <a:pt x="16691" y="1887"/>
                    <a:pt x="18655" y="4439"/>
                  </a:cubicBezTo>
                  <a:cubicBezTo>
                    <a:pt x="20618" y="6992"/>
                    <a:pt x="21600" y="10919"/>
                    <a:pt x="19473" y="13996"/>
                  </a:cubicBezTo>
                  <a:cubicBezTo>
                    <a:pt x="17345" y="17072"/>
                    <a:pt x="12109" y="19297"/>
                    <a:pt x="8345" y="20345"/>
                  </a:cubicBezTo>
                  <a:cubicBezTo>
                    <a:pt x="4582" y="21392"/>
                    <a:pt x="2291" y="21261"/>
                    <a:pt x="0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9041610" y="76996"/>
              <a:ext cx="87747" cy="17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57" fill="norm" stroke="1" extrusionOk="0">
                  <a:moveTo>
                    <a:pt x="2440" y="6880"/>
                  </a:moveTo>
                  <a:cubicBezTo>
                    <a:pt x="2890" y="9408"/>
                    <a:pt x="3340" y="11936"/>
                    <a:pt x="2890" y="13659"/>
                  </a:cubicBezTo>
                  <a:cubicBezTo>
                    <a:pt x="2440" y="15383"/>
                    <a:pt x="1090" y="16302"/>
                    <a:pt x="415" y="16187"/>
                  </a:cubicBezTo>
                  <a:cubicBezTo>
                    <a:pt x="-260" y="16072"/>
                    <a:pt x="-260" y="14923"/>
                    <a:pt x="1540" y="12166"/>
                  </a:cubicBezTo>
                  <a:cubicBezTo>
                    <a:pt x="3340" y="9408"/>
                    <a:pt x="6940" y="5042"/>
                    <a:pt x="9865" y="2629"/>
                  </a:cubicBezTo>
                  <a:cubicBezTo>
                    <a:pt x="12790" y="217"/>
                    <a:pt x="15040" y="-243"/>
                    <a:pt x="16840" y="102"/>
                  </a:cubicBezTo>
                  <a:cubicBezTo>
                    <a:pt x="18640" y="446"/>
                    <a:pt x="19990" y="1595"/>
                    <a:pt x="20665" y="4927"/>
                  </a:cubicBezTo>
                  <a:cubicBezTo>
                    <a:pt x="21340" y="8259"/>
                    <a:pt x="21340" y="13774"/>
                    <a:pt x="21340" y="16876"/>
                  </a:cubicBezTo>
                  <a:cubicBezTo>
                    <a:pt x="21340" y="19978"/>
                    <a:pt x="21340" y="20668"/>
                    <a:pt x="21340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9223721" y="163086"/>
              <a:ext cx="94367" cy="1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235" y="1118"/>
                    <a:pt x="8471" y="-1582"/>
                    <a:pt x="12071" y="1118"/>
                  </a:cubicBezTo>
                  <a:cubicBezTo>
                    <a:pt x="15671" y="3818"/>
                    <a:pt x="18635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9395799" y="110194"/>
              <a:ext cx="22205" cy="14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9384698" y="0"/>
              <a:ext cx="66611" cy="7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007" fill="norm" stroke="1" extrusionOk="0">
                  <a:moveTo>
                    <a:pt x="21016" y="3076"/>
                  </a:moveTo>
                  <a:cubicBezTo>
                    <a:pt x="18681" y="1415"/>
                    <a:pt x="16346" y="-247"/>
                    <a:pt x="14303" y="30"/>
                  </a:cubicBezTo>
                  <a:cubicBezTo>
                    <a:pt x="12259" y="307"/>
                    <a:pt x="10508" y="2522"/>
                    <a:pt x="9340" y="5015"/>
                  </a:cubicBezTo>
                  <a:cubicBezTo>
                    <a:pt x="8173" y="7507"/>
                    <a:pt x="7589" y="10276"/>
                    <a:pt x="7589" y="13045"/>
                  </a:cubicBezTo>
                  <a:cubicBezTo>
                    <a:pt x="7589" y="15815"/>
                    <a:pt x="8173" y="18584"/>
                    <a:pt x="10216" y="19968"/>
                  </a:cubicBezTo>
                  <a:cubicBezTo>
                    <a:pt x="12259" y="21353"/>
                    <a:pt x="15762" y="21353"/>
                    <a:pt x="18097" y="19968"/>
                  </a:cubicBezTo>
                  <a:cubicBezTo>
                    <a:pt x="20432" y="18584"/>
                    <a:pt x="21600" y="15815"/>
                    <a:pt x="20724" y="13599"/>
                  </a:cubicBezTo>
                  <a:cubicBezTo>
                    <a:pt x="19849" y="11384"/>
                    <a:pt x="16930" y="9722"/>
                    <a:pt x="13135" y="8615"/>
                  </a:cubicBezTo>
                  <a:cubicBezTo>
                    <a:pt x="9340" y="7507"/>
                    <a:pt x="4670" y="6953"/>
                    <a:pt x="0" y="6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4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975072" y="1008121"/>
              <a:ext cx="2449636" cy="378021"/>
            </a:xfrm>
            <a:prstGeom prst="rect">
              <a:avLst/>
            </a:prstGeom>
            <a:effectLst/>
          </p:spPr>
        </p:pic>
        <p:pic>
          <p:nvPicPr>
            <p:cNvPr id="134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794031" y="1213101"/>
              <a:ext cx="2940458" cy="334017"/>
            </a:xfrm>
            <a:prstGeom prst="rect">
              <a:avLst/>
            </a:prstGeom>
            <a:effectLst/>
          </p:spPr>
        </p:pic>
        <p:pic>
          <p:nvPicPr>
            <p:cNvPr id="135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159464" y="-8441"/>
              <a:ext cx="453388" cy="914659"/>
            </a:xfrm>
            <a:prstGeom prst="rect">
              <a:avLst/>
            </a:prstGeom>
            <a:effectLst/>
          </p:spPr>
        </p:pic>
        <p:sp>
          <p:nvSpPr>
            <p:cNvPr id="1352" name="Line"/>
            <p:cNvSpPr/>
            <p:nvPr/>
          </p:nvSpPr>
          <p:spPr>
            <a:xfrm>
              <a:off x="1563499" y="2297243"/>
              <a:ext cx="327503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5" y="10800"/>
                    <a:pt x="7810" y="0"/>
                    <a:pt x="11410" y="0"/>
                  </a:cubicBezTo>
                  <a:cubicBezTo>
                    <a:pt x="15010" y="0"/>
                    <a:pt x="1830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585479" y="2430464"/>
              <a:ext cx="283320" cy="1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21" y="9257"/>
                  </a:moveTo>
                  <a:cubicBezTo>
                    <a:pt x="1139" y="9257"/>
                    <a:pt x="158" y="9257"/>
                    <a:pt x="17" y="12343"/>
                  </a:cubicBezTo>
                  <a:cubicBezTo>
                    <a:pt x="-123" y="15429"/>
                    <a:pt x="578" y="21600"/>
                    <a:pt x="3243" y="21600"/>
                  </a:cubicBezTo>
                  <a:cubicBezTo>
                    <a:pt x="5908" y="21600"/>
                    <a:pt x="10537" y="15429"/>
                    <a:pt x="13903" y="10800"/>
                  </a:cubicBezTo>
                  <a:cubicBezTo>
                    <a:pt x="17269" y="6171"/>
                    <a:pt x="19373" y="3086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166727" y="2173416"/>
              <a:ext cx="462543" cy="4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37" fill="norm" stroke="1" extrusionOk="0">
                  <a:moveTo>
                    <a:pt x="20479" y="1235"/>
                  </a:moveTo>
                  <a:cubicBezTo>
                    <a:pt x="20479" y="757"/>
                    <a:pt x="20479" y="279"/>
                    <a:pt x="20092" y="88"/>
                  </a:cubicBezTo>
                  <a:cubicBezTo>
                    <a:pt x="19705" y="-103"/>
                    <a:pt x="18930" y="-7"/>
                    <a:pt x="17252" y="614"/>
                  </a:cubicBezTo>
                  <a:cubicBezTo>
                    <a:pt x="15574" y="1235"/>
                    <a:pt x="12992" y="2382"/>
                    <a:pt x="11185" y="3290"/>
                  </a:cubicBezTo>
                  <a:cubicBezTo>
                    <a:pt x="9378" y="4198"/>
                    <a:pt x="8345" y="4867"/>
                    <a:pt x="7614" y="5440"/>
                  </a:cubicBezTo>
                  <a:cubicBezTo>
                    <a:pt x="6883" y="6014"/>
                    <a:pt x="6452" y="6492"/>
                    <a:pt x="6237" y="6970"/>
                  </a:cubicBezTo>
                  <a:cubicBezTo>
                    <a:pt x="6022" y="7447"/>
                    <a:pt x="6022" y="7925"/>
                    <a:pt x="6280" y="8260"/>
                  </a:cubicBezTo>
                  <a:cubicBezTo>
                    <a:pt x="6538" y="8594"/>
                    <a:pt x="7055" y="8785"/>
                    <a:pt x="8216" y="9024"/>
                  </a:cubicBezTo>
                  <a:cubicBezTo>
                    <a:pt x="9378" y="9263"/>
                    <a:pt x="11185" y="9550"/>
                    <a:pt x="12390" y="9789"/>
                  </a:cubicBezTo>
                  <a:cubicBezTo>
                    <a:pt x="13595" y="10028"/>
                    <a:pt x="14197" y="10219"/>
                    <a:pt x="14412" y="10554"/>
                  </a:cubicBezTo>
                  <a:cubicBezTo>
                    <a:pt x="14628" y="10888"/>
                    <a:pt x="14455" y="11366"/>
                    <a:pt x="13165" y="12131"/>
                  </a:cubicBezTo>
                  <a:cubicBezTo>
                    <a:pt x="11874" y="12895"/>
                    <a:pt x="9464" y="13947"/>
                    <a:pt x="7227" y="15046"/>
                  </a:cubicBezTo>
                  <a:cubicBezTo>
                    <a:pt x="4989" y="16145"/>
                    <a:pt x="2924" y="17292"/>
                    <a:pt x="1762" y="18056"/>
                  </a:cubicBezTo>
                  <a:cubicBezTo>
                    <a:pt x="600" y="18821"/>
                    <a:pt x="342" y="19203"/>
                    <a:pt x="170" y="19681"/>
                  </a:cubicBezTo>
                  <a:cubicBezTo>
                    <a:pt x="-2" y="20159"/>
                    <a:pt x="-88" y="20732"/>
                    <a:pt x="127" y="21067"/>
                  </a:cubicBezTo>
                  <a:cubicBezTo>
                    <a:pt x="342" y="21401"/>
                    <a:pt x="859" y="21497"/>
                    <a:pt x="2451" y="21401"/>
                  </a:cubicBezTo>
                  <a:cubicBezTo>
                    <a:pt x="4043" y="21306"/>
                    <a:pt x="6710" y="21019"/>
                    <a:pt x="9507" y="20780"/>
                  </a:cubicBezTo>
                  <a:cubicBezTo>
                    <a:pt x="12304" y="20541"/>
                    <a:pt x="15230" y="20350"/>
                    <a:pt x="17252" y="20446"/>
                  </a:cubicBezTo>
                  <a:cubicBezTo>
                    <a:pt x="19275" y="20541"/>
                    <a:pt x="20393" y="20924"/>
                    <a:pt x="21512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218504" y="2796823"/>
              <a:ext cx="27755" cy="9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218504" y="2697523"/>
              <a:ext cx="26884" cy="2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17984" fill="norm" stroke="1" extrusionOk="0">
                  <a:moveTo>
                    <a:pt x="17280" y="8160"/>
                  </a:moveTo>
                  <a:cubicBezTo>
                    <a:pt x="12960" y="13920"/>
                    <a:pt x="8640" y="19680"/>
                    <a:pt x="10800" y="17520"/>
                  </a:cubicBezTo>
                  <a:cubicBezTo>
                    <a:pt x="12960" y="15360"/>
                    <a:pt x="21600" y="5280"/>
                    <a:pt x="20880" y="1680"/>
                  </a:cubicBezTo>
                  <a:cubicBezTo>
                    <a:pt x="20160" y="-1920"/>
                    <a:pt x="10080" y="960"/>
                    <a:pt x="0" y="3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329521" y="2841230"/>
              <a:ext cx="14987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2346174" y="2902289"/>
              <a:ext cx="177629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595964" y="2813475"/>
              <a:ext cx="22204" cy="11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2298066" y="1965777"/>
              <a:ext cx="136923" cy="19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4087" y="4144"/>
                  </a:moveTo>
                  <a:cubicBezTo>
                    <a:pt x="2919" y="4761"/>
                    <a:pt x="1751" y="5378"/>
                    <a:pt x="1168" y="7744"/>
                  </a:cubicBezTo>
                  <a:cubicBezTo>
                    <a:pt x="584" y="10110"/>
                    <a:pt x="584" y="14224"/>
                    <a:pt x="438" y="16898"/>
                  </a:cubicBezTo>
                  <a:cubicBezTo>
                    <a:pt x="292" y="19573"/>
                    <a:pt x="0" y="20807"/>
                    <a:pt x="0" y="20910"/>
                  </a:cubicBezTo>
                  <a:cubicBezTo>
                    <a:pt x="0" y="21013"/>
                    <a:pt x="292" y="19984"/>
                    <a:pt x="876" y="17310"/>
                  </a:cubicBezTo>
                  <a:cubicBezTo>
                    <a:pt x="1459" y="14635"/>
                    <a:pt x="2335" y="10315"/>
                    <a:pt x="3503" y="7127"/>
                  </a:cubicBezTo>
                  <a:cubicBezTo>
                    <a:pt x="4670" y="3938"/>
                    <a:pt x="6130" y="1881"/>
                    <a:pt x="7589" y="853"/>
                  </a:cubicBezTo>
                  <a:cubicBezTo>
                    <a:pt x="9049" y="-176"/>
                    <a:pt x="10508" y="-176"/>
                    <a:pt x="11822" y="338"/>
                  </a:cubicBezTo>
                  <a:cubicBezTo>
                    <a:pt x="13135" y="853"/>
                    <a:pt x="14303" y="1881"/>
                    <a:pt x="15908" y="5481"/>
                  </a:cubicBezTo>
                  <a:cubicBezTo>
                    <a:pt x="17514" y="9081"/>
                    <a:pt x="19557" y="15253"/>
                    <a:pt x="21600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2915937" y="2263938"/>
              <a:ext cx="29734" cy="17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5110"/>
                    <a:pt x="-1183" y="10219"/>
                    <a:pt x="1993" y="13819"/>
                  </a:cubicBezTo>
                  <a:cubicBezTo>
                    <a:pt x="5170" y="17419"/>
                    <a:pt x="12793" y="19510"/>
                    <a:pt x="204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2887960" y="2151855"/>
              <a:ext cx="70385" cy="5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0857" fill="norm" stroke="1" extrusionOk="0">
                  <a:moveTo>
                    <a:pt x="15222" y="9054"/>
                  </a:moveTo>
                  <a:cubicBezTo>
                    <a:pt x="13062" y="6894"/>
                    <a:pt x="10902" y="4734"/>
                    <a:pt x="8472" y="3654"/>
                  </a:cubicBezTo>
                  <a:cubicBezTo>
                    <a:pt x="6042" y="2574"/>
                    <a:pt x="3342" y="2574"/>
                    <a:pt x="1722" y="4374"/>
                  </a:cubicBezTo>
                  <a:cubicBezTo>
                    <a:pt x="102" y="6174"/>
                    <a:pt x="-438" y="9774"/>
                    <a:pt x="372" y="12654"/>
                  </a:cubicBezTo>
                  <a:cubicBezTo>
                    <a:pt x="1182" y="15534"/>
                    <a:pt x="3342" y="17694"/>
                    <a:pt x="5772" y="19134"/>
                  </a:cubicBezTo>
                  <a:cubicBezTo>
                    <a:pt x="8202" y="20574"/>
                    <a:pt x="10902" y="21294"/>
                    <a:pt x="13332" y="20574"/>
                  </a:cubicBezTo>
                  <a:cubicBezTo>
                    <a:pt x="15762" y="19854"/>
                    <a:pt x="17922" y="17694"/>
                    <a:pt x="19272" y="14454"/>
                  </a:cubicBezTo>
                  <a:cubicBezTo>
                    <a:pt x="20622" y="11214"/>
                    <a:pt x="21162" y="6894"/>
                    <a:pt x="19542" y="4014"/>
                  </a:cubicBezTo>
                  <a:cubicBezTo>
                    <a:pt x="17922" y="1134"/>
                    <a:pt x="14142" y="-306"/>
                    <a:pt x="10902" y="54"/>
                  </a:cubicBezTo>
                  <a:cubicBezTo>
                    <a:pt x="7662" y="414"/>
                    <a:pt x="4962" y="2574"/>
                    <a:pt x="2262" y="4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173256" y="2413811"/>
              <a:ext cx="22205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384189" y="2142270"/>
              <a:ext cx="127672" cy="14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5604"/>
                  </a:moveTo>
                  <a:cubicBezTo>
                    <a:pt x="0" y="9924"/>
                    <a:pt x="0" y="14244"/>
                    <a:pt x="0" y="17079"/>
                  </a:cubicBezTo>
                  <a:cubicBezTo>
                    <a:pt x="0" y="19914"/>
                    <a:pt x="0" y="21264"/>
                    <a:pt x="313" y="21129"/>
                  </a:cubicBezTo>
                  <a:cubicBezTo>
                    <a:pt x="626" y="20994"/>
                    <a:pt x="1252" y="19374"/>
                    <a:pt x="2191" y="16404"/>
                  </a:cubicBezTo>
                  <a:cubicBezTo>
                    <a:pt x="3130" y="13434"/>
                    <a:pt x="4383" y="9114"/>
                    <a:pt x="5791" y="5874"/>
                  </a:cubicBezTo>
                  <a:cubicBezTo>
                    <a:pt x="7200" y="2634"/>
                    <a:pt x="8765" y="474"/>
                    <a:pt x="10957" y="69"/>
                  </a:cubicBezTo>
                  <a:cubicBezTo>
                    <a:pt x="13148" y="-336"/>
                    <a:pt x="15965" y="1014"/>
                    <a:pt x="17844" y="4794"/>
                  </a:cubicBezTo>
                  <a:cubicBezTo>
                    <a:pt x="19722" y="8574"/>
                    <a:pt x="20661" y="14784"/>
                    <a:pt x="21600" y="20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511047" y="2299093"/>
              <a:ext cx="317214" cy="26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02" fill="norm" stroke="1" extrusionOk="0">
                  <a:moveTo>
                    <a:pt x="21282" y="298"/>
                  </a:moveTo>
                  <a:cubicBezTo>
                    <a:pt x="18427" y="0"/>
                    <a:pt x="15572" y="-298"/>
                    <a:pt x="12654" y="596"/>
                  </a:cubicBezTo>
                  <a:cubicBezTo>
                    <a:pt x="9737" y="1490"/>
                    <a:pt x="6758" y="3575"/>
                    <a:pt x="4523" y="5884"/>
                  </a:cubicBezTo>
                  <a:cubicBezTo>
                    <a:pt x="2289" y="8193"/>
                    <a:pt x="799" y="10725"/>
                    <a:pt x="241" y="12811"/>
                  </a:cubicBezTo>
                  <a:cubicBezTo>
                    <a:pt x="-318" y="14896"/>
                    <a:pt x="54" y="16535"/>
                    <a:pt x="1792" y="17801"/>
                  </a:cubicBezTo>
                  <a:cubicBezTo>
                    <a:pt x="3530" y="19068"/>
                    <a:pt x="6634" y="19961"/>
                    <a:pt x="9923" y="20483"/>
                  </a:cubicBezTo>
                  <a:cubicBezTo>
                    <a:pt x="13213" y="21004"/>
                    <a:pt x="16689" y="21153"/>
                    <a:pt x="20165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955931" y="2574787"/>
              <a:ext cx="16653" cy="6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922389" y="2447073"/>
              <a:ext cx="55747" cy="1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18321" fill="norm" stroke="1" extrusionOk="0">
                  <a:moveTo>
                    <a:pt x="20992" y="5443"/>
                  </a:moveTo>
                  <a:cubicBezTo>
                    <a:pt x="16115" y="1843"/>
                    <a:pt x="11237" y="-1757"/>
                    <a:pt x="7056" y="943"/>
                  </a:cubicBezTo>
                  <a:cubicBezTo>
                    <a:pt x="2876" y="3643"/>
                    <a:pt x="-608" y="12643"/>
                    <a:pt x="89" y="16243"/>
                  </a:cubicBezTo>
                  <a:cubicBezTo>
                    <a:pt x="786" y="19843"/>
                    <a:pt x="5663" y="18043"/>
                    <a:pt x="10540" y="16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4366697" y="2541482"/>
              <a:ext cx="11102" cy="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472163" y="2213266"/>
              <a:ext cx="183474" cy="58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32" fill="norm" stroke="1" extrusionOk="0">
                  <a:moveTo>
                    <a:pt x="3812" y="8908"/>
                  </a:moveTo>
                  <a:cubicBezTo>
                    <a:pt x="3812" y="10455"/>
                    <a:pt x="3812" y="12003"/>
                    <a:pt x="3706" y="13988"/>
                  </a:cubicBezTo>
                  <a:cubicBezTo>
                    <a:pt x="3600" y="15973"/>
                    <a:pt x="3388" y="18396"/>
                    <a:pt x="3176" y="19775"/>
                  </a:cubicBezTo>
                  <a:cubicBezTo>
                    <a:pt x="2965" y="21155"/>
                    <a:pt x="2753" y="21491"/>
                    <a:pt x="2541" y="21424"/>
                  </a:cubicBezTo>
                  <a:cubicBezTo>
                    <a:pt x="2329" y="21356"/>
                    <a:pt x="2118" y="20885"/>
                    <a:pt x="2012" y="19338"/>
                  </a:cubicBezTo>
                  <a:cubicBezTo>
                    <a:pt x="1906" y="17790"/>
                    <a:pt x="1906" y="15166"/>
                    <a:pt x="2329" y="12777"/>
                  </a:cubicBezTo>
                  <a:cubicBezTo>
                    <a:pt x="2753" y="10388"/>
                    <a:pt x="3600" y="8235"/>
                    <a:pt x="5082" y="6317"/>
                  </a:cubicBezTo>
                  <a:cubicBezTo>
                    <a:pt x="6565" y="4399"/>
                    <a:pt x="8682" y="2717"/>
                    <a:pt x="10165" y="1708"/>
                  </a:cubicBezTo>
                  <a:cubicBezTo>
                    <a:pt x="11647" y="698"/>
                    <a:pt x="12494" y="362"/>
                    <a:pt x="13447" y="160"/>
                  </a:cubicBezTo>
                  <a:cubicBezTo>
                    <a:pt x="14400" y="-42"/>
                    <a:pt x="15459" y="-109"/>
                    <a:pt x="16624" y="295"/>
                  </a:cubicBezTo>
                  <a:cubicBezTo>
                    <a:pt x="17788" y="698"/>
                    <a:pt x="19059" y="1573"/>
                    <a:pt x="20012" y="2852"/>
                  </a:cubicBezTo>
                  <a:cubicBezTo>
                    <a:pt x="20965" y="4130"/>
                    <a:pt x="21600" y="5812"/>
                    <a:pt x="20118" y="7091"/>
                  </a:cubicBezTo>
                  <a:cubicBezTo>
                    <a:pt x="18635" y="8370"/>
                    <a:pt x="15035" y="9244"/>
                    <a:pt x="11859" y="9715"/>
                  </a:cubicBezTo>
                  <a:cubicBezTo>
                    <a:pt x="8682" y="10186"/>
                    <a:pt x="5929" y="10254"/>
                    <a:pt x="4024" y="10287"/>
                  </a:cubicBezTo>
                  <a:cubicBezTo>
                    <a:pt x="2118" y="10321"/>
                    <a:pt x="1059" y="10321"/>
                    <a:pt x="529" y="10153"/>
                  </a:cubicBezTo>
                  <a:cubicBezTo>
                    <a:pt x="0" y="9984"/>
                    <a:pt x="0" y="9648"/>
                    <a:pt x="0" y="9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677546" y="2064106"/>
              <a:ext cx="5552" cy="8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4660893" y="1969741"/>
              <a:ext cx="555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4838081" y="2235495"/>
              <a:ext cx="144765" cy="25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349" fill="norm" stroke="1" extrusionOk="0">
                  <a:moveTo>
                    <a:pt x="20609" y="3298"/>
                  </a:moveTo>
                  <a:cubicBezTo>
                    <a:pt x="20346" y="2063"/>
                    <a:pt x="20082" y="829"/>
                    <a:pt x="19292" y="289"/>
                  </a:cubicBezTo>
                  <a:cubicBezTo>
                    <a:pt x="18502" y="-251"/>
                    <a:pt x="17185" y="-97"/>
                    <a:pt x="13892" y="1292"/>
                  </a:cubicBezTo>
                  <a:cubicBezTo>
                    <a:pt x="10599" y="2680"/>
                    <a:pt x="5331" y="5303"/>
                    <a:pt x="2433" y="7618"/>
                  </a:cubicBezTo>
                  <a:cubicBezTo>
                    <a:pt x="-464" y="9932"/>
                    <a:pt x="-991" y="11938"/>
                    <a:pt x="2038" y="14175"/>
                  </a:cubicBezTo>
                  <a:cubicBezTo>
                    <a:pt x="5068" y="16412"/>
                    <a:pt x="11653" y="18880"/>
                    <a:pt x="18238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089193" y="2307356"/>
              <a:ext cx="26874" cy="16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90" fill="norm" stroke="1" extrusionOk="0">
                  <a:moveTo>
                    <a:pt x="20914" y="2264"/>
                  </a:moveTo>
                  <a:cubicBezTo>
                    <a:pt x="13714" y="1077"/>
                    <a:pt x="6514" y="-110"/>
                    <a:pt x="2914" y="9"/>
                  </a:cubicBezTo>
                  <a:cubicBezTo>
                    <a:pt x="-686" y="127"/>
                    <a:pt x="-686" y="1552"/>
                    <a:pt x="1474" y="5349"/>
                  </a:cubicBezTo>
                  <a:cubicBezTo>
                    <a:pt x="3634" y="9147"/>
                    <a:pt x="7954" y="15319"/>
                    <a:pt x="12274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5177126" y="2402710"/>
              <a:ext cx="183180" cy="4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655" y="9900"/>
                  </a:cubicBezTo>
                  <a:cubicBezTo>
                    <a:pt x="1309" y="7200"/>
                    <a:pt x="2618" y="6300"/>
                    <a:pt x="6218" y="4950"/>
                  </a:cubicBezTo>
                  <a:cubicBezTo>
                    <a:pt x="9818" y="3600"/>
                    <a:pt x="1570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5405154" y="2222452"/>
              <a:ext cx="186328" cy="39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41" fill="norm" stroke="1" extrusionOk="0">
                  <a:moveTo>
                    <a:pt x="5031" y="7714"/>
                  </a:moveTo>
                  <a:cubicBezTo>
                    <a:pt x="3973" y="8017"/>
                    <a:pt x="2914" y="8320"/>
                    <a:pt x="2384" y="9379"/>
                  </a:cubicBezTo>
                  <a:cubicBezTo>
                    <a:pt x="1855" y="10439"/>
                    <a:pt x="1855" y="12256"/>
                    <a:pt x="1643" y="14224"/>
                  </a:cubicBezTo>
                  <a:cubicBezTo>
                    <a:pt x="1431" y="16192"/>
                    <a:pt x="1008" y="18312"/>
                    <a:pt x="690" y="19624"/>
                  </a:cubicBezTo>
                  <a:cubicBezTo>
                    <a:pt x="373" y="20936"/>
                    <a:pt x="161" y="21441"/>
                    <a:pt x="55" y="21441"/>
                  </a:cubicBezTo>
                  <a:cubicBezTo>
                    <a:pt x="-51" y="21441"/>
                    <a:pt x="-51" y="20936"/>
                    <a:pt x="478" y="19473"/>
                  </a:cubicBezTo>
                  <a:cubicBezTo>
                    <a:pt x="1008" y="18009"/>
                    <a:pt x="2067" y="15587"/>
                    <a:pt x="3443" y="12609"/>
                  </a:cubicBezTo>
                  <a:cubicBezTo>
                    <a:pt x="4820" y="9632"/>
                    <a:pt x="6514" y="6099"/>
                    <a:pt x="8208" y="3878"/>
                  </a:cubicBezTo>
                  <a:cubicBezTo>
                    <a:pt x="9902" y="1658"/>
                    <a:pt x="11596" y="749"/>
                    <a:pt x="12973" y="295"/>
                  </a:cubicBezTo>
                  <a:cubicBezTo>
                    <a:pt x="14349" y="-159"/>
                    <a:pt x="15408" y="-159"/>
                    <a:pt x="16784" y="800"/>
                  </a:cubicBezTo>
                  <a:cubicBezTo>
                    <a:pt x="18161" y="1759"/>
                    <a:pt x="19855" y="3677"/>
                    <a:pt x="20702" y="5191"/>
                  </a:cubicBezTo>
                  <a:cubicBezTo>
                    <a:pt x="21549" y="6705"/>
                    <a:pt x="21549" y="7815"/>
                    <a:pt x="20596" y="8723"/>
                  </a:cubicBezTo>
                  <a:cubicBezTo>
                    <a:pt x="19643" y="9632"/>
                    <a:pt x="17737" y="10338"/>
                    <a:pt x="15514" y="10691"/>
                  </a:cubicBezTo>
                  <a:cubicBezTo>
                    <a:pt x="13290" y="11045"/>
                    <a:pt x="10749" y="11045"/>
                    <a:pt x="8843" y="10944"/>
                  </a:cubicBezTo>
                  <a:cubicBezTo>
                    <a:pt x="6937" y="10843"/>
                    <a:pt x="5667" y="10641"/>
                    <a:pt x="5031" y="10237"/>
                  </a:cubicBezTo>
                  <a:cubicBezTo>
                    <a:pt x="4396" y="9834"/>
                    <a:pt x="4396" y="9228"/>
                    <a:pt x="4396" y="8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5654502" y="2225189"/>
              <a:ext cx="86253" cy="19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84" fill="norm" stroke="1" extrusionOk="0">
                  <a:moveTo>
                    <a:pt x="0" y="2433"/>
                  </a:moveTo>
                  <a:cubicBezTo>
                    <a:pt x="1838" y="1414"/>
                    <a:pt x="3677" y="395"/>
                    <a:pt x="6894" y="90"/>
                  </a:cubicBezTo>
                  <a:cubicBezTo>
                    <a:pt x="10111" y="-216"/>
                    <a:pt x="14706" y="192"/>
                    <a:pt x="17464" y="2331"/>
                  </a:cubicBezTo>
                  <a:cubicBezTo>
                    <a:pt x="20221" y="4471"/>
                    <a:pt x="21140" y="8342"/>
                    <a:pt x="21370" y="11399"/>
                  </a:cubicBezTo>
                  <a:cubicBezTo>
                    <a:pt x="21600" y="14456"/>
                    <a:pt x="21140" y="16697"/>
                    <a:pt x="18843" y="18226"/>
                  </a:cubicBezTo>
                  <a:cubicBezTo>
                    <a:pt x="16545" y="19754"/>
                    <a:pt x="12408" y="20569"/>
                    <a:pt x="8272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743316" y="1980413"/>
              <a:ext cx="99917" cy="15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13496"/>
                  </a:moveTo>
                  <a:cubicBezTo>
                    <a:pt x="2000" y="13759"/>
                    <a:pt x="4000" y="14022"/>
                    <a:pt x="5200" y="14813"/>
                  </a:cubicBezTo>
                  <a:cubicBezTo>
                    <a:pt x="6400" y="15603"/>
                    <a:pt x="6800" y="16920"/>
                    <a:pt x="6800" y="18237"/>
                  </a:cubicBezTo>
                  <a:cubicBezTo>
                    <a:pt x="6800" y="19554"/>
                    <a:pt x="6400" y="20871"/>
                    <a:pt x="6000" y="20871"/>
                  </a:cubicBezTo>
                  <a:cubicBezTo>
                    <a:pt x="5600" y="20871"/>
                    <a:pt x="5200" y="19554"/>
                    <a:pt x="5600" y="16261"/>
                  </a:cubicBezTo>
                  <a:cubicBezTo>
                    <a:pt x="6000" y="12969"/>
                    <a:pt x="7200" y="7700"/>
                    <a:pt x="8400" y="4539"/>
                  </a:cubicBezTo>
                  <a:cubicBezTo>
                    <a:pt x="9600" y="1378"/>
                    <a:pt x="10800" y="325"/>
                    <a:pt x="12400" y="61"/>
                  </a:cubicBezTo>
                  <a:cubicBezTo>
                    <a:pt x="14000" y="-202"/>
                    <a:pt x="16000" y="325"/>
                    <a:pt x="17600" y="2827"/>
                  </a:cubicBezTo>
                  <a:cubicBezTo>
                    <a:pt x="19200" y="5330"/>
                    <a:pt x="20400" y="9808"/>
                    <a:pt x="21000" y="13232"/>
                  </a:cubicBezTo>
                  <a:cubicBezTo>
                    <a:pt x="21600" y="16657"/>
                    <a:pt x="21600" y="19027"/>
                    <a:pt x="21600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5920945" y="2047453"/>
              <a:ext cx="55510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0800"/>
                    <a:pt x="5760" y="0"/>
                    <a:pt x="9360" y="0"/>
                  </a:cubicBezTo>
                  <a:cubicBezTo>
                    <a:pt x="12960" y="0"/>
                    <a:pt x="1728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6054166" y="2008597"/>
              <a:ext cx="33306" cy="13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6081920" y="1930884"/>
              <a:ext cx="5552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6337261" y="2555113"/>
              <a:ext cx="238689" cy="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023" y="2735"/>
                    <a:pt x="10047" y="-1585"/>
                    <a:pt x="13647" y="575"/>
                  </a:cubicBezTo>
                  <a:cubicBezTo>
                    <a:pt x="17247" y="2735"/>
                    <a:pt x="19423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6375893" y="2658050"/>
              <a:ext cx="183405" cy="1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055" fill="norm" stroke="1" extrusionOk="0">
                  <a:moveTo>
                    <a:pt x="3266" y="16200"/>
                  </a:moveTo>
                  <a:cubicBezTo>
                    <a:pt x="1754" y="16200"/>
                    <a:pt x="242" y="16200"/>
                    <a:pt x="26" y="17550"/>
                  </a:cubicBezTo>
                  <a:cubicBezTo>
                    <a:pt x="-190" y="18900"/>
                    <a:pt x="890" y="21600"/>
                    <a:pt x="4670" y="18900"/>
                  </a:cubicBezTo>
                  <a:cubicBezTo>
                    <a:pt x="8450" y="16200"/>
                    <a:pt x="14930" y="8100"/>
                    <a:pt x="214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6716378" y="2435582"/>
              <a:ext cx="459068" cy="37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79" fill="norm" stroke="1" extrusionOk="0">
                  <a:moveTo>
                    <a:pt x="16838" y="978"/>
                  </a:moveTo>
                  <a:cubicBezTo>
                    <a:pt x="17271" y="554"/>
                    <a:pt x="17705" y="131"/>
                    <a:pt x="17662" y="25"/>
                  </a:cubicBezTo>
                  <a:cubicBezTo>
                    <a:pt x="17618" y="-81"/>
                    <a:pt x="17098" y="131"/>
                    <a:pt x="15363" y="1084"/>
                  </a:cubicBezTo>
                  <a:cubicBezTo>
                    <a:pt x="13628" y="2037"/>
                    <a:pt x="10679" y="3731"/>
                    <a:pt x="8727" y="4843"/>
                  </a:cubicBezTo>
                  <a:cubicBezTo>
                    <a:pt x="6775" y="5954"/>
                    <a:pt x="5821" y="6484"/>
                    <a:pt x="5083" y="7013"/>
                  </a:cubicBezTo>
                  <a:cubicBezTo>
                    <a:pt x="4346" y="7543"/>
                    <a:pt x="3826" y="8072"/>
                    <a:pt x="3826" y="8390"/>
                  </a:cubicBezTo>
                  <a:cubicBezTo>
                    <a:pt x="3826" y="8707"/>
                    <a:pt x="4346" y="8813"/>
                    <a:pt x="5170" y="8972"/>
                  </a:cubicBezTo>
                  <a:cubicBezTo>
                    <a:pt x="5994" y="9131"/>
                    <a:pt x="7122" y="9343"/>
                    <a:pt x="7946" y="9501"/>
                  </a:cubicBezTo>
                  <a:cubicBezTo>
                    <a:pt x="8770" y="9660"/>
                    <a:pt x="9291" y="9766"/>
                    <a:pt x="9638" y="10137"/>
                  </a:cubicBezTo>
                  <a:cubicBezTo>
                    <a:pt x="9985" y="10507"/>
                    <a:pt x="10158" y="11143"/>
                    <a:pt x="9941" y="11937"/>
                  </a:cubicBezTo>
                  <a:cubicBezTo>
                    <a:pt x="9724" y="12731"/>
                    <a:pt x="9117" y="13684"/>
                    <a:pt x="7642" y="14954"/>
                  </a:cubicBezTo>
                  <a:cubicBezTo>
                    <a:pt x="6168" y="16225"/>
                    <a:pt x="3826" y="17813"/>
                    <a:pt x="2308" y="18925"/>
                  </a:cubicBezTo>
                  <a:cubicBezTo>
                    <a:pt x="789" y="20037"/>
                    <a:pt x="95" y="20672"/>
                    <a:pt x="9" y="21043"/>
                  </a:cubicBezTo>
                  <a:cubicBezTo>
                    <a:pt x="-78" y="21413"/>
                    <a:pt x="442" y="21519"/>
                    <a:pt x="2264" y="21466"/>
                  </a:cubicBezTo>
                  <a:cubicBezTo>
                    <a:pt x="4086" y="21413"/>
                    <a:pt x="7209" y="21201"/>
                    <a:pt x="10635" y="20990"/>
                  </a:cubicBezTo>
                  <a:cubicBezTo>
                    <a:pt x="14062" y="20778"/>
                    <a:pt x="17792" y="20566"/>
                    <a:pt x="21522" y="20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6808594" y="2985553"/>
              <a:ext cx="17146" cy="10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789"/>
                    <a:pt x="-1585" y="7579"/>
                    <a:pt x="575" y="11179"/>
                  </a:cubicBezTo>
                  <a:cubicBezTo>
                    <a:pt x="2735" y="14779"/>
                    <a:pt x="11375" y="1818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6835773" y="2913391"/>
              <a:ext cx="23272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20897" y="21600"/>
                  </a:moveTo>
                  <a:cubicBezTo>
                    <a:pt x="15912" y="12000"/>
                    <a:pt x="10928" y="2400"/>
                    <a:pt x="6774" y="3600"/>
                  </a:cubicBezTo>
                  <a:cubicBezTo>
                    <a:pt x="2620" y="4800"/>
                    <a:pt x="-703" y="16800"/>
                    <a:pt x="128" y="18000"/>
                  </a:cubicBezTo>
                  <a:cubicBezTo>
                    <a:pt x="959" y="19200"/>
                    <a:pt x="5943" y="9600"/>
                    <a:pt x="109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6903451" y="3052164"/>
              <a:ext cx="194283" cy="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7153242" y="2980002"/>
              <a:ext cx="11102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6931206" y="2996655"/>
              <a:ext cx="133222" cy="1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7153242" y="2952248"/>
              <a:ext cx="16653" cy="12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835773" y="2189414"/>
              <a:ext cx="139841" cy="16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86" fill="norm" stroke="1" extrusionOk="0">
                  <a:moveTo>
                    <a:pt x="5280" y="10386"/>
                  </a:moveTo>
                  <a:cubicBezTo>
                    <a:pt x="5280" y="9186"/>
                    <a:pt x="5280" y="7986"/>
                    <a:pt x="4996" y="8106"/>
                  </a:cubicBezTo>
                  <a:cubicBezTo>
                    <a:pt x="4712" y="8226"/>
                    <a:pt x="4143" y="9666"/>
                    <a:pt x="3859" y="10986"/>
                  </a:cubicBezTo>
                  <a:cubicBezTo>
                    <a:pt x="3575" y="12306"/>
                    <a:pt x="3575" y="13506"/>
                    <a:pt x="3148" y="14826"/>
                  </a:cubicBezTo>
                  <a:cubicBezTo>
                    <a:pt x="2722" y="16146"/>
                    <a:pt x="1869" y="17586"/>
                    <a:pt x="1159" y="17706"/>
                  </a:cubicBezTo>
                  <a:cubicBezTo>
                    <a:pt x="448" y="17826"/>
                    <a:pt x="-120" y="16626"/>
                    <a:pt x="22" y="14826"/>
                  </a:cubicBezTo>
                  <a:cubicBezTo>
                    <a:pt x="164" y="13026"/>
                    <a:pt x="1017" y="10626"/>
                    <a:pt x="3148" y="7986"/>
                  </a:cubicBezTo>
                  <a:cubicBezTo>
                    <a:pt x="5280" y="5346"/>
                    <a:pt x="8691" y="2466"/>
                    <a:pt x="11248" y="1026"/>
                  </a:cubicBezTo>
                  <a:cubicBezTo>
                    <a:pt x="13806" y="-414"/>
                    <a:pt x="15512" y="-414"/>
                    <a:pt x="16933" y="1506"/>
                  </a:cubicBezTo>
                  <a:cubicBezTo>
                    <a:pt x="18354" y="3426"/>
                    <a:pt x="19491" y="7266"/>
                    <a:pt x="20201" y="10866"/>
                  </a:cubicBezTo>
                  <a:cubicBezTo>
                    <a:pt x="20912" y="14466"/>
                    <a:pt x="21196" y="17826"/>
                    <a:pt x="21480" y="21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9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618923" y="1965375"/>
              <a:ext cx="529005" cy="660399"/>
            </a:xfrm>
            <a:prstGeom prst="rect">
              <a:avLst/>
            </a:prstGeom>
            <a:effectLst/>
          </p:spPr>
        </p:pic>
        <p:pic>
          <p:nvPicPr>
            <p:cNvPr id="139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395703" y="2988159"/>
              <a:ext cx="3801021" cy="318218"/>
            </a:xfrm>
            <a:prstGeom prst="rect">
              <a:avLst/>
            </a:prstGeom>
            <a:effectLst/>
          </p:spPr>
        </p:pic>
        <p:sp>
          <p:nvSpPr>
            <p:cNvPr id="1395" name="Line"/>
            <p:cNvSpPr/>
            <p:nvPr/>
          </p:nvSpPr>
          <p:spPr>
            <a:xfrm>
              <a:off x="7353073" y="2530380"/>
              <a:ext cx="44408" cy="14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538"/>
                    <a:pt x="10800" y="11077"/>
                    <a:pt x="14400" y="14677"/>
                  </a:cubicBezTo>
                  <a:cubicBezTo>
                    <a:pt x="18000" y="18277"/>
                    <a:pt x="19800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7341971" y="2367518"/>
              <a:ext cx="59902" cy="6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206" fill="norm" stroke="1" extrusionOk="0">
                  <a:moveTo>
                    <a:pt x="19636" y="3888"/>
                  </a:moveTo>
                  <a:cubicBezTo>
                    <a:pt x="16364" y="2780"/>
                    <a:pt x="13091" y="1672"/>
                    <a:pt x="10800" y="2503"/>
                  </a:cubicBezTo>
                  <a:cubicBezTo>
                    <a:pt x="8509" y="3334"/>
                    <a:pt x="7200" y="6103"/>
                    <a:pt x="6546" y="9703"/>
                  </a:cubicBezTo>
                  <a:cubicBezTo>
                    <a:pt x="5891" y="13303"/>
                    <a:pt x="5891" y="17734"/>
                    <a:pt x="7527" y="19395"/>
                  </a:cubicBezTo>
                  <a:cubicBezTo>
                    <a:pt x="9164" y="21057"/>
                    <a:pt x="12436" y="19949"/>
                    <a:pt x="15055" y="18011"/>
                  </a:cubicBezTo>
                  <a:cubicBezTo>
                    <a:pt x="17673" y="16072"/>
                    <a:pt x="19636" y="13303"/>
                    <a:pt x="20618" y="10257"/>
                  </a:cubicBezTo>
                  <a:cubicBezTo>
                    <a:pt x="21600" y="7211"/>
                    <a:pt x="21600" y="3888"/>
                    <a:pt x="18327" y="1949"/>
                  </a:cubicBezTo>
                  <a:cubicBezTo>
                    <a:pt x="15055" y="11"/>
                    <a:pt x="8509" y="-543"/>
                    <a:pt x="4909" y="565"/>
                  </a:cubicBezTo>
                  <a:cubicBezTo>
                    <a:pt x="1309" y="1672"/>
                    <a:pt x="655" y="4442"/>
                    <a:pt x="0" y="7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497397" y="2596991"/>
              <a:ext cx="11102" cy="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891996" y="2238099"/>
              <a:ext cx="143837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11" fill="norm" stroke="1" extrusionOk="0">
                  <a:moveTo>
                    <a:pt x="758" y="7257"/>
                  </a:moveTo>
                  <a:cubicBezTo>
                    <a:pt x="1035" y="11271"/>
                    <a:pt x="1312" y="15285"/>
                    <a:pt x="1312" y="17770"/>
                  </a:cubicBezTo>
                  <a:cubicBezTo>
                    <a:pt x="1312" y="20255"/>
                    <a:pt x="1035" y="21211"/>
                    <a:pt x="758" y="21211"/>
                  </a:cubicBezTo>
                  <a:cubicBezTo>
                    <a:pt x="481" y="21211"/>
                    <a:pt x="204" y="20255"/>
                    <a:pt x="65" y="17388"/>
                  </a:cubicBezTo>
                  <a:cubicBezTo>
                    <a:pt x="-73" y="14521"/>
                    <a:pt x="-73" y="9742"/>
                    <a:pt x="896" y="6397"/>
                  </a:cubicBezTo>
                  <a:cubicBezTo>
                    <a:pt x="1865" y="3052"/>
                    <a:pt x="3804" y="1140"/>
                    <a:pt x="6435" y="376"/>
                  </a:cubicBezTo>
                  <a:cubicBezTo>
                    <a:pt x="9066" y="-389"/>
                    <a:pt x="12389" y="-7"/>
                    <a:pt x="14742" y="1714"/>
                  </a:cubicBezTo>
                  <a:cubicBezTo>
                    <a:pt x="17096" y="3434"/>
                    <a:pt x="18481" y="6492"/>
                    <a:pt x="19450" y="8977"/>
                  </a:cubicBezTo>
                  <a:cubicBezTo>
                    <a:pt x="20419" y="11462"/>
                    <a:pt x="20973" y="13374"/>
                    <a:pt x="21527" y="15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8180155" y="2080758"/>
              <a:ext cx="44408" cy="24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2945"/>
                    <a:pt x="1800" y="5891"/>
                    <a:pt x="5400" y="9491"/>
                  </a:cubicBezTo>
                  <a:cubicBezTo>
                    <a:pt x="9000" y="13091"/>
                    <a:pt x="15300" y="173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8191257" y="2489387"/>
              <a:ext cx="92318" cy="5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539" fill="norm" stroke="1" extrusionOk="0">
                  <a:moveTo>
                    <a:pt x="17788" y="734"/>
                  </a:moveTo>
                  <a:cubicBezTo>
                    <a:pt x="15671" y="98"/>
                    <a:pt x="13553" y="-537"/>
                    <a:pt x="11647" y="734"/>
                  </a:cubicBezTo>
                  <a:cubicBezTo>
                    <a:pt x="9741" y="2004"/>
                    <a:pt x="8047" y="5181"/>
                    <a:pt x="7200" y="8675"/>
                  </a:cubicBezTo>
                  <a:cubicBezTo>
                    <a:pt x="6353" y="12169"/>
                    <a:pt x="6353" y="15981"/>
                    <a:pt x="7412" y="18204"/>
                  </a:cubicBezTo>
                  <a:cubicBezTo>
                    <a:pt x="8471" y="20428"/>
                    <a:pt x="10588" y="21063"/>
                    <a:pt x="12706" y="20110"/>
                  </a:cubicBezTo>
                  <a:cubicBezTo>
                    <a:pt x="14823" y="19157"/>
                    <a:pt x="16941" y="16616"/>
                    <a:pt x="18635" y="13757"/>
                  </a:cubicBezTo>
                  <a:cubicBezTo>
                    <a:pt x="20329" y="10898"/>
                    <a:pt x="21600" y="7722"/>
                    <a:pt x="20965" y="5816"/>
                  </a:cubicBezTo>
                  <a:cubicBezTo>
                    <a:pt x="20329" y="3910"/>
                    <a:pt x="17788" y="3275"/>
                    <a:pt x="13976" y="3592"/>
                  </a:cubicBezTo>
                  <a:cubicBezTo>
                    <a:pt x="10165" y="3910"/>
                    <a:pt x="5082" y="5181"/>
                    <a:pt x="0" y="6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841551" y="2625380"/>
              <a:ext cx="865939" cy="5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1385" y="20633"/>
                    <a:pt x="2769" y="19913"/>
                    <a:pt x="4408" y="17033"/>
                  </a:cubicBezTo>
                  <a:cubicBezTo>
                    <a:pt x="6046" y="14153"/>
                    <a:pt x="7938" y="9113"/>
                    <a:pt x="9715" y="5873"/>
                  </a:cubicBezTo>
                  <a:cubicBezTo>
                    <a:pt x="11492" y="2633"/>
                    <a:pt x="13154" y="1193"/>
                    <a:pt x="14908" y="473"/>
                  </a:cubicBezTo>
                  <a:cubicBezTo>
                    <a:pt x="16662" y="-247"/>
                    <a:pt x="18508" y="-247"/>
                    <a:pt x="19638" y="1193"/>
                  </a:cubicBezTo>
                  <a:cubicBezTo>
                    <a:pt x="20769" y="2633"/>
                    <a:pt x="21185" y="5513"/>
                    <a:pt x="21600" y="8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967021" y="2946696"/>
              <a:ext cx="29956" cy="12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2817"/>
                    <a:pt x="7864" y="5635"/>
                    <a:pt x="4052" y="8765"/>
                  </a:cubicBezTo>
                  <a:cubicBezTo>
                    <a:pt x="241" y="11896"/>
                    <a:pt x="-1030" y="15339"/>
                    <a:pt x="876" y="17530"/>
                  </a:cubicBezTo>
                  <a:cubicBezTo>
                    <a:pt x="2782" y="19722"/>
                    <a:pt x="7864" y="20661"/>
                    <a:pt x="129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931861" y="2825271"/>
              <a:ext cx="75857" cy="4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262" fill="norm" stroke="1" extrusionOk="0">
                  <a:moveTo>
                    <a:pt x="13157" y="21262"/>
                  </a:moveTo>
                  <a:cubicBezTo>
                    <a:pt x="10645" y="18562"/>
                    <a:pt x="8133" y="15862"/>
                    <a:pt x="5622" y="14062"/>
                  </a:cubicBezTo>
                  <a:cubicBezTo>
                    <a:pt x="3110" y="12262"/>
                    <a:pt x="599" y="11362"/>
                    <a:pt x="96" y="12712"/>
                  </a:cubicBezTo>
                  <a:cubicBezTo>
                    <a:pt x="-406" y="14062"/>
                    <a:pt x="1101" y="17662"/>
                    <a:pt x="3613" y="19462"/>
                  </a:cubicBezTo>
                  <a:cubicBezTo>
                    <a:pt x="6124" y="21262"/>
                    <a:pt x="9640" y="21262"/>
                    <a:pt x="12403" y="19912"/>
                  </a:cubicBezTo>
                  <a:cubicBezTo>
                    <a:pt x="15166" y="18562"/>
                    <a:pt x="17175" y="15862"/>
                    <a:pt x="18682" y="12262"/>
                  </a:cubicBezTo>
                  <a:cubicBezTo>
                    <a:pt x="20189" y="8662"/>
                    <a:pt x="21194" y="4162"/>
                    <a:pt x="20189" y="1912"/>
                  </a:cubicBezTo>
                  <a:cubicBezTo>
                    <a:pt x="19185" y="-338"/>
                    <a:pt x="16171" y="-338"/>
                    <a:pt x="13408" y="562"/>
                  </a:cubicBezTo>
                  <a:cubicBezTo>
                    <a:pt x="10645" y="1462"/>
                    <a:pt x="8133" y="3262"/>
                    <a:pt x="7380" y="6412"/>
                  </a:cubicBezTo>
                  <a:cubicBezTo>
                    <a:pt x="6626" y="9562"/>
                    <a:pt x="7631" y="14062"/>
                    <a:pt x="8636" y="18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8155815" y="2780170"/>
              <a:ext cx="24341" cy="30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356"/>
                    <a:pt x="4867" y="4713"/>
                    <a:pt x="1782" y="8313"/>
                  </a:cubicBezTo>
                  <a:cubicBezTo>
                    <a:pt x="-1304" y="11913"/>
                    <a:pt x="239" y="16756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8147881" y="3207588"/>
              <a:ext cx="48928" cy="7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09" fill="norm" stroke="1" extrusionOk="0">
                  <a:moveTo>
                    <a:pt x="21154" y="0"/>
                  </a:moveTo>
                  <a:cubicBezTo>
                    <a:pt x="17154" y="491"/>
                    <a:pt x="13154" y="982"/>
                    <a:pt x="9554" y="3436"/>
                  </a:cubicBezTo>
                  <a:cubicBezTo>
                    <a:pt x="5954" y="5891"/>
                    <a:pt x="2754" y="10309"/>
                    <a:pt x="1154" y="13745"/>
                  </a:cubicBezTo>
                  <a:cubicBezTo>
                    <a:pt x="-446" y="17182"/>
                    <a:pt x="-446" y="19636"/>
                    <a:pt x="1554" y="20618"/>
                  </a:cubicBezTo>
                  <a:cubicBezTo>
                    <a:pt x="3554" y="21600"/>
                    <a:pt x="7554" y="21109"/>
                    <a:pt x="10754" y="19145"/>
                  </a:cubicBezTo>
                  <a:cubicBezTo>
                    <a:pt x="13954" y="17182"/>
                    <a:pt x="16354" y="13745"/>
                    <a:pt x="16354" y="11045"/>
                  </a:cubicBezTo>
                  <a:cubicBezTo>
                    <a:pt x="16354" y="8345"/>
                    <a:pt x="13954" y="6382"/>
                    <a:pt x="11554" y="4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8279543" y="2803762"/>
              <a:ext cx="128200" cy="27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90" fill="norm" stroke="1" extrusionOk="0">
                  <a:moveTo>
                    <a:pt x="21078" y="1653"/>
                  </a:moveTo>
                  <a:cubicBezTo>
                    <a:pt x="20165" y="1066"/>
                    <a:pt x="19253" y="478"/>
                    <a:pt x="18036" y="184"/>
                  </a:cubicBezTo>
                  <a:cubicBezTo>
                    <a:pt x="16819" y="-110"/>
                    <a:pt x="15298" y="-110"/>
                    <a:pt x="13472" y="625"/>
                  </a:cubicBezTo>
                  <a:cubicBezTo>
                    <a:pt x="11647" y="1359"/>
                    <a:pt x="9517" y="2829"/>
                    <a:pt x="7084" y="5621"/>
                  </a:cubicBezTo>
                  <a:cubicBezTo>
                    <a:pt x="4650" y="8412"/>
                    <a:pt x="1912" y="12527"/>
                    <a:pt x="695" y="15392"/>
                  </a:cubicBezTo>
                  <a:cubicBezTo>
                    <a:pt x="-522" y="18257"/>
                    <a:pt x="-218" y="19874"/>
                    <a:pt x="2216" y="20682"/>
                  </a:cubicBezTo>
                  <a:cubicBezTo>
                    <a:pt x="4650" y="21490"/>
                    <a:pt x="9213" y="21490"/>
                    <a:pt x="13777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413293" y="2885745"/>
              <a:ext cx="105467" cy="14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9007"/>
                  </a:moveTo>
                  <a:cubicBezTo>
                    <a:pt x="0" y="10374"/>
                    <a:pt x="0" y="11741"/>
                    <a:pt x="189" y="13655"/>
                  </a:cubicBezTo>
                  <a:cubicBezTo>
                    <a:pt x="379" y="15569"/>
                    <a:pt x="758" y="18030"/>
                    <a:pt x="947" y="18440"/>
                  </a:cubicBezTo>
                  <a:cubicBezTo>
                    <a:pt x="1137" y="18850"/>
                    <a:pt x="1137" y="17210"/>
                    <a:pt x="1705" y="14339"/>
                  </a:cubicBezTo>
                  <a:cubicBezTo>
                    <a:pt x="2274" y="11468"/>
                    <a:pt x="3411" y="7367"/>
                    <a:pt x="4358" y="4632"/>
                  </a:cubicBezTo>
                  <a:cubicBezTo>
                    <a:pt x="5305" y="1898"/>
                    <a:pt x="6063" y="531"/>
                    <a:pt x="7389" y="121"/>
                  </a:cubicBezTo>
                  <a:cubicBezTo>
                    <a:pt x="8716" y="-289"/>
                    <a:pt x="10611" y="258"/>
                    <a:pt x="13074" y="3129"/>
                  </a:cubicBezTo>
                  <a:cubicBezTo>
                    <a:pt x="15537" y="6000"/>
                    <a:pt x="18568" y="11195"/>
                    <a:pt x="20084" y="14612"/>
                  </a:cubicBezTo>
                  <a:cubicBezTo>
                    <a:pt x="21600" y="18030"/>
                    <a:pt x="21600" y="19670"/>
                    <a:pt x="21600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596471" y="2957798"/>
              <a:ext cx="88816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8724142" y="2918942"/>
              <a:ext cx="16653" cy="8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8751897" y="2807924"/>
              <a:ext cx="11102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824058" y="2791272"/>
              <a:ext cx="74013" cy="23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0"/>
                  </a:moveTo>
                  <a:cubicBezTo>
                    <a:pt x="5400" y="1020"/>
                    <a:pt x="10800" y="2041"/>
                    <a:pt x="14850" y="4422"/>
                  </a:cubicBezTo>
                  <a:cubicBezTo>
                    <a:pt x="18900" y="6803"/>
                    <a:pt x="21600" y="10545"/>
                    <a:pt x="21600" y="13521"/>
                  </a:cubicBezTo>
                  <a:cubicBezTo>
                    <a:pt x="21600" y="16498"/>
                    <a:pt x="18900" y="18709"/>
                    <a:pt x="15660" y="19984"/>
                  </a:cubicBezTo>
                  <a:cubicBezTo>
                    <a:pt x="12420" y="21260"/>
                    <a:pt x="8640" y="21600"/>
                    <a:pt x="6480" y="21260"/>
                  </a:cubicBezTo>
                  <a:cubicBezTo>
                    <a:pt x="4320" y="20920"/>
                    <a:pt x="3780" y="19899"/>
                    <a:pt x="3240" y="18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9001686" y="2708009"/>
              <a:ext cx="27756" cy="28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812"/>
                    <a:pt x="8640" y="7624"/>
                    <a:pt x="12240" y="11224"/>
                  </a:cubicBezTo>
                  <a:cubicBezTo>
                    <a:pt x="15840" y="14824"/>
                    <a:pt x="18720" y="182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9008729" y="3096571"/>
              <a:ext cx="48468" cy="6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128" fill="norm" stroke="1" extrusionOk="0">
                  <a:moveTo>
                    <a:pt x="20955" y="0"/>
                  </a:moveTo>
                  <a:cubicBezTo>
                    <a:pt x="16955" y="0"/>
                    <a:pt x="12955" y="0"/>
                    <a:pt x="8955" y="2541"/>
                  </a:cubicBezTo>
                  <a:cubicBezTo>
                    <a:pt x="4955" y="5082"/>
                    <a:pt x="955" y="10165"/>
                    <a:pt x="155" y="13976"/>
                  </a:cubicBezTo>
                  <a:cubicBezTo>
                    <a:pt x="-645" y="17788"/>
                    <a:pt x="1755" y="20329"/>
                    <a:pt x="4955" y="20965"/>
                  </a:cubicBezTo>
                  <a:cubicBezTo>
                    <a:pt x="8155" y="21600"/>
                    <a:pt x="12155" y="20329"/>
                    <a:pt x="14155" y="18106"/>
                  </a:cubicBezTo>
                  <a:cubicBezTo>
                    <a:pt x="16155" y="15882"/>
                    <a:pt x="16155" y="12706"/>
                    <a:pt x="15755" y="9847"/>
                  </a:cubicBezTo>
                  <a:cubicBezTo>
                    <a:pt x="15355" y="6988"/>
                    <a:pt x="14555" y="4447"/>
                    <a:pt x="13755" y="1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9173764" y="2646949"/>
              <a:ext cx="2775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9291258" y="2436840"/>
              <a:ext cx="123391" cy="43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10" fill="norm" stroke="1" extrusionOk="0">
                  <a:moveTo>
                    <a:pt x="782" y="8435"/>
                  </a:moveTo>
                  <a:cubicBezTo>
                    <a:pt x="1721" y="11078"/>
                    <a:pt x="2660" y="13721"/>
                    <a:pt x="3287" y="15544"/>
                  </a:cubicBezTo>
                  <a:cubicBezTo>
                    <a:pt x="3913" y="17367"/>
                    <a:pt x="4226" y="18369"/>
                    <a:pt x="4539" y="19326"/>
                  </a:cubicBezTo>
                  <a:cubicBezTo>
                    <a:pt x="4852" y="20283"/>
                    <a:pt x="5165" y="21194"/>
                    <a:pt x="5321" y="21377"/>
                  </a:cubicBezTo>
                  <a:cubicBezTo>
                    <a:pt x="5478" y="21559"/>
                    <a:pt x="5478" y="21012"/>
                    <a:pt x="5165" y="19281"/>
                  </a:cubicBezTo>
                  <a:cubicBezTo>
                    <a:pt x="4852" y="17549"/>
                    <a:pt x="4226" y="14632"/>
                    <a:pt x="3287" y="11625"/>
                  </a:cubicBezTo>
                  <a:cubicBezTo>
                    <a:pt x="2347" y="8617"/>
                    <a:pt x="1095" y="5518"/>
                    <a:pt x="469" y="3650"/>
                  </a:cubicBezTo>
                  <a:cubicBezTo>
                    <a:pt x="-157" y="1782"/>
                    <a:pt x="-157" y="1144"/>
                    <a:pt x="469" y="688"/>
                  </a:cubicBezTo>
                  <a:cubicBezTo>
                    <a:pt x="1095" y="232"/>
                    <a:pt x="2347" y="-41"/>
                    <a:pt x="4695" y="5"/>
                  </a:cubicBezTo>
                  <a:cubicBezTo>
                    <a:pt x="7043" y="50"/>
                    <a:pt x="10487" y="415"/>
                    <a:pt x="13617" y="1235"/>
                  </a:cubicBezTo>
                  <a:cubicBezTo>
                    <a:pt x="16747" y="2055"/>
                    <a:pt x="19565" y="3331"/>
                    <a:pt x="20504" y="4516"/>
                  </a:cubicBezTo>
                  <a:cubicBezTo>
                    <a:pt x="21443" y="5701"/>
                    <a:pt x="20504" y="6794"/>
                    <a:pt x="18782" y="7751"/>
                  </a:cubicBezTo>
                  <a:cubicBezTo>
                    <a:pt x="17060" y="8708"/>
                    <a:pt x="14556" y="9529"/>
                    <a:pt x="12365" y="9939"/>
                  </a:cubicBezTo>
                  <a:cubicBezTo>
                    <a:pt x="10173" y="10349"/>
                    <a:pt x="8295" y="10349"/>
                    <a:pt x="7826" y="10167"/>
                  </a:cubicBezTo>
                  <a:cubicBezTo>
                    <a:pt x="7356" y="9984"/>
                    <a:pt x="8295" y="9620"/>
                    <a:pt x="9234" y="9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9418003" y="2275039"/>
              <a:ext cx="11102" cy="72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9406901" y="2191776"/>
              <a:ext cx="16653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9490164" y="2397698"/>
              <a:ext cx="83264" cy="26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04" fill="norm" stroke="1" extrusionOk="0">
                  <a:moveTo>
                    <a:pt x="20681" y="2238"/>
                  </a:moveTo>
                  <a:cubicBezTo>
                    <a:pt x="20221" y="1325"/>
                    <a:pt x="19762" y="412"/>
                    <a:pt x="18383" y="108"/>
                  </a:cubicBezTo>
                  <a:cubicBezTo>
                    <a:pt x="17004" y="-196"/>
                    <a:pt x="14707" y="108"/>
                    <a:pt x="11490" y="1477"/>
                  </a:cubicBezTo>
                  <a:cubicBezTo>
                    <a:pt x="8273" y="2846"/>
                    <a:pt x="4136" y="5280"/>
                    <a:pt x="1838" y="7790"/>
                  </a:cubicBezTo>
                  <a:cubicBezTo>
                    <a:pt x="-459" y="10300"/>
                    <a:pt x="-919" y="12886"/>
                    <a:pt x="2298" y="15167"/>
                  </a:cubicBezTo>
                  <a:cubicBezTo>
                    <a:pt x="5515" y="17449"/>
                    <a:pt x="12409" y="19427"/>
                    <a:pt x="19302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669643" y="2480422"/>
              <a:ext cx="14803" cy="15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771"/>
                    <a:pt x="0" y="1543"/>
                    <a:pt x="0" y="5143"/>
                  </a:cubicBezTo>
                  <a:cubicBezTo>
                    <a:pt x="0" y="8743"/>
                    <a:pt x="10800" y="151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9717751" y="2541482"/>
              <a:ext cx="133221" cy="2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9832741" y="2426990"/>
              <a:ext cx="70363" cy="27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0595" fill="norm" stroke="1" extrusionOk="0">
                  <a:moveTo>
                    <a:pt x="5321" y="9521"/>
                  </a:moveTo>
                  <a:cubicBezTo>
                    <a:pt x="5321" y="13027"/>
                    <a:pt x="5321" y="16534"/>
                    <a:pt x="5591" y="18638"/>
                  </a:cubicBezTo>
                  <a:cubicBezTo>
                    <a:pt x="5861" y="20742"/>
                    <a:pt x="6401" y="21443"/>
                    <a:pt x="6131" y="19269"/>
                  </a:cubicBezTo>
                  <a:cubicBezTo>
                    <a:pt x="5861" y="17095"/>
                    <a:pt x="4781" y="12046"/>
                    <a:pt x="3971" y="8679"/>
                  </a:cubicBezTo>
                  <a:cubicBezTo>
                    <a:pt x="3161" y="5313"/>
                    <a:pt x="2621" y="3630"/>
                    <a:pt x="2621" y="2368"/>
                  </a:cubicBezTo>
                  <a:cubicBezTo>
                    <a:pt x="2621" y="1105"/>
                    <a:pt x="3161" y="264"/>
                    <a:pt x="4511" y="53"/>
                  </a:cubicBezTo>
                  <a:cubicBezTo>
                    <a:pt x="5861" y="-157"/>
                    <a:pt x="8021" y="264"/>
                    <a:pt x="10721" y="1246"/>
                  </a:cubicBezTo>
                  <a:cubicBezTo>
                    <a:pt x="13421" y="2227"/>
                    <a:pt x="16661" y="3770"/>
                    <a:pt x="18551" y="5453"/>
                  </a:cubicBezTo>
                  <a:cubicBezTo>
                    <a:pt x="20441" y="7137"/>
                    <a:pt x="20981" y="8960"/>
                    <a:pt x="20171" y="10152"/>
                  </a:cubicBezTo>
                  <a:cubicBezTo>
                    <a:pt x="19361" y="11344"/>
                    <a:pt x="17201" y="11905"/>
                    <a:pt x="13421" y="11905"/>
                  </a:cubicBezTo>
                  <a:cubicBezTo>
                    <a:pt x="9641" y="11905"/>
                    <a:pt x="4241" y="11344"/>
                    <a:pt x="1811" y="10503"/>
                  </a:cubicBezTo>
                  <a:cubicBezTo>
                    <a:pt x="-619" y="9661"/>
                    <a:pt x="-79" y="8539"/>
                    <a:pt x="461" y="7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9939786" y="2368912"/>
              <a:ext cx="93244" cy="20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58" fill="norm" stroke="1" extrusionOk="0">
                  <a:moveTo>
                    <a:pt x="0" y="629"/>
                  </a:moveTo>
                  <a:cubicBezTo>
                    <a:pt x="2077" y="244"/>
                    <a:pt x="4154" y="-142"/>
                    <a:pt x="6231" y="51"/>
                  </a:cubicBezTo>
                  <a:cubicBezTo>
                    <a:pt x="8308" y="244"/>
                    <a:pt x="10385" y="1015"/>
                    <a:pt x="13085" y="3522"/>
                  </a:cubicBezTo>
                  <a:cubicBezTo>
                    <a:pt x="15785" y="6029"/>
                    <a:pt x="19108" y="10272"/>
                    <a:pt x="20354" y="13358"/>
                  </a:cubicBezTo>
                  <a:cubicBezTo>
                    <a:pt x="21600" y="16444"/>
                    <a:pt x="20769" y="18372"/>
                    <a:pt x="18485" y="19529"/>
                  </a:cubicBezTo>
                  <a:cubicBezTo>
                    <a:pt x="16200" y="20687"/>
                    <a:pt x="12461" y="21072"/>
                    <a:pt x="8723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0000846" y="2149952"/>
              <a:ext cx="55509" cy="11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11864"/>
                  </a:moveTo>
                  <a:cubicBezTo>
                    <a:pt x="0" y="13578"/>
                    <a:pt x="0" y="15292"/>
                    <a:pt x="720" y="15121"/>
                  </a:cubicBezTo>
                  <a:cubicBezTo>
                    <a:pt x="1440" y="14950"/>
                    <a:pt x="2880" y="12892"/>
                    <a:pt x="3600" y="11007"/>
                  </a:cubicBezTo>
                  <a:cubicBezTo>
                    <a:pt x="4320" y="9121"/>
                    <a:pt x="4320" y="7407"/>
                    <a:pt x="5400" y="5350"/>
                  </a:cubicBezTo>
                  <a:cubicBezTo>
                    <a:pt x="6480" y="3292"/>
                    <a:pt x="8640" y="892"/>
                    <a:pt x="11160" y="207"/>
                  </a:cubicBezTo>
                  <a:cubicBezTo>
                    <a:pt x="13680" y="-479"/>
                    <a:pt x="16560" y="550"/>
                    <a:pt x="18360" y="3121"/>
                  </a:cubicBezTo>
                  <a:cubicBezTo>
                    <a:pt x="20160" y="5692"/>
                    <a:pt x="20880" y="9807"/>
                    <a:pt x="21240" y="13064"/>
                  </a:cubicBezTo>
                  <a:cubicBezTo>
                    <a:pt x="21600" y="16321"/>
                    <a:pt x="21600" y="18721"/>
                    <a:pt x="21600" y="21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0106312" y="2225081"/>
              <a:ext cx="55511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0239534" y="2202878"/>
              <a:ext cx="1" cy="88815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0217331" y="2102962"/>
              <a:ext cx="27755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229645" y="2064106"/>
              <a:ext cx="528643" cy="65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54" y="21600"/>
                  </a:moveTo>
                  <a:cubicBezTo>
                    <a:pt x="-22" y="20929"/>
                    <a:pt x="-97" y="20258"/>
                    <a:pt x="430" y="19342"/>
                  </a:cubicBezTo>
                  <a:cubicBezTo>
                    <a:pt x="957" y="18427"/>
                    <a:pt x="2086" y="17268"/>
                    <a:pt x="3704" y="15773"/>
                  </a:cubicBezTo>
                  <a:cubicBezTo>
                    <a:pt x="5322" y="14278"/>
                    <a:pt x="7429" y="12447"/>
                    <a:pt x="9536" y="10647"/>
                  </a:cubicBezTo>
                  <a:cubicBezTo>
                    <a:pt x="11644" y="8847"/>
                    <a:pt x="13751" y="7078"/>
                    <a:pt x="15746" y="5308"/>
                  </a:cubicBezTo>
                  <a:cubicBezTo>
                    <a:pt x="17740" y="3539"/>
                    <a:pt x="19621" y="1769"/>
                    <a:pt x="215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7574696" y="2006466"/>
              <a:ext cx="189593" cy="20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38" fill="norm" stroke="1" extrusionOk="0">
                  <a:moveTo>
                    <a:pt x="1897" y="7102"/>
                  </a:moveTo>
                  <a:cubicBezTo>
                    <a:pt x="1074" y="6528"/>
                    <a:pt x="251" y="5955"/>
                    <a:pt x="46" y="5190"/>
                  </a:cubicBezTo>
                  <a:cubicBezTo>
                    <a:pt x="-160" y="4426"/>
                    <a:pt x="251" y="3470"/>
                    <a:pt x="2823" y="2419"/>
                  </a:cubicBezTo>
                  <a:cubicBezTo>
                    <a:pt x="5394" y="1367"/>
                    <a:pt x="10126" y="220"/>
                    <a:pt x="13520" y="29"/>
                  </a:cubicBezTo>
                  <a:cubicBezTo>
                    <a:pt x="16914" y="-162"/>
                    <a:pt x="18971" y="603"/>
                    <a:pt x="20103" y="2036"/>
                  </a:cubicBezTo>
                  <a:cubicBezTo>
                    <a:pt x="21234" y="3470"/>
                    <a:pt x="21440" y="5573"/>
                    <a:pt x="20411" y="8918"/>
                  </a:cubicBezTo>
                  <a:cubicBezTo>
                    <a:pt x="19383" y="12263"/>
                    <a:pt x="17120" y="16850"/>
                    <a:pt x="14857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897060" y="2819026"/>
              <a:ext cx="416317" cy="37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6" y="18847"/>
                    <a:pt x="4032" y="16094"/>
                    <a:pt x="6336" y="13394"/>
                  </a:cubicBezTo>
                  <a:cubicBezTo>
                    <a:pt x="8640" y="10694"/>
                    <a:pt x="11232" y="8047"/>
                    <a:pt x="13824" y="5824"/>
                  </a:cubicBezTo>
                  <a:cubicBezTo>
                    <a:pt x="16416" y="3600"/>
                    <a:pt x="1900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8215071" y="2756897"/>
              <a:ext cx="128172" cy="17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0" h="21503" fill="norm" stroke="1" extrusionOk="0">
                  <a:moveTo>
                    <a:pt x="6751" y="4958"/>
                  </a:moveTo>
                  <a:cubicBezTo>
                    <a:pt x="3832" y="4039"/>
                    <a:pt x="913" y="3120"/>
                    <a:pt x="184" y="2431"/>
                  </a:cubicBezTo>
                  <a:cubicBezTo>
                    <a:pt x="-546" y="1741"/>
                    <a:pt x="913" y="1282"/>
                    <a:pt x="4270" y="822"/>
                  </a:cubicBezTo>
                  <a:cubicBezTo>
                    <a:pt x="7627" y="363"/>
                    <a:pt x="12881" y="-97"/>
                    <a:pt x="16238" y="18"/>
                  </a:cubicBezTo>
                  <a:cubicBezTo>
                    <a:pt x="19595" y="133"/>
                    <a:pt x="21054" y="822"/>
                    <a:pt x="19740" y="4499"/>
                  </a:cubicBezTo>
                  <a:cubicBezTo>
                    <a:pt x="18427" y="8175"/>
                    <a:pt x="14340" y="14839"/>
                    <a:pt x="10254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7706006" y="3438309"/>
              <a:ext cx="129702" cy="25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119" fill="norm" stroke="1" extrusionOk="0">
                  <a:moveTo>
                    <a:pt x="18756" y="5218"/>
                  </a:moveTo>
                  <a:cubicBezTo>
                    <a:pt x="19048" y="4457"/>
                    <a:pt x="19340" y="3697"/>
                    <a:pt x="19777" y="2708"/>
                  </a:cubicBezTo>
                  <a:cubicBezTo>
                    <a:pt x="20215" y="1719"/>
                    <a:pt x="20799" y="503"/>
                    <a:pt x="20215" y="122"/>
                  </a:cubicBezTo>
                  <a:cubicBezTo>
                    <a:pt x="19631" y="-258"/>
                    <a:pt x="17880" y="198"/>
                    <a:pt x="14377" y="2176"/>
                  </a:cubicBezTo>
                  <a:cubicBezTo>
                    <a:pt x="10875" y="4153"/>
                    <a:pt x="5621" y="7652"/>
                    <a:pt x="2702" y="10542"/>
                  </a:cubicBezTo>
                  <a:cubicBezTo>
                    <a:pt x="-217" y="13432"/>
                    <a:pt x="-801" y="15714"/>
                    <a:pt x="1096" y="17463"/>
                  </a:cubicBezTo>
                  <a:cubicBezTo>
                    <a:pt x="2994" y="19212"/>
                    <a:pt x="7372" y="20429"/>
                    <a:pt x="10729" y="20886"/>
                  </a:cubicBezTo>
                  <a:cubicBezTo>
                    <a:pt x="14086" y="21342"/>
                    <a:pt x="16421" y="21038"/>
                    <a:pt x="18756" y="20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889583" y="3579454"/>
              <a:ext cx="29682" cy="11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254" fill="norm" stroke="1" extrusionOk="0">
                  <a:moveTo>
                    <a:pt x="20381" y="1070"/>
                  </a:moveTo>
                  <a:cubicBezTo>
                    <a:pt x="14028" y="362"/>
                    <a:pt x="7675" y="-346"/>
                    <a:pt x="3863" y="185"/>
                  </a:cubicBezTo>
                  <a:cubicBezTo>
                    <a:pt x="52" y="716"/>
                    <a:pt x="-1219" y="2487"/>
                    <a:pt x="1322" y="6205"/>
                  </a:cubicBezTo>
                  <a:cubicBezTo>
                    <a:pt x="3863" y="9923"/>
                    <a:pt x="10216" y="15588"/>
                    <a:pt x="16569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7911576" y="3486004"/>
              <a:ext cx="24341" cy="2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922" fill="norm" stroke="1" extrusionOk="0">
                  <a:moveTo>
                    <a:pt x="1782" y="20922"/>
                  </a:moveTo>
                  <a:cubicBezTo>
                    <a:pt x="239" y="10842"/>
                    <a:pt x="-1304" y="762"/>
                    <a:pt x="1782" y="42"/>
                  </a:cubicBezTo>
                  <a:cubicBezTo>
                    <a:pt x="4867" y="-678"/>
                    <a:pt x="12582" y="7962"/>
                    <a:pt x="20296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7991425" y="3623905"/>
              <a:ext cx="138773" cy="2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202359" y="3573947"/>
              <a:ext cx="22204" cy="13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257867" y="3512887"/>
              <a:ext cx="81179" cy="28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537" fill="norm" stroke="1" extrusionOk="0">
                  <a:moveTo>
                    <a:pt x="0" y="0"/>
                  </a:moveTo>
                  <a:cubicBezTo>
                    <a:pt x="6240" y="1835"/>
                    <a:pt x="12480" y="3671"/>
                    <a:pt x="16320" y="6141"/>
                  </a:cubicBezTo>
                  <a:cubicBezTo>
                    <a:pt x="20160" y="8612"/>
                    <a:pt x="21600" y="11718"/>
                    <a:pt x="20880" y="14188"/>
                  </a:cubicBezTo>
                  <a:cubicBezTo>
                    <a:pt x="20160" y="16659"/>
                    <a:pt x="17280" y="18494"/>
                    <a:pt x="14640" y="19694"/>
                  </a:cubicBezTo>
                  <a:cubicBezTo>
                    <a:pt x="12000" y="20894"/>
                    <a:pt x="9600" y="21459"/>
                    <a:pt x="7440" y="21529"/>
                  </a:cubicBezTo>
                  <a:cubicBezTo>
                    <a:pt x="5280" y="21600"/>
                    <a:pt x="3360" y="21176"/>
                    <a:pt x="1440" y="20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452148" y="3448638"/>
              <a:ext cx="38858" cy="24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3227"/>
                  </a:moveTo>
                  <a:cubicBezTo>
                    <a:pt x="3086" y="1755"/>
                    <a:pt x="6172" y="282"/>
                    <a:pt x="7714" y="36"/>
                  </a:cubicBezTo>
                  <a:cubicBezTo>
                    <a:pt x="9257" y="-209"/>
                    <a:pt x="9257" y="773"/>
                    <a:pt x="10286" y="3227"/>
                  </a:cubicBezTo>
                  <a:cubicBezTo>
                    <a:pt x="11314" y="5682"/>
                    <a:pt x="13372" y="9609"/>
                    <a:pt x="15429" y="12882"/>
                  </a:cubicBezTo>
                  <a:cubicBezTo>
                    <a:pt x="17486" y="16155"/>
                    <a:pt x="19543" y="18773"/>
                    <a:pt x="21600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513208" y="3834794"/>
              <a:ext cx="62122" cy="6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631" fill="norm" stroke="1" extrusionOk="0">
                  <a:moveTo>
                    <a:pt x="9530" y="1814"/>
                  </a:moveTo>
                  <a:cubicBezTo>
                    <a:pt x="6988" y="3614"/>
                    <a:pt x="4447" y="5414"/>
                    <a:pt x="2859" y="8414"/>
                  </a:cubicBezTo>
                  <a:cubicBezTo>
                    <a:pt x="1271" y="11414"/>
                    <a:pt x="635" y="15614"/>
                    <a:pt x="1906" y="18014"/>
                  </a:cubicBezTo>
                  <a:cubicBezTo>
                    <a:pt x="3177" y="20414"/>
                    <a:pt x="6353" y="21014"/>
                    <a:pt x="9212" y="20414"/>
                  </a:cubicBezTo>
                  <a:cubicBezTo>
                    <a:pt x="12071" y="19814"/>
                    <a:pt x="14612" y="18014"/>
                    <a:pt x="16835" y="15614"/>
                  </a:cubicBezTo>
                  <a:cubicBezTo>
                    <a:pt x="19059" y="13214"/>
                    <a:pt x="20965" y="10214"/>
                    <a:pt x="21282" y="7214"/>
                  </a:cubicBezTo>
                  <a:cubicBezTo>
                    <a:pt x="21600" y="4214"/>
                    <a:pt x="20329" y="1214"/>
                    <a:pt x="16518" y="314"/>
                  </a:cubicBezTo>
                  <a:cubicBezTo>
                    <a:pt x="12706" y="-586"/>
                    <a:pt x="6353" y="614"/>
                    <a:pt x="0" y="1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70" name="Drawing"/>
          <p:cNvGrpSpPr/>
          <p:nvPr/>
        </p:nvGrpSpPr>
        <p:grpSpPr>
          <a:xfrm>
            <a:off x="886543" y="5243989"/>
            <a:ext cx="10455516" cy="1553780"/>
            <a:chOff x="-12700" y="-12700"/>
            <a:chExt cx="10455514" cy="1553779"/>
          </a:xfrm>
        </p:grpSpPr>
        <p:pic>
          <p:nvPicPr>
            <p:cNvPr id="144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-12700" y="-12700"/>
              <a:ext cx="10455515" cy="308496"/>
            </a:xfrm>
            <a:prstGeom prst="rect">
              <a:avLst/>
            </a:prstGeom>
            <a:effectLst/>
          </p:spPr>
        </p:pic>
        <p:pic>
          <p:nvPicPr>
            <p:cNvPr id="144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8153" y="502485"/>
              <a:ext cx="172092" cy="459417"/>
            </a:xfrm>
            <a:prstGeom prst="rect">
              <a:avLst/>
            </a:prstGeom>
            <a:effectLst/>
          </p:spPr>
        </p:pic>
        <p:pic>
          <p:nvPicPr>
            <p:cNvPr id="144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80571" y="654907"/>
              <a:ext cx="242811" cy="224546"/>
            </a:xfrm>
            <a:prstGeom prst="rect">
              <a:avLst/>
            </a:prstGeom>
            <a:effectLst/>
          </p:spPr>
        </p:pic>
        <p:pic>
          <p:nvPicPr>
            <p:cNvPr id="144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92346" y="722546"/>
              <a:ext cx="269640" cy="33973"/>
            </a:xfrm>
            <a:prstGeom prst="rect">
              <a:avLst/>
            </a:prstGeom>
            <a:effectLst/>
          </p:spPr>
        </p:pic>
        <p:pic>
          <p:nvPicPr>
            <p:cNvPr id="144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19973" y="592346"/>
              <a:ext cx="75402" cy="314047"/>
            </a:xfrm>
            <a:prstGeom prst="rect">
              <a:avLst/>
            </a:prstGeom>
            <a:effectLst/>
          </p:spPr>
        </p:pic>
        <p:pic>
          <p:nvPicPr>
            <p:cNvPr id="145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75441" y="492430"/>
              <a:ext cx="206967" cy="376572"/>
            </a:xfrm>
            <a:prstGeom prst="rect">
              <a:avLst/>
            </a:prstGeom>
            <a:effectLst/>
          </p:spPr>
        </p:pic>
        <p:pic>
          <p:nvPicPr>
            <p:cNvPr id="145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25231" y="509083"/>
              <a:ext cx="176576" cy="375107"/>
            </a:xfrm>
            <a:prstGeom prst="rect">
              <a:avLst/>
            </a:prstGeom>
            <a:effectLst/>
          </p:spPr>
        </p:pic>
        <p:pic>
          <p:nvPicPr>
            <p:cNvPr id="145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247351" y="344911"/>
              <a:ext cx="141969" cy="184022"/>
            </a:xfrm>
            <a:prstGeom prst="rect">
              <a:avLst/>
            </a:prstGeom>
            <a:effectLst/>
          </p:spPr>
        </p:pic>
        <p:pic>
          <p:nvPicPr>
            <p:cNvPr id="145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691421" y="681160"/>
              <a:ext cx="286293" cy="58707"/>
            </a:xfrm>
            <a:prstGeom prst="rect">
              <a:avLst/>
            </a:prstGeom>
            <a:effectLst/>
          </p:spPr>
        </p:pic>
        <p:pic>
          <p:nvPicPr>
            <p:cNvPr id="1458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724727" y="825483"/>
              <a:ext cx="191927" cy="30952"/>
            </a:xfrm>
            <a:prstGeom prst="rect">
              <a:avLst/>
            </a:prstGeom>
            <a:effectLst/>
          </p:spPr>
        </p:pic>
        <p:pic>
          <p:nvPicPr>
            <p:cNvPr id="146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282516" y="421779"/>
              <a:ext cx="505628" cy="479063"/>
            </a:xfrm>
            <a:prstGeom prst="rect">
              <a:avLst/>
            </a:prstGeom>
            <a:effectLst/>
          </p:spPr>
        </p:pic>
        <p:pic>
          <p:nvPicPr>
            <p:cNvPr id="1462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290917" y="1053069"/>
              <a:ext cx="36503" cy="158623"/>
            </a:xfrm>
            <a:prstGeom prst="rect">
              <a:avLst/>
            </a:prstGeom>
            <a:effectLst/>
          </p:spPr>
        </p:pic>
        <p:pic>
          <p:nvPicPr>
            <p:cNvPr id="1464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294870" y="969806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466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368630" y="1064171"/>
              <a:ext cx="141969" cy="30952"/>
            </a:xfrm>
            <a:prstGeom prst="rect">
              <a:avLst/>
            </a:prstGeom>
            <a:effectLst/>
          </p:spPr>
        </p:pic>
        <p:pic>
          <p:nvPicPr>
            <p:cNvPr id="1468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390833" y="1141884"/>
              <a:ext cx="169724" cy="42053"/>
            </a:xfrm>
            <a:prstGeom prst="rect">
              <a:avLst/>
            </a:prstGeom>
            <a:effectLst/>
          </p:spPr>
        </p:pic>
        <p:pic>
          <p:nvPicPr>
            <p:cNvPr id="147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586271" y="1056205"/>
              <a:ext cx="178280" cy="167171"/>
            </a:xfrm>
            <a:prstGeom prst="rect">
              <a:avLst/>
            </a:prstGeom>
            <a:effectLst/>
          </p:spPr>
        </p:pic>
        <p:pic>
          <p:nvPicPr>
            <p:cNvPr id="147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390833" y="234235"/>
              <a:ext cx="158622" cy="161477"/>
            </a:xfrm>
            <a:prstGeom prst="rect">
              <a:avLst/>
            </a:prstGeom>
            <a:effectLst/>
          </p:spPr>
        </p:pic>
        <p:pic>
          <p:nvPicPr>
            <p:cNvPr id="147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990329" y="370311"/>
              <a:ext cx="114215" cy="186376"/>
            </a:xfrm>
            <a:prstGeom prst="rect">
              <a:avLst/>
            </a:prstGeom>
            <a:effectLst/>
          </p:spPr>
        </p:pic>
        <p:pic>
          <p:nvPicPr>
            <p:cNvPr id="147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138353" y="507091"/>
              <a:ext cx="243735" cy="260530"/>
            </a:xfrm>
            <a:prstGeom prst="rect">
              <a:avLst/>
            </a:prstGeom>
            <a:effectLst/>
          </p:spPr>
        </p:pic>
        <p:pic>
          <p:nvPicPr>
            <p:cNvPr id="147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445501" y="753322"/>
              <a:ext cx="42054" cy="125317"/>
            </a:xfrm>
            <a:prstGeom prst="rect">
              <a:avLst/>
            </a:prstGeom>
            <a:effectLst/>
          </p:spPr>
        </p:pic>
        <p:pic>
          <p:nvPicPr>
            <p:cNvPr id="148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456603" y="632026"/>
              <a:ext cx="75359" cy="71185"/>
            </a:xfrm>
            <a:prstGeom prst="rect">
              <a:avLst/>
            </a:prstGeom>
            <a:effectLst/>
          </p:spPr>
        </p:pic>
        <p:pic>
          <p:nvPicPr>
            <p:cNvPr id="1482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817410" y="764423"/>
              <a:ext cx="47605" cy="42054"/>
            </a:xfrm>
            <a:prstGeom prst="rect">
              <a:avLst/>
            </a:prstGeom>
            <a:effectLst/>
          </p:spPr>
        </p:pic>
        <p:pic>
          <p:nvPicPr>
            <p:cNvPr id="148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988004" y="586500"/>
              <a:ext cx="265573" cy="210548"/>
            </a:xfrm>
            <a:prstGeom prst="rect">
              <a:avLst/>
            </a:prstGeom>
            <a:effectLst/>
          </p:spPr>
        </p:pic>
        <p:pic>
          <p:nvPicPr>
            <p:cNvPr id="148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128260" y="350807"/>
              <a:ext cx="164173" cy="161473"/>
            </a:xfrm>
            <a:prstGeom prst="rect">
              <a:avLst/>
            </a:prstGeom>
            <a:effectLst/>
          </p:spPr>
        </p:pic>
        <p:pic>
          <p:nvPicPr>
            <p:cNvPr id="1488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350296" y="431370"/>
              <a:ext cx="141969" cy="36503"/>
            </a:xfrm>
            <a:prstGeom prst="rect">
              <a:avLst/>
            </a:prstGeom>
            <a:effectLst/>
          </p:spPr>
        </p:pic>
        <p:pic>
          <p:nvPicPr>
            <p:cNvPr id="149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525788" y="364760"/>
              <a:ext cx="49741" cy="125316"/>
            </a:xfrm>
            <a:prstGeom prst="rect">
              <a:avLst/>
            </a:prstGeom>
            <a:effectLst/>
          </p:spPr>
        </p:pic>
        <p:pic>
          <p:nvPicPr>
            <p:cNvPr id="149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525070" y="278753"/>
              <a:ext cx="70565" cy="54411"/>
            </a:xfrm>
            <a:prstGeom prst="rect">
              <a:avLst/>
            </a:prstGeom>
            <a:effectLst/>
          </p:spPr>
        </p:pic>
        <p:pic>
          <p:nvPicPr>
            <p:cNvPr id="149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733307" y="742220"/>
              <a:ext cx="97562" cy="47604"/>
            </a:xfrm>
            <a:prstGeom prst="rect">
              <a:avLst/>
            </a:prstGeom>
            <a:effectLst/>
          </p:spPr>
        </p:pic>
        <p:pic>
          <p:nvPicPr>
            <p:cNvPr id="149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999750" y="453574"/>
              <a:ext cx="207627" cy="368116"/>
            </a:xfrm>
            <a:prstGeom prst="rect">
              <a:avLst/>
            </a:prstGeom>
            <a:effectLst/>
          </p:spPr>
        </p:pic>
        <p:pic>
          <p:nvPicPr>
            <p:cNvPr id="1498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194030" y="359209"/>
              <a:ext cx="53156" cy="147520"/>
            </a:xfrm>
            <a:prstGeom prst="rect">
              <a:avLst/>
            </a:prstGeom>
            <a:effectLst/>
          </p:spPr>
        </p:pic>
        <p:pic>
          <p:nvPicPr>
            <p:cNvPr id="1500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194030" y="232660"/>
              <a:ext cx="82927" cy="76438"/>
            </a:xfrm>
            <a:prstGeom prst="rect">
              <a:avLst/>
            </a:prstGeom>
            <a:effectLst/>
          </p:spPr>
        </p:pic>
        <p:pic>
          <p:nvPicPr>
            <p:cNvPr id="150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821280" y="684575"/>
              <a:ext cx="236335" cy="49740"/>
            </a:xfrm>
            <a:prstGeom prst="rect">
              <a:avLst/>
            </a:prstGeom>
            <a:effectLst/>
          </p:spPr>
        </p:pic>
        <p:pic>
          <p:nvPicPr>
            <p:cNvPr id="1504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832382" y="803280"/>
              <a:ext cx="180826" cy="30951"/>
            </a:xfrm>
            <a:prstGeom prst="rect">
              <a:avLst/>
            </a:prstGeom>
            <a:effectLst/>
          </p:spPr>
        </p:pic>
        <p:pic>
          <p:nvPicPr>
            <p:cNvPr id="1506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286371" y="483940"/>
              <a:ext cx="492860" cy="450207"/>
            </a:xfrm>
            <a:prstGeom prst="rect">
              <a:avLst/>
            </a:prstGeom>
            <a:effectLst/>
          </p:spPr>
        </p:pic>
        <p:pic>
          <p:nvPicPr>
            <p:cNvPr id="1508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431878" y="1108578"/>
              <a:ext cx="30952" cy="103114"/>
            </a:xfrm>
            <a:prstGeom prst="rect">
              <a:avLst/>
            </a:prstGeom>
            <a:effectLst/>
          </p:spPr>
        </p:pic>
        <p:pic>
          <p:nvPicPr>
            <p:cNvPr id="1510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459632" y="1006635"/>
              <a:ext cx="30952" cy="60734"/>
            </a:xfrm>
            <a:prstGeom prst="rect">
              <a:avLst/>
            </a:prstGeom>
            <a:effectLst/>
          </p:spPr>
        </p:pic>
        <p:pic>
          <p:nvPicPr>
            <p:cNvPr id="1512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6542852" y="1092306"/>
              <a:ext cx="136462" cy="58326"/>
            </a:xfrm>
            <a:prstGeom prst="rect">
              <a:avLst/>
            </a:prstGeom>
            <a:effectLst/>
          </p:spPr>
        </p:pic>
        <p:pic>
          <p:nvPicPr>
            <p:cNvPr id="1514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553998" y="1169638"/>
              <a:ext cx="158622" cy="53156"/>
            </a:xfrm>
            <a:prstGeom prst="rect">
              <a:avLst/>
            </a:prstGeom>
            <a:effectLst/>
          </p:spPr>
        </p:pic>
        <p:pic>
          <p:nvPicPr>
            <p:cNvPr id="1516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6719468" y="1058621"/>
              <a:ext cx="148678" cy="149694"/>
            </a:xfrm>
            <a:prstGeom prst="rect">
              <a:avLst/>
            </a:prstGeom>
            <a:effectLst/>
          </p:spPr>
        </p:pic>
        <p:pic>
          <p:nvPicPr>
            <p:cNvPr id="1518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6426327" y="248201"/>
              <a:ext cx="158623" cy="182112"/>
            </a:xfrm>
            <a:prstGeom prst="rect">
              <a:avLst/>
            </a:prstGeom>
            <a:effectLst/>
          </p:spPr>
        </p:pic>
        <p:pic>
          <p:nvPicPr>
            <p:cNvPr id="1520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7142391" y="429414"/>
              <a:ext cx="196391" cy="203388"/>
            </a:xfrm>
            <a:prstGeom prst="rect">
              <a:avLst/>
            </a:prstGeom>
            <a:effectLst/>
          </p:spPr>
        </p:pic>
        <p:pic>
          <p:nvPicPr>
            <p:cNvPr id="1522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7542055" y="309251"/>
              <a:ext cx="58706" cy="280741"/>
            </a:xfrm>
            <a:prstGeom prst="rect">
              <a:avLst/>
            </a:prstGeom>
            <a:effectLst/>
          </p:spPr>
        </p:pic>
        <p:pic>
          <p:nvPicPr>
            <p:cNvPr id="1524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7487810" y="703364"/>
              <a:ext cx="103700" cy="91317"/>
            </a:xfrm>
            <a:prstGeom prst="rect">
              <a:avLst/>
            </a:prstGeom>
            <a:effectLst/>
          </p:spPr>
        </p:pic>
        <p:pic>
          <p:nvPicPr>
            <p:cNvPr id="1526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7042476" y="908746"/>
              <a:ext cx="1074518" cy="50222"/>
            </a:xfrm>
            <a:prstGeom prst="rect">
              <a:avLst/>
            </a:prstGeom>
            <a:effectLst/>
          </p:spPr>
        </p:pic>
        <p:pic>
          <p:nvPicPr>
            <p:cNvPr id="1528" name="Line Line" descr="Line Lin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7242308" y="1158536"/>
              <a:ext cx="30951" cy="158623"/>
            </a:xfrm>
            <a:prstGeom prst="rect">
              <a:avLst/>
            </a:prstGeom>
            <a:effectLst/>
          </p:spPr>
        </p:pic>
        <p:pic>
          <p:nvPicPr>
            <p:cNvPr id="1530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7240612" y="1030866"/>
              <a:ext cx="82605" cy="97570"/>
            </a:xfrm>
            <a:prstGeom prst="rect">
              <a:avLst/>
            </a:prstGeom>
            <a:effectLst/>
          </p:spPr>
        </p:pic>
        <p:pic>
          <p:nvPicPr>
            <p:cNvPr id="1532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7375529" y="1049117"/>
              <a:ext cx="30952" cy="262491"/>
            </a:xfrm>
            <a:prstGeom prst="rect">
              <a:avLst/>
            </a:prstGeom>
            <a:effectLst/>
          </p:spPr>
        </p:pic>
        <p:pic>
          <p:nvPicPr>
            <p:cNvPr id="1534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7332640" y="1419428"/>
              <a:ext cx="106437" cy="121652"/>
            </a:xfrm>
            <a:prstGeom prst="rect">
              <a:avLst/>
            </a:prstGeom>
            <a:effectLst/>
          </p:spPr>
        </p:pic>
        <p:pic>
          <p:nvPicPr>
            <p:cNvPr id="1536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7548433" y="1082269"/>
              <a:ext cx="130041" cy="245992"/>
            </a:xfrm>
            <a:prstGeom prst="rect">
              <a:avLst/>
            </a:prstGeom>
            <a:effectLst/>
          </p:spPr>
        </p:pic>
        <p:pic>
          <p:nvPicPr>
            <p:cNvPr id="1538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7669726" y="1147435"/>
              <a:ext cx="103113" cy="191927"/>
            </a:xfrm>
            <a:prstGeom prst="rect">
              <a:avLst/>
            </a:prstGeom>
            <a:effectLst/>
          </p:spPr>
        </p:pic>
        <p:pic>
          <p:nvPicPr>
            <p:cNvPr id="1540" name="Line Line" descr="Line Lin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7830701" y="1236249"/>
              <a:ext cx="108664" cy="30952"/>
            </a:xfrm>
            <a:prstGeom prst="rect">
              <a:avLst/>
            </a:prstGeom>
            <a:effectLst/>
          </p:spPr>
        </p:pic>
        <p:pic>
          <p:nvPicPr>
            <p:cNvPr id="1542" name="Line Line" descr="Line Lin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7963923" y="1186291"/>
              <a:ext cx="42053" cy="130868"/>
            </a:xfrm>
            <a:prstGeom prst="rect">
              <a:avLst/>
            </a:prstGeom>
            <a:effectLst/>
          </p:spPr>
        </p:pic>
        <p:pic>
          <p:nvPicPr>
            <p:cNvPr id="1544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7950560" y="1083758"/>
              <a:ext cx="72069" cy="58626"/>
            </a:xfrm>
            <a:prstGeom prst="rect">
              <a:avLst/>
            </a:prstGeom>
            <a:effectLst/>
          </p:spPr>
        </p:pic>
        <p:pic>
          <p:nvPicPr>
            <p:cNvPr id="1546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8036084" y="1075273"/>
              <a:ext cx="102289" cy="255328"/>
            </a:xfrm>
            <a:prstGeom prst="rect">
              <a:avLst/>
            </a:prstGeom>
            <a:effectLst/>
          </p:spPr>
        </p:pic>
        <p:pic>
          <p:nvPicPr>
            <p:cNvPr id="1548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8213713" y="1019764"/>
              <a:ext cx="42545" cy="291844"/>
            </a:xfrm>
            <a:prstGeom prst="rect">
              <a:avLst/>
            </a:prstGeom>
            <a:effectLst/>
          </p:spPr>
        </p:pic>
        <p:pic>
          <p:nvPicPr>
            <p:cNvPr id="1550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8198910" y="1408326"/>
              <a:ext cx="70502" cy="87792"/>
            </a:xfrm>
            <a:prstGeom prst="rect">
              <a:avLst/>
            </a:prstGeom>
            <a:effectLst/>
          </p:spPr>
        </p:pic>
        <p:pic>
          <p:nvPicPr>
            <p:cNvPr id="1552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8467000" y="704737"/>
              <a:ext cx="327202" cy="278385"/>
            </a:xfrm>
            <a:prstGeom prst="rect">
              <a:avLst/>
            </a:prstGeom>
            <a:effectLst/>
          </p:spPr>
        </p:pic>
        <p:pic>
          <p:nvPicPr>
            <p:cNvPr id="1554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8699169" y="462825"/>
              <a:ext cx="106135" cy="138269"/>
            </a:xfrm>
            <a:prstGeom prst="rect">
              <a:avLst/>
            </a:prstGeom>
            <a:effectLst/>
          </p:spPr>
        </p:pic>
        <p:pic>
          <p:nvPicPr>
            <p:cNvPr id="1556" name="Line Line" descr="Line Lin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8890920" y="531286"/>
              <a:ext cx="92012" cy="36503"/>
            </a:xfrm>
            <a:prstGeom prst="rect">
              <a:avLst/>
            </a:prstGeom>
            <a:effectLst/>
          </p:spPr>
        </p:pic>
        <p:pic>
          <p:nvPicPr>
            <p:cNvPr id="1558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9057447" y="481328"/>
              <a:ext cx="42054" cy="119766"/>
            </a:xfrm>
            <a:prstGeom prst="rect">
              <a:avLst/>
            </a:prstGeom>
            <a:effectLst/>
          </p:spPr>
        </p:pic>
        <p:pic>
          <p:nvPicPr>
            <p:cNvPr id="1560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9051896" y="392514"/>
              <a:ext cx="47605" cy="46117"/>
            </a:xfrm>
            <a:prstGeom prst="rect">
              <a:avLst/>
            </a:prstGeom>
            <a:effectLst/>
          </p:spPr>
        </p:pic>
        <p:pic>
          <p:nvPicPr>
            <p:cNvPr id="1562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9294391" y="920465"/>
              <a:ext cx="66002" cy="58089"/>
            </a:xfrm>
            <a:prstGeom prst="rect">
              <a:avLst/>
            </a:prstGeom>
            <a:effectLst/>
          </p:spPr>
        </p:pic>
        <p:pic>
          <p:nvPicPr>
            <p:cNvPr id="1564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9434907" y="617964"/>
              <a:ext cx="168843" cy="406571"/>
            </a:xfrm>
            <a:prstGeom prst="rect">
              <a:avLst/>
            </a:prstGeom>
            <a:effectLst/>
          </p:spPr>
        </p:pic>
        <p:pic>
          <p:nvPicPr>
            <p:cNvPr id="1566" name="Line Line" descr="Line Lin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9679147" y="592346"/>
              <a:ext cx="30951" cy="136419"/>
            </a:xfrm>
            <a:prstGeom prst="rect">
              <a:avLst/>
            </a:prstGeom>
            <a:effectLst/>
          </p:spPr>
        </p:pic>
        <p:pic>
          <p:nvPicPr>
            <p:cNvPr id="1568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9668045" y="439618"/>
              <a:ext cx="80909" cy="6924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5" name="Drawing"/>
          <p:cNvGrpSpPr/>
          <p:nvPr/>
        </p:nvGrpSpPr>
        <p:grpSpPr>
          <a:xfrm>
            <a:off x="1559798" y="882590"/>
            <a:ext cx="10413464" cy="3362251"/>
            <a:chOff x="0" y="0"/>
            <a:chExt cx="10413462" cy="3362249"/>
          </a:xfrm>
        </p:grpSpPr>
        <p:sp>
          <p:nvSpPr>
            <p:cNvPr id="1572" name="Line"/>
            <p:cNvSpPr/>
            <p:nvPr/>
          </p:nvSpPr>
          <p:spPr>
            <a:xfrm>
              <a:off x="526139" y="349705"/>
              <a:ext cx="428614" cy="57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30" fill="norm" stroke="1" extrusionOk="0">
                  <a:moveTo>
                    <a:pt x="17302" y="836"/>
                  </a:moveTo>
                  <a:cubicBezTo>
                    <a:pt x="17673" y="418"/>
                    <a:pt x="18044" y="0"/>
                    <a:pt x="18044" y="0"/>
                  </a:cubicBezTo>
                  <a:cubicBezTo>
                    <a:pt x="18044" y="0"/>
                    <a:pt x="17673" y="418"/>
                    <a:pt x="16283" y="1289"/>
                  </a:cubicBezTo>
                  <a:cubicBezTo>
                    <a:pt x="14892" y="2160"/>
                    <a:pt x="12482" y="3484"/>
                    <a:pt x="10350" y="4599"/>
                  </a:cubicBezTo>
                  <a:cubicBezTo>
                    <a:pt x="8217" y="5714"/>
                    <a:pt x="6363" y="6619"/>
                    <a:pt x="5158" y="7281"/>
                  </a:cubicBezTo>
                  <a:cubicBezTo>
                    <a:pt x="3953" y="7943"/>
                    <a:pt x="3397" y="8361"/>
                    <a:pt x="3072" y="8745"/>
                  </a:cubicBezTo>
                  <a:cubicBezTo>
                    <a:pt x="2748" y="9128"/>
                    <a:pt x="2655" y="9476"/>
                    <a:pt x="2841" y="9685"/>
                  </a:cubicBezTo>
                  <a:cubicBezTo>
                    <a:pt x="3026" y="9894"/>
                    <a:pt x="3489" y="9964"/>
                    <a:pt x="4973" y="9964"/>
                  </a:cubicBezTo>
                  <a:cubicBezTo>
                    <a:pt x="6456" y="9964"/>
                    <a:pt x="8959" y="9894"/>
                    <a:pt x="10442" y="9825"/>
                  </a:cubicBezTo>
                  <a:cubicBezTo>
                    <a:pt x="11926" y="9755"/>
                    <a:pt x="12389" y="9685"/>
                    <a:pt x="12899" y="9650"/>
                  </a:cubicBezTo>
                  <a:cubicBezTo>
                    <a:pt x="13409" y="9615"/>
                    <a:pt x="13965" y="9615"/>
                    <a:pt x="14336" y="9790"/>
                  </a:cubicBezTo>
                  <a:cubicBezTo>
                    <a:pt x="14707" y="9964"/>
                    <a:pt x="14892" y="10312"/>
                    <a:pt x="14614" y="10765"/>
                  </a:cubicBezTo>
                  <a:cubicBezTo>
                    <a:pt x="14336" y="11218"/>
                    <a:pt x="13594" y="11775"/>
                    <a:pt x="12018" y="12751"/>
                  </a:cubicBezTo>
                  <a:cubicBezTo>
                    <a:pt x="10442" y="13726"/>
                    <a:pt x="8032" y="15120"/>
                    <a:pt x="5900" y="16409"/>
                  </a:cubicBezTo>
                  <a:cubicBezTo>
                    <a:pt x="3768" y="17698"/>
                    <a:pt x="1913" y="18883"/>
                    <a:pt x="940" y="19684"/>
                  </a:cubicBezTo>
                  <a:cubicBezTo>
                    <a:pt x="-33" y="20485"/>
                    <a:pt x="-126" y="20903"/>
                    <a:pt x="106" y="21182"/>
                  </a:cubicBezTo>
                  <a:cubicBezTo>
                    <a:pt x="338" y="21461"/>
                    <a:pt x="894" y="21600"/>
                    <a:pt x="2701" y="21495"/>
                  </a:cubicBezTo>
                  <a:cubicBezTo>
                    <a:pt x="4509" y="21391"/>
                    <a:pt x="7568" y="21043"/>
                    <a:pt x="10581" y="20694"/>
                  </a:cubicBezTo>
                  <a:cubicBezTo>
                    <a:pt x="13594" y="20346"/>
                    <a:pt x="16561" y="19997"/>
                    <a:pt x="18322" y="19823"/>
                  </a:cubicBezTo>
                  <a:cubicBezTo>
                    <a:pt x="20083" y="19649"/>
                    <a:pt x="20640" y="19649"/>
                    <a:pt x="20964" y="19754"/>
                  </a:cubicBezTo>
                  <a:cubicBezTo>
                    <a:pt x="21289" y="19858"/>
                    <a:pt x="21381" y="20067"/>
                    <a:pt x="21474" y="20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16148" y="1149033"/>
              <a:ext cx="11103" cy="9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621461" y="1054985"/>
              <a:ext cx="27993" cy="2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0018" fill="norm" stroke="1" extrusionOk="0">
                  <a:moveTo>
                    <a:pt x="12324" y="20018"/>
                  </a:moveTo>
                  <a:cubicBezTo>
                    <a:pt x="5574" y="11918"/>
                    <a:pt x="-1176" y="3818"/>
                    <a:pt x="174" y="1118"/>
                  </a:cubicBezTo>
                  <a:cubicBezTo>
                    <a:pt x="1524" y="-1582"/>
                    <a:pt x="10974" y="1118"/>
                    <a:pt x="20424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16064" y="1121279"/>
              <a:ext cx="88815" cy="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26178" y="1232296"/>
              <a:ext cx="139761" cy="37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700" fill="norm" stroke="1" extrusionOk="0">
                  <a:moveTo>
                    <a:pt x="3563" y="0"/>
                  </a:moveTo>
                  <a:cubicBezTo>
                    <a:pt x="1857" y="7200"/>
                    <a:pt x="152" y="14400"/>
                    <a:pt x="10" y="18000"/>
                  </a:cubicBezTo>
                  <a:cubicBezTo>
                    <a:pt x="-132" y="21600"/>
                    <a:pt x="1289" y="21600"/>
                    <a:pt x="5126" y="18000"/>
                  </a:cubicBezTo>
                  <a:cubicBezTo>
                    <a:pt x="8963" y="14400"/>
                    <a:pt x="15215" y="7200"/>
                    <a:pt x="214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943968" y="1082422"/>
              <a:ext cx="27438" cy="19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1200"/>
                    <a:pt x="-1582" y="2400"/>
                    <a:pt x="1118" y="6000"/>
                  </a:cubicBezTo>
                  <a:cubicBezTo>
                    <a:pt x="3818" y="9600"/>
                    <a:pt x="11918" y="156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77208" y="177770"/>
              <a:ext cx="144324" cy="17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0003"/>
                  </a:moveTo>
                  <a:cubicBezTo>
                    <a:pt x="277" y="12675"/>
                    <a:pt x="554" y="15348"/>
                    <a:pt x="692" y="17240"/>
                  </a:cubicBezTo>
                  <a:cubicBezTo>
                    <a:pt x="831" y="19133"/>
                    <a:pt x="831" y="20247"/>
                    <a:pt x="831" y="20247"/>
                  </a:cubicBezTo>
                  <a:cubicBezTo>
                    <a:pt x="831" y="20247"/>
                    <a:pt x="831" y="19133"/>
                    <a:pt x="1246" y="16016"/>
                  </a:cubicBezTo>
                  <a:cubicBezTo>
                    <a:pt x="1662" y="12898"/>
                    <a:pt x="2492" y="7776"/>
                    <a:pt x="3185" y="4659"/>
                  </a:cubicBezTo>
                  <a:cubicBezTo>
                    <a:pt x="3877" y="1541"/>
                    <a:pt x="4431" y="428"/>
                    <a:pt x="5954" y="94"/>
                  </a:cubicBezTo>
                  <a:cubicBezTo>
                    <a:pt x="7477" y="-240"/>
                    <a:pt x="9969" y="205"/>
                    <a:pt x="12462" y="3212"/>
                  </a:cubicBezTo>
                  <a:cubicBezTo>
                    <a:pt x="14954" y="6218"/>
                    <a:pt x="17446" y="11785"/>
                    <a:pt x="18969" y="15236"/>
                  </a:cubicBezTo>
                  <a:cubicBezTo>
                    <a:pt x="20492" y="18688"/>
                    <a:pt x="21046" y="20024"/>
                    <a:pt x="21600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477623" y="330184"/>
              <a:ext cx="176021" cy="21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71" fill="norm" stroke="1" extrusionOk="0">
                  <a:moveTo>
                    <a:pt x="537" y="6816"/>
                  </a:moveTo>
                  <a:cubicBezTo>
                    <a:pt x="1427" y="10990"/>
                    <a:pt x="2318" y="15165"/>
                    <a:pt x="2541" y="17706"/>
                  </a:cubicBezTo>
                  <a:cubicBezTo>
                    <a:pt x="2764" y="20247"/>
                    <a:pt x="2318" y="21155"/>
                    <a:pt x="1873" y="21064"/>
                  </a:cubicBezTo>
                  <a:cubicBezTo>
                    <a:pt x="1427" y="20973"/>
                    <a:pt x="982" y="19884"/>
                    <a:pt x="537" y="17252"/>
                  </a:cubicBezTo>
                  <a:cubicBezTo>
                    <a:pt x="91" y="14621"/>
                    <a:pt x="-354" y="10446"/>
                    <a:pt x="425" y="7179"/>
                  </a:cubicBezTo>
                  <a:cubicBezTo>
                    <a:pt x="1205" y="3911"/>
                    <a:pt x="3209" y="1552"/>
                    <a:pt x="5881" y="553"/>
                  </a:cubicBezTo>
                  <a:cubicBezTo>
                    <a:pt x="8553" y="-445"/>
                    <a:pt x="11893" y="-82"/>
                    <a:pt x="14566" y="1552"/>
                  </a:cubicBezTo>
                  <a:cubicBezTo>
                    <a:pt x="17238" y="3185"/>
                    <a:pt x="19242" y="6089"/>
                    <a:pt x="20244" y="7995"/>
                  </a:cubicBezTo>
                  <a:cubicBezTo>
                    <a:pt x="21246" y="9901"/>
                    <a:pt x="21246" y="10809"/>
                    <a:pt x="21135" y="11716"/>
                  </a:cubicBezTo>
                  <a:cubicBezTo>
                    <a:pt x="21023" y="12624"/>
                    <a:pt x="20801" y="13531"/>
                    <a:pt x="20578" y="13894"/>
                  </a:cubicBezTo>
                  <a:cubicBezTo>
                    <a:pt x="20355" y="14258"/>
                    <a:pt x="20133" y="14076"/>
                    <a:pt x="19910" y="13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856930" y="160975"/>
              <a:ext cx="13719" cy="27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673"/>
                    <a:pt x="-1582" y="7347"/>
                    <a:pt x="1118" y="10947"/>
                  </a:cubicBezTo>
                  <a:cubicBezTo>
                    <a:pt x="3818" y="14547"/>
                    <a:pt x="11918" y="18073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873200" y="549045"/>
              <a:ext cx="66260" cy="10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0890" fill="norm" stroke="1" extrusionOk="0">
                  <a:moveTo>
                    <a:pt x="18460" y="1195"/>
                  </a:moveTo>
                  <a:cubicBezTo>
                    <a:pt x="15541" y="463"/>
                    <a:pt x="12622" y="-269"/>
                    <a:pt x="9995" y="97"/>
                  </a:cubicBezTo>
                  <a:cubicBezTo>
                    <a:pt x="7368" y="463"/>
                    <a:pt x="5033" y="1928"/>
                    <a:pt x="3282" y="4673"/>
                  </a:cubicBezTo>
                  <a:cubicBezTo>
                    <a:pt x="1530" y="7419"/>
                    <a:pt x="363" y="11446"/>
                    <a:pt x="71" y="14558"/>
                  </a:cubicBezTo>
                  <a:cubicBezTo>
                    <a:pt x="-221" y="17670"/>
                    <a:pt x="363" y="19867"/>
                    <a:pt x="2406" y="20599"/>
                  </a:cubicBezTo>
                  <a:cubicBezTo>
                    <a:pt x="4449" y="21331"/>
                    <a:pt x="7952" y="20599"/>
                    <a:pt x="11163" y="19317"/>
                  </a:cubicBezTo>
                  <a:cubicBezTo>
                    <a:pt x="14374" y="18036"/>
                    <a:pt x="17293" y="16206"/>
                    <a:pt x="19044" y="14192"/>
                  </a:cubicBezTo>
                  <a:cubicBezTo>
                    <a:pt x="20795" y="12178"/>
                    <a:pt x="21379" y="9982"/>
                    <a:pt x="20503" y="8334"/>
                  </a:cubicBezTo>
                  <a:cubicBezTo>
                    <a:pt x="19628" y="6687"/>
                    <a:pt x="17292" y="5589"/>
                    <a:pt x="14957" y="4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431890" y="738585"/>
              <a:ext cx="2113277" cy="6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253" fill="norm" stroke="1" extrusionOk="0">
                  <a:moveTo>
                    <a:pt x="456" y="12159"/>
                  </a:moveTo>
                  <a:cubicBezTo>
                    <a:pt x="362" y="12159"/>
                    <a:pt x="267" y="12159"/>
                    <a:pt x="173" y="12159"/>
                  </a:cubicBezTo>
                  <a:cubicBezTo>
                    <a:pt x="78" y="12159"/>
                    <a:pt x="-16" y="12159"/>
                    <a:pt x="3" y="13035"/>
                  </a:cubicBezTo>
                  <a:cubicBezTo>
                    <a:pt x="22" y="13911"/>
                    <a:pt x="154" y="15662"/>
                    <a:pt x="438" y="16830"/>
                  </a:cubicBezTo>
                  <a:cubicBezTo>
                    <a:pt x="721" y="17997"/>
                    <a:pt x="1156" y="18581"/>
                    <a:pt x="1704" y="18581"/>
                  </a:cubicBezTo>
                  <a:cubicBezTo>
                    <a:pt x="2252" y="18581"/>
                    <a:pt x="2913" y="17997"/>
                    <a:pt x="3603" y="18581"/>
                  </a:cubicBezTo>
                  <a:cubicBezTo>
                    <a:pt x="4293" y="19165"/>
                    <a:pt x="5011" y="20916"/>
                    <a:pt x="5767" y="21208"/>
                  </a:cubicBezTo>
                  <a:cubicBezTo>
                    <a:pt x="6523" y="21500"/>
                    <a:pt x="7316" y="20332"/>
                    <a:pt x="8082" y="18873"/>
                  </a:cubicBezTo>
                  <a:cubicBezTo>
                    <a:pt x="8847" y="17414"/>
                    <a:pt x="9584" y="15662"/>
                    <a:pt x="10321" y="14786"/>
                  </a:cubicBezTo>
                  <a:cubicBezTo>
                    <a:pt x="11058" y="13911"/>
                    <a:pt x="11795" y="13911"/>
                    <a:pt x="12523" y="13619"/>
                  </a:cubicBezTo>
                  <a:cubicBezTo>
                    <a:pt x="13250" y="13327"/>
                    <a:pt x="13968" y="12743"/>
                    <a:pt x="14667" y="11868"/>
                  </a:cubicBezTo>
                  <a:cubicBezTo>
                    <a:pt x="15367" y="10992"/>
                    <a:pt x="16047" y="9824"/>
                    <a:pt x="16727" y="8365"/>
                  </a:cubicBezTo>
                  <a:cubicBezTo>
                    <a:pt x="17408" y="6905"/>
                    <a:pt x="18088" y="5154"/>
                    <a:pt x="18787" y="3695"/>
                  </a:cubicBezTo>
                  <a:cubicBezTo>
                    <a:pt x="19486" y="2235"/>
                    <a:pt x="20204" y="1068"/>
                    <a:pt x="20630" y="484"/>
                  </a:cubicBezTo>
                  <a:cubicBezTo>
                    <a:pt x="21055" y="-100"/>
                    <a:pt x="21187" y="-100"/>
                    <a:pt x="21319" y="192"/>
                  </a:cubicBezTo>
                  <a:cubicBezTo>
                    <a:pt x="21452" y="484"/>
                    <a:pt x="21584" y="1068"/>
                    <a:pt x="21584" y="2819"/>
                  </a:cubicBezTo>
                  <a:cubicBezTo>
                    <a:pt x="21584" y="4570"/>
                    <a:pt x="21452" y="7489"/>
                    <a:pt x="21319" y="10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494216" y="953613"/>
              <a:ext cx="98889" cy="25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042" fill="norm" stroke="1" extrusionOk="0">
                  <a:moveTo>
                    <a:pt x="19811" y="2831"/>
                  </a:moveTo>
                  <a:cubicBezTo>
                    <a:pt x="17847" y="1766"/>
                    <a:pt x="15884" y="702"/>
                    <a:pt x="13920" y="245"/>
                  </a:cubicBezTo>
                  <a:cubicBezTo>
                    <a:pt x="11956" y="-211"/>
                    <a:pt x="9993" y="-59"/>
                    <a:pt x="7833" y="930"/>
                  </a:cubicBezTo>
                  <a:cubicBezTo>
                    <a:pt x="5673" y="1919"/>
                    <a:pt x="3316" y="3744"/>
                    <a:pt x="1745" y="6482"/>
                  </a:cubicBezTo>
                  <a:cubicBezTo>
                    <a:pt x="174" y="9220"/>
                    <a:pt x="-611" y="12871"/>
                    <a:pt x="567" y="15685"/>
                  </a:cubicBezTo>
                  <a:cubicBezTo>
                    <a:pt x="1745" y="18499"/>
                    <a:pt x="4887" y="20476"/>
                    <a:pt x="8618" y="20933"/>
                  </a:cubicBezTo>
                  <a:cubicBezTo>
                    <a:pt x="12349" y="21389"/>
                    <a:pt x="16669" y="20324"/>
                    <a:pt x="20989" y="19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648613" y="1093524"/>
              <a:ext cx="27755" cy="6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670816" y="1015812"/>
              <a:ext cx="16654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770732" y="1071321"/>
              <a:ext cx="99917" cy="1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931708" y="1054668"/>
              <a:ext cx="22204" cy="10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3600" y="14968"/>
                  </a:cubicBezTo>
                  <a:cubicBezTo>
                    <a:pt x="7200" y="18568"/>
                    <a:pt x="14400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987217" y="932548"/>
              <a:ext cx="91994" cy="2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527" fill="norm" stroke="1" extrusionOk="0">
                  <a:moveTo>
                    <a:pt x="0" y="0"/>
                  </a:moveTo>
                  <a:cubicBezTo>
                    <a:pt x="7743" y="3523"/>
                    <a:pt x="15487" y="7047"/>
                    <a:pt x="18543" y="10417"/>
                  </a:cubicBezTo>
                  <a:cubicBezTo>
                    <a:pt x="21600" y="13787"/>
                    <a:pt x="19970" y="17004"/>
                    <a:pt x="18340" y="18843"/>
                  </a:cubicBezTo>
                  <a:cubicBezTo>
                    <a:pt x="16709" y="20681"/>
                    <a:pt x="15079" y="21140"/>
                    <a:pt x="13245" y="21370"/>
                  </a:cubicBezTo>
                  <a:cubicBezTo>
                    <a:pt x="11411" y="21600"/>
                    <a:pt x="9374" y="21600"/>
                    <a:pt x="8151" y="21217"/>
                  </a:cubicBezTo>
                  <a:cubicBezTo>
                    <a:pt x="6928" y="20834"/>
                    <a:pt x="6521" y="20068"/>
                    <a:pt x="6113" y="19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198150" y="893692"/>
              <a:ext cx="25718" cy="25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757"/>
                    <a:pt x="17280" y="7513"/>
                    <a:pt x="19440" y="11113"/>
                  </a:cubicBezTo>
                  <a:cubicBezTo>
                    <a:pt x="21600" y="14713"/>
                    <a:pt x="17280" y="18157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204396" y="1254500"/>
              <a:ext cx="60373" cy="8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11" fill="norm" stroke="1" extrusionOk="0">
                  <a:moveTo>
                    <a:pt x="11197" y="4418"/>
                  </a:moveTo>
                  <a:cubicBezTo>
                    <a:pt x="8656" y="2945"/>
                    <a:pt x="6115" y="1473"/>
                    <a:pt x="4209" y="1964"/>
                  </a:cubicBezTo>
                  <a:cubicBezTo>
                    <a:pt x="2303" y="2455"/>
                    <a:pt x="1033" y="4909"/>
                    <a:pt x="397" y="8345"/>
                  </a:cubicBezTo>
                  <a:cubicBezTo>
                    <a:pt x="-238" y="11782"/>
                    <a:pt x="-238" y="16200"/>
                    <a:pt x="1350" y="18655"/>
                  </a:cubicBezTo>
                  <a:cubicBezTo>
                    <a:pt x="2938" y="21109"/>
                    <a:pt x="6115" y="21600"/>
                    <a:pt x="9291" y="21355"/>
                  </a:cubicBezTo>
                  <a:cubicBezTo>
                    <a:pt x="12468" y="21109"/>
                    <a:pt x="15644" y="20127"/>
                    <a:pt x="17868" y="18409"/>
                  </a:cubicBezTo>
                  <a:cubicBezTo>
                    <a:pt x="20091" y="16691"/>
                    <a:pt x="21362" y="14236"/>
                    <a:pt x="20409" y="11045"/>
                  </a:cubicBezTo>
                  <a:cubicBezTo>
                    <a:pt x="19456" y="7855"/>
                    <a:pt x="16280" y="3927"/>
                    <a:pt x="131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488331" y="891431"/>
              <a:ext cx="109484" cy="26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85" fill="norm" stroke="1" extrusionOk="0">
                  <a:moveTo>
                    <a:pt x="20952" y="1512"/>
                  </a:moveTo>
                  <a:cubicBezTo>
                    <a:pt x="19536" y="1069"/>
                    <a:pt x="18119" y="625"/>
                    <a:pt x="16526" y="329"/>
                  </a:cubicBezTo>
                  <a:cubicBezTo>
                    <a:pt x="14932" y="33"/>
                    <a:pt x="13162" y="-115"/>
                    <a:pt x="11745" y="107"/>
                  </a:cubicBezTo>
                  <a:cubicBezTo>
                    <a:pt x="10329" y="329"/>
                    <a:pt x="9267" y="921"/>
                    <a:pt x="7142" y="3140"/>
                  </a:cubicBezTo>
                  <a:cubicBezTo>
                    <a:pt x="5018" y="5359"/>
                    <a:pt x="1831" y="9206"/>
                    <a:pt x="591" y="12534"/>
                  </a:cubicBezTo>
                  <a:cubicBezTo>
                    <a:pt x="-648" y="15863"/>
                    <a:pt x="60" y="18674"/>
                    <a:pt x="2716" y="20080"/>
                  </a:cubicBezTo>
                  <a:cubicBezTo>
                    <a:pt x="5372" y="21485"/>
                    <a:pt x="9975" y="21485"/>
                    <a:pt x="14578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641152" y="983995"/>
              <a:ext cx="128741" cy="15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41" fill="norm" stroke="1" extrusionOk="0">
                  <a:moveTo>
                    <a:pt x="1104" y="2845"/>
                  </a:moveTo>
                  <a:cubicBezTo>
                    <a:pt x="487" y="6910"/>
                    <a:pt x="-130" y="10976"/>
                    <a:pt x="24" y="13899"/>
                  </a:cubicBezTo>
                  <a:cubicBezTo>
                    <a:pt x="179" y="16821"/>
                    <a:pt x="1104" y="18600"/>
                    <a:pt x="1567" y="18473"/>
                  </a:cubicBezTo>
                  <a:cubicBezTo>
                    <a:pt x="2030" y="18346"/>
                    <a:pt x="2030" y="16313"/>
                    <a:pt x="2030" y="13772"/>
                  </a:cubicBezTo>
                  <a:cubicBezTo>
                    <a:pt x="2030" y="11230"/>
                    <a:pt x="2030" y="8181"/>
                    <a:pt x="2339" y="5640"/>
                  </a:cubicBezTo>
                  <a:cubicBezTo>
                    <a:pt x="2647" y="3099"/>
                    <a:pt x="3264" y="1066"/>
                    <a:pt x="4961" y="303"/>
                  </a:cubicBezTo>
                  <a:cubicBezTo>
                    <a:pt x="6659" y="-459"/>
                    <a:pt x="9436" y="49"/>
                    <a:pt x="12367" y="3734"/>
                  </a:cubicBezTo>
                  <a:cubicBezTo>
                    <a:pt x="15299" y="7419"/>
                    <a:pt x="18384" y="14280"/>
                    <a:pt x="21470" y="21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830952" y="1060219"/>
              <a:ext cx="149874" cy="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4400"/>
                    <a:pt x="5867" y="7200"/>
                    <a:pt x="9467" y="3600"/>
                  </a:cubicBezTo>
                  <a:cubicBezTo>
                    <a:pt x="13067" y="0"/>
                    <a:pt x="1733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069640" y="1015812"/>
              <a:ext cx="5552" cy="9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056720" y="910345"/>
              <a:ext cx="39805" cy="4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1" h="20378" fill="norm" stroke="1" extrusionOk="0">
                  <a:moveTo>
                    <a:pt x="11684" y="0"/>
                  </a:moveTo>
                  <a:cubicBezTo>
                    <a:pt x="7184" y="831"/>
                    <a:pt x="2684" y="1662"/>
                    <a:pt x="884" y="4154"/>
                  </a:cubicBezTo>
                  <a:cubicBezTo>
                    <a:pt x="-916" y="6646"/>
                    <a:pt x="-16" y="10800"/>
                    <a:pt x="4034" y="14538"/>
                  </a:cubicBezTo>
                  <a:cubicBezTo>
                    <a:pt x="8084" y="18277"/>
                    <a:pt x="15284" y="21600"/>
                    <a:pt x="17984" y="19938"/>
                  </a:cubicBezTo>
                  <a:cubicBezTo>
                    <a:pt x="20684" y="18277"/>
                    <a:pt x="18884" y="11631"/>
                    <a:pt x="17084" y="4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141801" y="855417"/>
              <a:ext cx="89528" cy="31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235" fill="norm" stroke="1" extrusionOk="0">
                  <a:moveTo>
                    <a:pt x="0" y="1834"/>
                  </a:moveTo>
                  <a:cubicBezTo>
                    <a:pt x="432" y="1085"/>
                    <a:pt x="864" y="335"/>
                    <a:pt x="2160" y="86"/>
                  </a:cubicBezTo>
                  <a:cubicBezTo>
                    <a:pt x="3456" y="-164"/>
                    <a:pt x="5616" y="86"/>
                    <a:pt x="9072" y="1459"/>
                  </a:cubicBezTo>
                  <a:cubicBezTo>
                    <a:pt x="12528" y="2833"/>
                    <a:pt x="17280" y="5330"/>
                    <a:pt x="19440" y="8201"/>
                  </a:cubicBezTo>
                  <a:cubicBezTo>
                    <a:pt x="21600" y="11073"/>
                    <a:pt x="21168" y="14319"/>
                    <a:pt x="19440" y="16504"/>
                  </a:cubicBezTo>
                  <a:cubicBezTo>
                    <a:pt x="17712" y="18689"/>
                    <a:pt x="14688" y="19813"/>
                    <a:pt x="12096" y="20500"/>
                  </a:cubicBezTo>
                  <a:cubicBezTo>
                    <a:pt x="9504" y="21186"/>
                    <a:pt x="7344" y="21436"/>
                    <a:pt x="6264" y="21061"/>
                  </a:cubicBezTo>
                  <a:cubicBezTo>
                    <a:pt x="5184" y="20687"/>
                    <a:pt x="5184" y="19688"/>
                    <a:pt x="5184" y="18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368876" y="849285"/>
              <a:ext cx="17165" cy="30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20036" y="0"/>
                  </a:moveTo>
                  <a:cubicBezTo>
                    <a:pt x="11396" y="2095"/>
                    <a:pt x="2756" y="4189"/>
                    <a:pt x="596" y="7396"/>
                  </a:cubicBezTo>
                  <a:cubicBezTo>
                    <a:pt x="-1564" y="10604"/>
                    <a:pt x="2756" y="14924"/>
                    <a:pt x="3836" y="17476"/>
                  </a:cubicBezTo>
                  <a:cubicBezTo>
                    <a:pt x="4916" y="20029"/>
                    <a:pt x="2756" y="20815"/>
                    <a:pt x="5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343120" y="1293356"/>
              <a:ext cx="47517" cy="6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0" h="21333" fill="norm" stroke="1" extrusionOk="0">
                  <a:moveTo>
                    <a:pt x="4009" y="9000"/>
                  </a:moveTo>
                  <a:cubicBezTo>
                    <a:pt x="1694" y="11400"/>
                    <a:pt x="-620" y="13800"/>
                    <a:pt x="151" y="16200"/>
                  </a:cubicBezTo>
                  <a:cubicBezTo>
                    <a:pt x="923" y="18600"/>
                    <a:pt x="4780" y="21000"/>
                    <a:pt x="8251" y="21300"/>
                  </a:cubicBezTo>
                  <a:cubicBezTo>
                    <a:pt x="11723" y="21600"/>
                    <a:pt x="14809" y="19800"/>
                    <a:pt x="17123" y="17400"/>
                  </a:cubicBezTo>
                  <a:cubicBezTo>
                    <a:pt x="19437" y="15000"/>
                    <a:pt x="20980" y="12000"/>
                    <a:pt x="18666" y="9000"/>
                  </a:cubicBezTo>
                  <a:cubicBezTo>
                    <a:pt x="16351" y="6000"/>
                    <a:pt x="10180" y="3000"/>
                    <a:pt x="40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863416" y="556900"/>
              <a:ext cx="185127" cy="59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03" fill="norm" stroke="1" extrusionOk="0">
                  <a:moveTo>
                    <a:pt x="1887" y="5166"/>
                  </a:moveTo>
                  <a:cubicBezTo>
                    <a:pt x="3355" y="6441"/>
                    <a:pt x="4823" y="7715"/>
                    <a:pt x="6082" y="9392"/>
                  </a:cubicBezTo>
                  <a:cubicBezTo>
                    <a:pt x="7340" y="11069"/>
                    <a:pt x="8388" y="13149"/>
                    <a:pt x="8913" y="15094"/>
                  </a:cubicBezTo>
                  <a:cubicBezTo>
                    <a:pt x="9437" y="17040"/>
                    <a:pt x="9437" y="18851"/>
                    <a:pt x="9332" y="19958"/>
                  </a:cubicBezTo>
                  <a:cubicBezTo>
                    <a:pt x="9227" y="21064"/>
                    <a:pt x="9017" y="21467"/>
                    <a:pt x="8703" y="21500"/>
                  </a:cubicBezTo>
                  <a:cubicBezTo>
                    <a:pt x="8388" y="21534"/>
                    <a:pt x="7969" y="21199"/>
                    <a:pt x="7445" y="19924"/>
                  </a:cubicBezTo>
                  <a:cubicBezTo>
                    <a:pt x="6920" y="18650"/>
                    <a:pt x="6291" y="16436"/>
                    <a:pt x="5767" y="14122"/>
                  </a:cubicBezTo>
                  <a:cubicBezTo>
                    <a:pt x="5243" y="11807"/>
                    <a:pt x="4823" y="9392"/>
                    <a:pt x="4823" y="7179"/>
                  </a:cubicBezTo>
                  <a:cubicBezTo>
                    <a:pt x="4823" y="4965"/>
                    <a:pt x="5243" y="2953"/>
                    <a:pt x="5872" y="1779"/>
                  </a:cubicBezTo>
                  <a:cubicBezTo>
                    <a:pt x="6501" y="605"/>
                    <a:pt x="7340" y="269"/>
                    <a:pt x="8493" y="102"/>
                  </a:cubicBezTo>
                  <a:cubicBezTo>
                    <a:pt x="9647" y="-66"/>
                    <a:pt x="11115" y="-66"/>
                    <a:pt x="13212" y="404"/>
                  </a:cubicBezTo>
                  <a:cubicBezTo>
                    <a:pt x="15309" y="873"/>
                    <a:pt x="18035" y="1812"/>
                    <a:pt x="19608" y="2886"/>
                  </a:cubicBezTo>
                  <a:cubicBezTo>
                    <a:pt x="21181" y="3959"/>
                    <a:pt x="21600" y="5166"/>
                    <a:pt x="19817" y="6206"/>
                  </a:cubicBezTo>
                  <a:cubicBezTo>
                    <a:pt x="18035" y="7246"/>
                    <a:pt x="14050" y="8118"/>
                    <a:pt x="10381" y="8353"/>
                  </a:cubicBezTo>
                  <a:cubicBezTo>
                    <a:pt x="6711" y="8587"/>
                    <a:pt x="3355" y="8185"/>
                    <a:pt x="0" y="7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052146" y="338604"/>
              <a:ext cx="16654" cy="12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017775" y="196978"/>
              <a:ext cx="51501" cy="4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0895" fill="norm" stroke="1" extrusionOk="0">
                  <a:moveTo>
                    <a:pt x="11601" y="8434"/>
                  </a:moveTo>
                  <a:cubicBezTo>
                    <a:pt x="9367" y="4434"/>
                    <a:pt x="7132" y="434"/>
                    <a:pt x="4898" y="34"/>
                  </a:cubicBezTo>
                  <a:cubicBezTo>
                    <a:pt x="2663" y="-366"/>
                    <a:pt x="429" y="2834"/>
                    <a:pt x="56" y="6434"/>
                  </a:cubicBezTo>
                  <a:cubicBezTo>
                    <a:pt x="-316" y="10034"/>
                    <a:pt x="1174" y="14034"/>
                    <a:pt x="3781" y="16834"/>
                  </a:cubicBezTo>
                  <a:cubicBezTo>
                    <a:pt x="6387" y="19634"/>
                    <a:pt x="10112" y="21234"/>
                    <a:pt x="13463" y="20834"/>
                  </a:cubicBezTo>
                  <a:cubicBezTo>
                    <a:pt x="16815" y="20434"/>
                    <a:pt x="19794" y="18034"/>
                    <a:pt x="20539" y="14834"/>
                  </a:cubicBezTo>
                  <a:cubicBezTo>
                    <a:pt x="21284" y="11634"/>
                    <a:pt x="19794" y="7634"/>
                    <a:pt x="17187" y="6434"/>
                  </a:cubicBezTo>
                  <a:cubicBezTo>
                    <a:pt x="14580" y="5234"/>
                    <a:pt x="10856" y="6834"/>
                    <a:pt x="7132" y="8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391217" y="520794"/>
              <a:ext cx="110552" cy="28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88" fill="norm" stroke="1" extrusionOk="0">
                  <a:moveTo>
                    <a:pt x="17189" y="4963"/>
                  </a:moveTo>
                  <a:cubicBezTo>
                    <a:pt x="17189" y="3741"/>
                    <a:pt x="17189" y="2518"/>
                    <a:pt x="17009" y="1567"/>
                  </a:cubicBezTo>
                  <a:cubicBezTo>
                    <a:pt x="16829" y="616"/>
                    <a:pt x="16469" y="-63"/>
                    <a:pt x="15209" y="5"/>
                  </a:cubicBezTo>
                  <a:cubicBezTo>
                    <a:pt x="13949" y="73"/>
                    <a:pt x="11789" y="888"/>
                    <a:pt x="9269" y="3197"/>
                  </a:cubicBezTo>
                  <a:cubicBezTo>
                    <a:pt x="6749" y="5507"/>
                    <a:pt x="3869" y="9311"/>
                    <a:pt x="2249" y="12231"/>
                  </a:cubicBezTo>
                  <a:cubicBezTo>
                    <a:pt x="629" y="15152"/>
                    <a:pt x="269" y="17190"/>
                    <a:pt x="89" y="18548"/>
                  </a:cubicBezTo>
                  <a:cubicBezTo>
                    <a:pt x="-91" y="19907"/>
                    <a:pt x="-91" y="20586"/>
                    <a:pt x="989" y="20994"/>
                  </a:cubicBezTo>
                  <a:cubicBezTo>
                    <a:pt x="2069" y="21401"/>
                    <a:pt x="4229" y="21537"/>
                    <a:pt x="7829" y="20382"/>
                  </a:cubicBezTo>
                  <a:cubicBezTo>
                    <a:pt x="11429" y="19228"/>
                    <a:pt x="16469" y="16782"/>
                    <a:pt x="21509" y="14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546175" y="561098"/>
              <a:ext cx="38857" cy="23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950"/>
                  </a:moveTo>
                  <a:cubicBezTo>
                    <a:pt x="2057" y="1621"/>
                    <a:pt x="4114" y="291"/>
                    <a:pt x="5143" y="42"/>
                  </a:cubicBezTo>
                  <a:cubicBezTo>
                    <a:pt x="6171" y="-207"/>
                    <a:pt x="6171" y="624"/>
                    <a:pt x="7200" y="3448"/>
                  </a:cubicBezTo>
                  <a:cubicBezTo>
                    <a:pt x="8229" y="6273"/>
                    <a:pt x="10286" y="11091"/>
                    <a:pt x="12857" y="14415"/>
                  </a:cubicBezTo>
                  <a:cubicBezTo>
                    <a:pt x="15429" y="17738"/>
                    <a:pt x="18514" y="19565"/>
                    <a:pt x="2160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640540" y="655004"/>
              <a:ext cx="155426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8000"/>
                    <a:pt x="8743" y="14400"/>
                    <a:pt x="12343" y="10800"/>
                  </a:cubicBezTo>
                  <a:cubicBezTo>
                    <a:pt x="15943" y="7200"/>
                    <a:pt x="1877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831810" y="471828"/>
              <a:ext cx="103167" cy="45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32" fill="norm" stroke="1" extrusionOk="0">
                  <a:moveTo>
                    <a:pt x="5164" y="6585"/>
                  </a:moveTo>
                  <a:cubicBezTo>
                    <a:pt x="3648" y="8253"/>
                    <a:pt x="2133" y="9922"/>
                    <a:pt x="1754" y="12117"/>
                  </a:cubicBezTo>
                  <a:cubicBezTo>
                    <a:pt x="1375" y="14312"/>
                    <a:pt x="2133" y="17034"/>
                    <a:pt x="2512" y="18790"/>
                  </a:cubicBezTo>
                  <a:cubicBezTo>
                    <a:pt x="2891" y="20546"/>
                    <a:pt x="2891" y="21336"/>
                    <a:pt x="2701" y="21424"/>
                  </a:cubicBezTo>
                  <a:cubicBezTo>
                    <a:pt x="2512" y="21512"/>
                    <a:pt x="2133" y="20897"/>
                    <a:pt x="1564" y="19010"/>
                  </a:cubicBezTo>
                  <a:cubicBezTo>
                    <a:pt x="996" y="17122"/>
                    <a:pt x="238" y="13961"/>
                    <a:pt x="48" y="10888"/>
                  </a:cubicBezTo>
                  <a:cubicBezTo>
                    <a:pt x="-141" y="7814"/>
                    <a:pt x="238" y="4829"/>
                    <a:pt x="996" y="3073"/>
                  </a:cubicBezTo>
                  <a:cubicBezTo>
                    <a:pt x="1754" y="1317"/>
                    <a:pt x="2891" y="790"/>
                    <a:pt x="4596" y="439"/>
                  </a:cubicBezTo>
                  <a:cubicBezTo>
                    <a:pt x="6301" y="88"/>
                    <a:pt x="8575" y="-88"/>
                    <a:pt x="10470" y="44"/>
                  </a:cubicBezTo>
                  <a:cubicBezTo>
                    <a:pt x="12364" y="175"/>
                    <a:pt x="13880" y="614"/>
                    <a:pt x="15964" y="2195"/>
                  </a:cubicBezTo>
                  <a:cubicBezTo>
                    <a:pt x="18048" y="3775"/>
                    <a:pt x="20701" y="6497"/>
                    <a:pt x="21080" y="8297"/>
                  </a:cubicBezTo>
                  <a:cubicBezTo>
                    <a:pt x="21459" y="10097"/>
                    <a:pt x="19564" y="10975"/>
                    <a:pt x="17859" y="11546"/>
                  </a:cubicBezTo>
                  <a:cubicBezTo>
                    <a:pt x="16154" y="12117"/>
                    <a:pt x="14638" y="12380"/>
                    <a:pt x="12554" y="12029"/>
                  </a:cubicBezTo>
                  <a:cubicBezTo>
                    <a:pt x="10470" y="11678"/>
                    <a:pt x="7817" y="10712"/>
                    <a:pt x="5164" y="9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979144" y="444070"/>
              <a:ext cx="136233" cy="34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0" y="0"/>
                  </a:moveTo>
                  <a:cubicBezTo>
                    <a:pt x="5684" y="1161"/>
                    <a:pt x="11368" y="2323"/>
                    <a:pt x="15347" y="4413"/>
                  </a:cubicBezTo>
                  <a:cubicBezTo>
                    <a:pt x="19326" y="6503"/>
                    <a:pt x="21600" y="9523"/>
                    <a:pt x="20747" y="12426"/>
                  </a:cubicBezTo>
                  <a:cubicBezTo>
                    <a:pt x="19895" y="15329"/>
                    <a:pt x="15916" y="18116"/>
                    <a:pt x="12932" y="19626"/>
                  </a:cubicBezTo>
                  <a:cubicBezTo>
                    <a:pt x="9947" y="21135"/>
                    <a:pt x="7958" y="21368"/>
                    <a:pt x="59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168246" y="195347"/>
              <a:ext cx="88443" cy="17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14" fill="norm" stroke="1" extrusionOk="0">
                  <a:moveTo>
                    <a:pt x="3960" y="10100"/>
                  </a:moveTo>
                  <a:cubicBezTo>
                    <a:pt x="3060" y="12374"/>
                    <a:pt x="2160" y="14648"/>
                    <a:pt x="1485" y="16353"/>
                  </a:cubicBezTo>
                  <a:cubicBezTo>
                    <a:pt x="810" y="18058"/>
                    <a:pt x="360" y="19195"/>
                    <a:pt x="135" y="19195"/>
                  </a:cubicBezTo>
                  <a:cubicBezTo>
                    <a:pt x="-90" y="19195"/>
                    <a:pt x="-90" y="18058"/>
                    <a:pt x="585" y="15785"/>
                  </a:cubicBezTo>
                  <a:cubicBezTo>
                    <a:pt x="1260" y="13511"/>
                    <a:pt x="2610" y="10100"/>
                    <a:pt x="4185" y="7258"/>
                  </a:cubicBezTo>
                  <a:cubicBezTo>
                    <a:pt x="5760" y="4416"/>
                    <a:pt x="7560" y="2142"/>
                    <a:pt x="9585" y="892"/>
                  </a:cubicBezTo>
                  <a:cubicBezTo>
                    <a:pt x="11610" y="-359"/>
                    <a:pt x="13860" y="-586"/>
                    <a:pt x="15885" y="2142"/>
                  </a:cubicBezTo>
                  <a:cubicBezTo>
                    <a:pt x="17910" y="4871"/>
                    <a:pt x="19710" y="10555"/>
                    <a:pt x="20610" y="14193"/>
                  </a:cubicBezTo>
                  <a:cubicBezTo>
                    <a:pt x="21510" y="17831"/>
                    <a:pt x="21510" y="19422"/>
                    <a:pt x="21510" y="21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323299" y="271993"/>
              <a:ext cx="116570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0"/>
                    <a:pt x="10971" y="0"/>
                    <a:pt x="14571" y="3600"/>
                  </a:cubicBezTo>
                  <a:cubicBezTo>
                    <a:pt x="18171" y="7200"/>
                    <a:pt x="19886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5484275" y="238688"/>
              <a:ext cx="16654" cy="9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476799" y="128494"/>
              <a:ext cx="40782" cy="38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142" fill="norm" stroke="1" extrusionOk="0">
                  <a:moveTo>
                    <a:pt x="20699" y="8799"/>
                  </a:moveTo>
                  <a:cubicBezTo>
                    <a:pt x="17882" y="4685"/>
                    <a:pt x="15064" y="571"/>
                    <a:pt x="11308" y="56"/>
                  </a:cubicBezTo>
                  <a:cubicBezTo>
                    <a:pt x="7551" y="-458"/>
                    <a:pt x="2855" y="2628"/>
                    <a:pt x="977" y="6742"/>
                  </a:cubicBezTo>
                  <a:cubicBezTo>
                    <a:pt x="-901" y="10856"/>
                    <a:pt x="38" y="15999"/>
                    <a:pt x="2856" y="18571"/>
                  </a:cubicBezTo>
                  <a:cubicBezTo>
                    <a:pt x="5673" y="21142"/>
                    <a:pt x="10369" y="21142"/>
                    <a:pt x="15064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722122" y="310849"/>
              <a:ext cx="27756" cy="9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725473" y="190221"/>
              <a:ext cx="35507" cy="5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072" fill="norm" stroke="1" extrusionOk="0">
                  <a:moveTo>
                    <a:pt x="20724" y="7327"/>
                  </a:moveTo>
                  <a:cubicBezTo>
                    <a:pt x="17484" y="4054"/>
                    <a:pt x="14244" y="781"/>
                    <a:pt x="10464" y="127"/>
                  </a:cubicBezTo>
                  <a:cubicBezTo>
                    <a:pt x="6684" y="-528"/>
                    <a:pt x="2364" y="1436"/>
                    <a:pt x="744" y="4054"/>
                  </a:cubicBezTo>
                  <a:cubicBezTo>
                    <a:pt x="-876" y="6672"/>
                    <a:pt x="204" y="9945"/>
                    <a:pt x="3444" y="12236"/>
                  </a:cubicBezTo>
                  <a:cubicBezTo>
                    <a:pt x="6684" y="14527"/>
                    <a:pt x="12084" y="15836"/>
                    <a:pt x="15324" y="14854"/>
                  </a:cubicBezTo>
                  <a:cubicBezTo>
                    <a:pt x="18564" y="13872"/>
                    <a:pt x="19644" y="10599"/>
                    <a:pt x="18564" y="7654"/>
                  </a:cubicBezTo>
                  <a:cubicBezTo>
                    <a:pt x="17484" y="4708"/>
                    <a:pt x="14244" y="2090"/>
                    <a:pt x="10464" y="1763"/>
                  </a:cubicBezTo>
                  <a:cubicBezTo>
                    <a:pt x="6684" y="1436"/>
                    <a:pt x="2364" y="3399"/>
                    <a:pt x="1824" y="6999"/>
                  </a:cubicBezTo>
                  <a:cubicBezTo>
                    <a:pt x="1284" y="10599"/>
                    <a:pt x="4524" y="15836"/>
                    <a:pt x="7764" y="21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927505" y="238688"/>
              <a:ext cx="1" cy="16653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927505" y="377460"/>
              <a:ext cx="22205" cy="2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299415" y="216484"/>
              <a:ext cx="77713" cy="23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353"/>
                    <a:pt x="9257" y="8707"/>
                    <a:pt x="11828" y="11805"/>
                  </a:cubicBezTo>
                  <a:cubicBezTo>
                    <a:pt x="14400" y="14902"/>
                    <a:pt x="14914" y="16744"/>
                    <a:pt x="16200" y="18167"/>
                  </a:cubicBezTo>
                  <a:cubicBezTo>
                    <a:pt x="17486" y="19591"/>
                    <a:pt x="19543" y="205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499247" y="318929"/>
              <a:ext cx="549538" cy="5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800" y="19093"/>
                    <a:pt x="1600" y="16858"/>
                    <a:pt x="3200" y="13879"/>
                  </a:cubicBezTo>
                  <a:cubicBezTo>
                    <a:pt x="4800" y="10899"/>
                    <a:pt x="7200" y="7175"/>
                    <a:pt x="9818" y="4568"/>
                  </a:cubicBezTo>
                  <a:cubicBezTo>
                    <a:pt x="12436" y="1961"/>
                    <a:pt x="15273" y="472"/>
                    <a:pt x="17273" y="99"/>
                  </a:cubicBezTo>
                  <a:cubicBezTo>
                    <a:pt x="19273" y="-273"/>
                    <a:pt x="20436" y="472"/>
                    <a:pt x="21600" y="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943757" y="248723"/>
              <a:ext cx="118268" cy="13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480" fill="norm" stroke="1" extrusionOk="0">
                  <a:moveTo>
                    <a:pt x="5813" y="4427"/>
                  </a:moveTo>
                  <a:cubicBezTo>
                    <a:pt x="3195" y="3291"/>
                    <a:pt x="577" y="2154"/>
                    <a:pt x="86" y="1301"/>
                  </a:cubicBezTo>
                  <a:cubicBezTo>
                    <a:pt x="-405" y="448"/>
                    <a:pt x="1231" y="-120"/>
                    <a:pt x="4340" y="22"/>
                  </a:cubicBezTo>
                  <a:cubicBezTo>
                    <a:pt x="7449" y="164"/>
                    <a:pt x="12031" y="1017"/>
                    <a:pt x="15304" y="2580"/>
                  </a:cubicBezTo>
                  <a:cubicBezTo>
                    <a:pt x="18577" y="4143"/>
                    <a:pt x="20540" y="6417"/>
                    <a:pt x="20868" y="9685"/>
                  </a:cubicBezTo>
                  <a:cubicBezTo>
                    <a:pt x="21195" y="12954"/>
                    <a:pt x="19886" y="17217"/>
                    <a:pt x="18577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304125" y="248823"/>
              <a:ext cx="148787" cy="16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83" fill="norm" stroke="1" extrusionOk="0">
                  <a:moveTo>
                    <a:pt x="0" y="865"/>
                  </a:moveTo>
                  <a:cubicBezTo>
                    <a:pt x="527" y="5528"/>
                    <a:pt x="1054" y="10192"/>
                    <a:pt x="1844" y="10683"/>
                  </a:cubicBezTo>
                  <a:cubicBezTo>
                    <a:pt x="2634" y="11174"/>
                    <a:pt x="3688" y="7492"/>
                    <a:pt x="5927" y="4669"/>
                  </a:cubicBezTo>
                  <a:cubicBezTo>
                    <a:pt x="8166" y="1847"/>
                    <a:pt x="11590" y="-117"/>
                    <a:pt x="14488" y="6"/>
                  </a:cubicBezTo>
                  <a:cubicBezTo>
                    <a:pt x="17385" y="128"/>
                    <a:pt x="19756" y="2338"/>
                    <a:pt x="20678" y="6265"/>
                  </a:cubicBezTo>
                  <a:cubicBezTo>
                    <a:pt x="21600" y="10192"/>
                    <a:pt x="21073" y="15838"/>
                    <a:pt x="20546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6684469" y="736977"/>
              <a:ext cx="98714" cy="21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24" fill="norm" stroke="1" extrusionOk="0">
                  <a:moveTo>
                    <a:pt x="17417" y="2897"/>
                  </a:moveTo>
                  <a:cubicBezTo>
                    <a:pt x="16632" y="1790"/>
                    <a:pt x="15847" y="682"/>
                    <a:pt x="14276" y="221"/>
                  </a:cubicBezTo>
                  <a:cubicBezTo>
                    <a:pt x="12705" y="-241"/>
                    <a:pt x="10348" y="-56"/>
                    <a:pt x="7599" y="1513"/>
                  </a:cubicBezTo>
                  <a:cubicBezTo>
                    <a:pt x="4850" y="3082"/>
                    <a:pt x="1708" y="6036"/>
                    <a:pt x="530" y="9267"/>
                  </a:cubicBezTo>
                  <a:cubicBezTo>
                    <a:pt x="-648" y="12497"/>
                    <a:pt x="137" y="16005"/>
                    <a:pt x="2887" y="18128"/>
                  </a:cubicBezTo>
                  <a:cubicBezTo>
                    <a:pt x="5636" y="20251"/>
                    <a:pt x="10348" y="20990"/>
                    <a:pt x="13687" y="21174"/>
                  </a:cubicBezTo>
                  <a:cubicBezTo>
                    <a:pt x="17025" y="21359"/>
                    <a:pt x="18988" y="20990"/>
                    <a:pt x="20952" y="20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855343" y="843734"/>
              <a:ext cx="16655" cy="11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86"/>
                    <a:pt x="0" y="10971"/>
                    <a:pt x="3600" y="14571"/>
                  </a:cubicBezTo>
                  <a:cubicBezTo>
                    <a:pt x="7200" y="18171"/>
                    <a:pt x="1440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6847720" y="758585"/>
              <a:ext cx="35379" cy="4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0785" fill="norm" stroke="1" extrusionOk="0">
                  <a:moveTo>
                    <a:pt x="20650" y="18293"/>
                  </a:moveTo>
                  <a:cubicBezTo>
                    <a:pt x="19570" y="14139"/>
                    <a:pt x="18490" y="9985"/>
                    <a:pt x="16870" y="9985"/>
                  </a:cubicBezTo>
                  <a:cubicBezTo>
                    <a:pt x="15250" y="9985"/>
                    <a:pt x="13090" y="14139"/>
                    <a:pt x="14170" y="14970"/>
                  </a:cubicBezTo>
                  <a:cubicBezTo>
                    <a:pt x="15250" y="15800"/>
                    <a:pt x="19570" y="13308"/>
                    <a:pt x="20110" y="9985"/>
                  </a:cubicBezTo>
                  <a:cubicBezTo>
                    <a:pt x="20650" y="6662"/>
                    <a:pt x="17410" y="2508"/>
                    <a:pt x="13090" y="847"/>
                  </a:cubicBezTo>
                  <a:cubicBezTo>
                    <a:pt x="8770" y="-815"/>
                    <a:pt x="3370" y="16"/>
                    <a:pt x="1210" y="2923"/>
                  </a:cubicBezTo>
                  <a:cubicBezTo>
                    <a:pt x="-950" y="5831"/>
                    <a:pt x="130" y="10816"/>
                    <a:pt x="1750" y="14139"/>
                  </a:cubicBezTo>
                  <a:cubicBezTo>
                    <a:pt x="3370" y="17462"/>
                    <a:pt x="5530" y="19123"/>
                    <a:pt x="7690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6955260" y="882590"/>
              <a:ext cx="122120" cy="2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114107" y="843734"/>
              <a:ext cx="46537" cy="8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8432" y="0"/>
                  </a:moveTo>
                  <a:cubicBezTo>
                    <a:pt x="5109" y="1920"/>
                    <a:pt x="1786" y="3840"/>
                    <a:pt x="540" y="6000"/>
                  </a:cubicBezTo>
                  <a:cubicBezTo>
                    <a:pt x="-706" y="8160"/>
                    <a:pt x="125" y="10560"/>
                    <a:pt x="3863" y="13200"/>
                  </a:cubicBezTo>
                  <a:cubicBezTo>
                    <a:pt x="7602" y="15840"/>
                    <a:pt x="14248" y="18720"/>
                    <a:pt x="208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7171744" y="754920"/>
              <a:ext cx="103491" cy="24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0" y="0"/>
                  </a:moveTo>
                  <a:cubicBezTo>
                    <a:pt x="6703" y="2618"/>
                    <a:pt x="13407" y="5236"/>
                    <a:pt x="17131" y="7936"/>
                  </a:cubicBezTo>
                  <a:cubicBezTo>
                    <a:pt x="20855" y="10636"/>
                    <a:pt x="21600" y="13418"/>
                    <a:pt x="20110" y="15709"/>
                  </a:cubicBezTo>
                  <a:cubicBezTo>
                    <a:pt x="18621" y="18000"/>
                    <a:pt x="14897" y="19800"/>
                    <a:pt x="111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454839" y="827082"/>
              <a:ext cx="22205" cy="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7482593" y="993608"/>
              <a:ext cx="16655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7763427" y="845226"/>
              <a:ext cx="100146" cy="17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0975" fill="norm" stroke="1" extrusionOk="0">
                  <a:moveTo>
                    <a:pt x="10694" y="4592"/>
                  </a:moveTo>
                  <a:cubicBezTo>
                    <a:pt x="9937" y="3455"/>
                    <a:pt x="9179" y="2318"/>
                    <a:pt x="8042" y="1409"/>
                  </a:cubicBezTo>
                  <a:cubicBezTo>
                    <a:pt x="6905" y="499"/>
                    <a:pt x="5389" y="-183"/>
                    <a:pt x="4063" y="44"/>
                  </a:cubicBezTo>
                  <a:cubicBezTo>
                    <a:pt x="2737" y="272"/>
                    <a:pt x="1600" y="1409"/>
                    <a:pt x="842" y="4023"/>
                  </a:cubicBezTo>
                  <a:cubicBezTo>
                    <a:pt x="84" y="6638"/>
                    <a:pt x="-295" y="10731"/>
                    <a:pt x="273" y="13914"/>
                  </a:cubicBezTo>
                  <a:cubicBezTo>
                    <a:pt x="842" y="17097"/>
                    <a:pt x="2358" y="19371"/>
                    <a:pt x="4252" y="20394"/>
                  </a:cubicBezTo>
                  <a:cubicBezTo>
                    <a:pt x="6147" y="21417"/>
                    <a:pt x="8421" y="21190"/>
                    <a:pt x="11642" y="18916"/>
                  </a:cubicBezTo>
                  <a:cubicBezTo>
                    <a:pt x="14863" y="16642"/>
                    <a:pt x="19031" y="12322"/>
                    <a:pt x="20168" y="9139"/>
                  </a:cubicBezTo>
                  <a:cubicBezTo>
                    <a:pt x="21305" y="5956"/>
                    <a:pt x="19410" y="3910"/>
                    <a:pt x="17326" y="2886"/>
                  </a:cubicBezTo>
                  <a:cubicBezTo>
                    <a:pt x="15242" y="1863"/>
                    <a:pt x="12968" y="1863"/>
                    <a:pt x="10694" y="2091"/>
                  </a:cubicBezTo>
                  <a:cubicBezTo>
                    <a:pt x="8421" y="2318"/>
                    <a:pt x="6147" y="2773"/>
                    <a:pt x="6337" y="3228"/>
                  </a:cubicBezTo>
                  <a:cubicBezTo>
                    <a:pt x="6526" y="3682"/>
                    <a:pt x="9179" y="4137"/>
                    <a:pt x="11831" y="4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107532" y="854836"/>
              <a:ext cx="455461" cy="7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107" y="21600"/>
                  </a:moveTo>
                  <a:cubicBezTo>
                    <a:pt x="-65" y="20571"/>
                    <a:pt x="-237" y="19543"/>
                    <a:pt x="1355" y="17486"/>
                  </a:cubicBezTo>
                  <a:cubicBezTo>
                    <a:pt x="2947" y="15429"/>
                    <a:pt x="6303" y="12343"/>
                    <a:pt x="9530" y="10029"/>
                  </a:cubicBezTo>
                  <a:cubicBezTo>
                    <a:pt x="12757" y="7714"/>
                    <a:pt x="15855" y="6171"/>
                    <a:pt x="17878" y="5143"/>
                  </a:cubicBezTo>
                  <a:cubicBezTo>
                    <a:pt x="19900" y="4114"/>
                    <a:pt x="20847" y="3600"/>
                    <a:pt x="21105" y="2829"/>
                  </a:cubicBezTo>
                  <a:cubicBezTo>
                    <a:pt x="21363" y="2057"/>
                    <a:pt x="20933" y="1029"/>
                    <a:pt x="20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8432830" y="813420"/>
              <a:ext cx="106284" cy="14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33" fill="norm" stroke="1" extrusionOk="0">
                  <a:moveTo>
                    <a:pt x="18466" y="6043"/>
                  </a:moveTo>
                  <a:cubicBezTo>
                    <a:pt x="14805" y="5233"/>
                    <a:pt x="11144" y="4423"/>
                    <a:pt x="7666" y="3478"/>
                  </a:cubicBezTo>
                  <a:cubicBezTo>
                    <a:pt x="4188" y="2533"/>
                    <a:pt x="893" y="1453"/>
                    <a:pt x="161" y="778"/>
                  </a:cubicBezTo>
                  <a:cubicBezTo>
                    <a:pt x="-571" y="103"/>
                    <a:pt x="1259" y="-167"/>
                    <a:pt x="4188" y="103"/>
                  </a:cubicBezTo>
                  <a:cubicBezTo>
                    <a:pt x="7117" y="373"/>
                    <a:pt x="11144" y="1183"/>
                    <a:pt x="14622" y="3208"/>
                  </a:cubicBezTo>
                  <a:cubicBezTo>
                    <a:pt x="18100" y="5233"/>
                    <a:pt x="21029" y="8473"/>
                    <a:pt x="21029" y="11038"/>
                  </a:cubicBezTo>
                  <a:cubicBezTo>
                    <a:pt x="21029" y="13603"/>
                    <a:pt x="18100" y="15493"/>
                    <a:pt x="16453" y="17113"/>
                  </a:cubicBezTo>
                  <a:cubicBezTo>
                    <a:pt x="14805" y="18733"/>
                    <a:pt x="14439" y="20083"/>
                    <a:pt x="14073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8776392" y="754800"/>
              <a:ext cx="101816" cy="16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046" fill="norm" stroke="1" extrusionOk="0">
                  <a:moveTo>
                    <a:pt x="3379" y="8287"/>
                  </a:moveTo>
                  <a:cubicBezTo>
                    <a:pt x="2608" y="11504"/>
                    <a:pt x="1837" y="14721"/>
                    <a:pt x="1258" y="17134"/>
                  </a:cubicBezTo>
                  <a:cubicBezTo>
                    <a:pt x="679" y="19546"/>
                    <a:pt x="294" y="21155"/>
                    <a:pt x="101" y="21040"/>
                  </a:cubicBezTo>
                  <a:cubicBezTo>
                    <a:pt x="-92" y="20925"/>
                    <a:pt x="-92" y="19087"/>
                    <a:pt x="872" y="16215"/>
                  </a:cubicBezTo>
                  <a:cubicBezTo>
                    <a:pt x="1837" y="13342"/>
                    <a:pt x="3765" y="9436"/>
                    <a:pt x="5694" y="6564"/>
                  </a:cubicBezTo>
                  <a:cubicBezTo>
                    <a:pt x="7622" y="3691"/>
                    <a:pt x="9551" y="1853"/>
                    <a:pt x="11479" y="819"/>
                  </a:cubicBezTo>
                  <a:cubicBezTo>
                    <a:pt x="13408" y="-215"/>
                    <a:pt x="15337" y="-445"/>
                    <a:pt x="17072" y="1164"/>
                  </a:cubicBezTo>
                  <a:cubicBezTo>
                    <a:pt x="18808" y="2772"/>
                    <a:pt x="20351" y="6219"/>
                    <a:pt x="20929" y="9551"/>
                  </a:cubicBezTo>
                  <a:cubicBezTo>
                    <a:pt x="21508" y="12883"/>
                    <a:pt x="21122" y="16100"/>
                    <a:pt x="20737" y="19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8964681" y="821531"/>
              <a:ext cx="88814" cy="1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9139287" y="777124"/>
              <a:ext cx="8573" cy="16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20"/>
                    <a:pt x="-1585" y="11040"/>
                    <a:pt x="575" y="14640"/>
                  </a:cubicBezTo>
                  <a:cubicBezTo>
                    <a:pt x="2735" y="18240"/>
                    <a:pt x="11375" y="1992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755428" y="1393272"/>
              <a:ext cx="87747" cy="23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06" fill="norm" stroke="1" extrusionOk="0">
                  <a:moveTo>
                    <a:pt x="10800" y="0"/>
                  </a:moveTo>
                  <a:cubicBezTo>
                    <a:pt x="9000" y="506"/>
                    <a:pt x="7200" y="1013"/>
                    <a:pt x="7200" y="1688"/>
                  </a:cubicBezTo>
                  <a:cubicBezTo>
                    <a:pt x="7200" y="2363"/>
                    <a:pt x="9000" y="3206"/>
                    <a:pt x="11700" y="5653"/>
                  </a:cubicBezTo>
                  <a:cubicBezTo>
                    <a:pt x="14400" y="8100"/>
                    <a:pt x="18000" y="12150"/>
                    <a:pt x="19800" y="14850"/>
                  </a:cubicBezTo>
                  <a:cubicBezTo>
                    <a:pt x="21600" y="17550"/>
                    <a:pt x="21600" y="18900"/>
                    <a:pt x="20925" y="19913"/>
                  </a:cubicBezTo>
                  <a:cubicBezTo>
                    <a:pt x="20250" y="20925"/>
                    <a:pt x="18900" y="21600"/>
                    <a:pt x="15525" y="21178"/>
                  </a:cubicBezTo>
                  <a:cubicBezTo>
                    <a:pt x="12150" y="20756"/>
                    <a:pt x="6750" y="19237"/>
                    <a:pt x="3825" y="18056"/>
                  </a:cubicBezTo>
                  <a:cubicBezTo>
                    <a:pt x="900" y="16875"/>
                    <a:pt x="450" y="16031"/>
                    <a:pt x="0" y="15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783182" y="1332212"/>
              <a:ext cx="16654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933056" y="1409924"/>
              <a:ext cx="122120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979501" y="1498739"/>
              <a:ext cx="142286" cy="3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541" fill="norm" stroke="1" extrusionOk="0">
                  <a:moveTo>
                    <a:pt x="1357" y="6480"/>
                  </a:moveTo>
                  <a:cubicBezTo>
                    <a:pt x="526" y="11880"/>
                    <a:pt x="-305" y="17280"/>
                    <a:pt x="110" y="19440"/>
                  </a:cubicBezTo>
                  <a:cubicBezTo>
                    <a:pt x="526" y="21600"/>
                    <a:pt x="2187" y="20520"/>
                    <a:pt x="5926" y="16740"/>
                  </a:cubicBezTo>
                  <a:cubicBezTo>
                    <a:pt x="9664" y="12960"/>
                    <a:pt x="15480" y="6480"/>
                    <a:pt x="212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290799" y="1275344"/>
              <a:ext cx="102981" cy="30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303" fill="norm" stroke="1" extrusionOk="0">
                  <a:moveTo>
                    <a:pt x="20727" y="3630"/>
                  </a:moveTo>
                  <a:cubicBezTo>
                    <a:pt x="19982" y="2059"/>
                    <a:pt x="19237" y="488"/>
                    <a:pt x="17748" y="96"/>
                  </a:cubicBezTo>
                  <a:cubicBezTo>
                    <a:pt x="16258" y="-297"/>
                    <a:pt x="14023" y="488"/>
                    <a:pt x="10672" y="2910"/>
                  </a:cubicBezTo>
                  <a:cubicBezTo>
                    <a:pt x="7320" y="5332"/>
                    <a:pt x="2851" y="9390"/>
                    <a:pt x="989" y="12532"/>
                  </a:cubicBezTo>
                  <a:cubicBezTo>
                    <a:pt x="-873" y="15674"/>
                    <a:pt x="-128" y="17899"/>
                    <a:pt x="3410" y="19208"/>
                  </a:cubicBezTo>
                  <a:cubicBezTo>
                    <a:pt x="6948" y="20518"/>
                    <a:pt x="13279" y="20910"/>
                    <a:pt x="19610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504798" y="1448781"/>
              <a:ext cx="27755" cy="9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7502781" y="1314570"/>
              <a:ext cx="35323" cy="5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0164" fill="norm" stroke="1" extrusionOk="0">
                  <a:moveTo>
                    <a:pt x="20617" y="12131"/>
                  </a:moveTo>
                  <a:cubicBezTo>
                    <a:pt x="18457" y="8859"/>
                    <a:pt x="16297" y="5586"/>
                    <a:pt x="12517" y="4604"/>
                  </a:cubicBezTo>
                  <a:cubicBezTo>
                    <a:pt x="8737" y="3622"/>
                    <a:pt x="3337" y="4931"/>
                    <a:pt x="1177" y="8531"/>
                  </a:cubicBezTo>
                  <a:cubicBezTo>
                    <a:pt x="-983" y="12131"/>
                    <a:pt x="97" y="18022"/>
                    <a:pt x="2257" y="19659"/>
                  </a:cubicBezTo>
                  <a:cubicBezTo>
                    <a:pt x="4417" y="21295"/>
                    <a:pt x="7657" y="18677"/>
                    <a:pt x="9277" y="15731"/>
                  </a:cubicBezTo>
                  <a:cubicBezTo>
                    <a:pt x="10897" y="12786"/>
                    <a:pt x="10897" y="9513"/>
                    <a:pt x="10897" y="6240"/>
                  </a:cubicBezTo>
                  <a:cubicBezTo>
                    <a:pt x="10897" y="2968"/>
                    <a:pt x="10897" y="-305"/>
                    <a:pt x="11437" y="22"/>
                  </a:cubicBezTo>
                  <a:cubicBezTo>
                    <a:pt x="11977" y="350"/>
                    <a:pt x="13057" y="4277"/>
                    <a:pt x="14137" y="8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671324" y="1454332"/>
              <a:ext cx="138773" cy="2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840"/>
                    <a:pt x="5760" y="10080"/>
                    <a:pt x="9360" y="6480"/>
                  </a:cubicBezTo>
                  <a:cubicBezTo>
                    <a:pt x="12960" y="2880"/>
                    <a:pt x="1728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876707" y="1376619"/>
              <a:ext cx="22204" cy="14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954419" y="1297638"/>
              <a:ext cx="110475" cy="35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451" fill="norm" stroke="1" extrusionOk="0">
                  <a:moveTo>
                    <a:pt x="0" y="77"/>
                  </a:moveTo>
                  <a:cubicBezTo>
                    <a:pt x="2057" y="-36"/>
                    <a:pt x="4114" y="-149"/>
                    <a:pt x="7371" y="699"/>
                  </a:cubicBezTo>
                  <a:cubicBezTo>
                    <a:pt x="10629" y="1547"/>
                    <a:pt x="15086" y="3357"/>
                    <a:pt x="17829" y="5619"/>
                  </a:cubicBezTo>
                  <a:cubicBezTo>
                    <a:pt x="20571" y="7880"/>
                    <a:pt x="21600" y="10594"/>
                    <a:pt x="18857" y="13309"/>
                  </a:cubicBezTo>
                  <a:cubicBezTo>
                    <a:pt x="16114" y="16023"/>
                    <a:pt x="9600" y="18737"/>
                    <a:pt x="3086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152039" y="0"/>
              <a:ext cx="4261424" cy="255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272" y="0"/>
                  </a:moveTo>
                  <a:cubicBezTo>
                    <a:pt x="188" y="141"/>
                    <a:pt x="104" y="281"/>
                    <a:pt x="52" y="625"/>
                  </a:cubicBezTo>
                  <a:cubicBezTo>
                    <a:pt x="1" y="968"/>
                    <a:pt x="-18" y="1515"/>
                    <a:pt x="19" y="2093"/>
                  </a:cubicBezTo>
                  <a:cubicBezTo>
                    <a:pt x="57" y="2671"/>
                    <a:pt x="151" y="3280"/>
                    <a:pt x="230" y="3858"/>
                  </a:cubicBezTo>
                  <a:cubicBezTo>
                    <a:pt x="310" y="4436"/>
                    <a:pt x="376" y="4982"/>
                    <a:pt x="441" y="5599"/>
                  </a:cubicBezTo>
                  <a:cubicBezTo>
                    <a:pt x="507" y="6216"/>
                    <a:pt x="572" y="6903"/>
                    <a:pt x="624" y="7505"/>
                  </a:cubicBezTo>
                  <a:cubicBezTo>
                    <a:pt x="675" y="8106"/>
                    <a:pt x="713" y="8621"/>
                    <a:pt x="755" y="9160"/>
                  </a:cubicBezTo>
                  <a:cubicBezTo>
                    <a:pt x="797" y="9699"/>
                    <a:pt x="844" y="10261"/>
                    <a:pt x="896" y="10800"/>
                  </a:cubicBezTo>
                  <a:cubicBezTo>
                    <a:pt x="947" y="11339"/>
                    <a:pt x="1003" y="11854"/>
                    <a:pt x="1064" y="12432"/>
                  </a:cubicBezTo>
                  <a:cubicBezTo>
                    <a:pt x="1125" y="13010"/>
                    <a:pt x="1191" y="13650"/>
                    <a:pt x="1252" y="14259"/>
                  </a:cubicBezTo>
                  <a:cubicBezTo>
                    <a:pt x="1313" y="14869"/>
                    <a:pt x="1369" y="15446"/>
                    <a:pt x="1402" y="16016"/>
                  </a:cubicBezTo>
                  <a:cubicBezTo>
                    <a:pt x="1434" y="16587"/>
                    <a:pt x="1444" y="17149"/>
                    <a:pt x="1420" y="17727"/>
                  </a:cubicBezTo>
                  <a:cubicBezTo>
                    <a:pt x="1397" y="18305"/>
                    <a:pt x="1341" y="18898"/>
                    <a:pt x="1271" y="19437"/>
                  </a:cubicBezTo>
                  <a:cubicBezTo>
                    <a:pt x="1200" y="19976"/>
                    <a:pt x="1116" y="20460"/>
                    <a:pt x="1074" y="20796"/>
                  </a:cubicBezTo>
                  <a:cubicBezTo>
                    <a:pt x="1032" y="21131"/>
                    <a:pt x="1032" y="21319"/>
                    <a:pt x="1055" y="21436"/>
                  </a:cubicBezTo>
                  <a:cubicBezTo>
                    <a:pt x="1078" y="21553"/>
                    <a:pt x="1125" y="21600"/>
                    <a:pt x="1294" y="21600"/>
                  </a:cubicBezTo>
                  <a:cubicBezTo>
                    <a:pt x="1463" y="21600"/>
                    <a:pt x="1753" y="21553"/>
                    <a:pt x="2090" y="21459"/>
                  </a:cubicBezTo>
                  <a:cubicBezTo>
                    <a:pt x="2428" y="21366"/>
                    <a:pt x="2812" y="21225"/>
                    <a:pt x="3140" y="21116"/>
                  </a:cubicBezTo>
                  <a:cubicBezTo>
                    <a:pt x="3468" y="21007"/>
                    <a:pt x="3740" y="20928"/>
                    <a:pt x="4040" y="20843"/>
                  </a:cubicBezTo>
                  <a:cubicBezTo>
                    <a:pt x="4339" y="20757"/>
                    <a:pt x="4667" y="20663"/>
                    <a:pt x="5014" y="20569"/>
                  </a:cubicBezTo>
                  <a:cubicBezTo>
                    <a:pt x="5361" y="20475"/>
                    <a:pt x="5726" y="20382"/>
                    <a:pt x="6106" y="20296"/>
                  </a:cubicBezTo>
                  <a:cubicBezTo>
                    <a:pt x="6485" y="20210"/>
                    <a:pt x="6879" y="20132"/>
                    <a:pt x="7179" y="20069"/>
                  </a:cubicBezTo>
                  <a:cubicBezTo>
                    <a:pt x="7479" y="20007"/>
                    <a:pt x="7685" y="19960"/>
                    <a:pt x="7919" y="19913"/>
                  </a:cubicBezTo>
                  <a:cubicBezTo>
                    <a:pt x="8153" y="19866"/>
                    <a:pt x="8416" y="19820"/>
                    <a:pt x="8641" y="19780"/>
                  </a:cubicBezTo>
                  <a:cubicBezTo>
                    <a:pt x="8866" y="19741"/>
                    <a:pt x="9053" y="19710"/>
                    <a:pt x="9273" y="19679"/>
                  </a:cubicBezTo>
                  <a:cubicBezTo>
                    <a:pt x="9493" y="19648"/>
                    <a:pt x="9747" y="19616"/>
                    <a:pt x="9990" y="19585"/>
                  </a:cubicBezTo>
                  <a:cubicBezTo>
                    <a:pt x="10234" y="19554"/>
                    <a:pt x="10468" y="19523"/>
                    <a:pt x="10730" y="19492"/>
                  </a:cubicBezTo>
                  <a:cubicBezTo>
                    <a:pt x="10993" y="19460"/>
                    <a:pt x="11283" y="19429"/>
                    <a:pt x="11532" y="19406"/>
                  </a:cubicBezTo>
                  <a:cubicBezTo>
                    <a:pt x="11780" y="19382"/>
                    <a:pt x="11986" y="19367"/>
                    <a:pt x="12234" y="19343"/>
                  </a:cubicBezTo>
                  <a:cubicBezTo>
                    <a:pt x="12483" y="19320"/>
                    <a:pt x="12773" y="19289"/>
                    <a:pt x="13045" y="19257"/>
                  </a:cubicBezTo>
                  <a:cubicBezTo>
                    <a:pt x="13317" y="19226"/>
                    <a:pt x="13570" y="19195"/>
                    <a:pt x="13945" y="19164"/>
                  </a:cubicBezTo>
                  <a:cubicBezTo>
                    <a:pt x="14320" y="19132"/>
                    <a:pt x="14816" y="19101"/>
                    <a:pt x="15322" y="19070"/>
                  </a:cubicBezTo>
                  <a:cubicBezTo>
                    <a:pt x="15828" y="19039"/>
                    <a:pt x="16344" y="19007"/>
                    <a:pt x="16826" y="18984"/>
                  </a:cubicBezTo>
                  <a:cubicBezTo>
                    <a:pt x="17309" y="18961"/>
                    <a:pt x="17759" y="18945"/>
                    <a:pt x="18105" y="18937"/>
                  </a:cubicBezTo>
                  <a:cubicBezTo>
                    <a:pt x="18452" y="18929"/>
                    <a:pt x="18696" y="18929"/>
                    <a:pt x="19047" y="18929"/>
                  </a:cubicBezTo>
                  <a:cubicBezTo>
                    <a:pt x="19399" y="18929"/>
                    <a:pt x="19858" y="18929"/>
                    <a:pt x="20298" y="18921"/>
                  </a:cubicBezTo>
                  <a:cubicBezTo>
                    <a:pt x="20739" y="18914"/>
                    <a:pt x="21160" y="18898"/>
                    <a:pt x="21582" y="18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270820" y="1421851"/>
              <a:ext cx="321952" cy="4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21243"/>
                  </a:moveTo>
                  <a:cubicBezTo>
                    <a:pt x="1241" y="15643"/>
                    <a:pt x="2483" y="10043"/>
                    <a:pt x="5276" y="6043"/>
                  </a:cubicBezTo>
                  <a:cubicBezTo>
                    <a:pt x="8069" y="2043"/>
                    <a:pt x="12414" y="-357"/>
                    <a:pt x="15393" y="43"/>
                  </a:cubicBezTo>
                  <a:cubicBezTo>
                    <a:pt x="18372" y="443"/>
                    <a:pt x="19986" y="3643"/>
                    <a:pt x="21600" y="6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370735" y="1448781"/>
              <a:ext cx="355258" cy="9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7" y="17600"/>
                    <a:pt x="8775" y="13600"/>
                    <a:pt x="12375" y="10000"/>
                  </a:cubicBezTo>
                  <a:cubicBezTo>
                    <a:pt x="15975" y="6400"/>
                    <a:pt x="18787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539991" y="1332212"/>
              <a:ext cx="185418" cy="25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fill="norm" stroke="1" extrusionOk="0">
                  <a:moveTo>
                    <a:pt x="2836" y="0"/>
                  </a:moveTo>
                  <a:cubicBezTo>
                    <a:pt x="1368" y="0"/>
                    <a:pt x="-100" y="0"/>
                    <a:pt x="5" y="235"/>
                  </a:cubicBezTo>
                  <a:cubicBezTo>
                    <a:pt x="110" y="470"/>
                    <a:pt x="1787" y="939"/>
                    <a:pt x="5352" y="2348"/>
                  </a:cubicBezTo>
                  <a:cubicBezTo>
                    <a:pt x="8917" y="3757"/>
                    <a:pt x="14370" y="6104"/>
                    <a:pt x="17516" y="8374"/>
                  </a:cubicBezTo>
                  <a:cubicBezTo>
                    <a:pt x="20661" y="10643"/>
                    <a:pt x="21500" y="12835"/>
                    <a:pt x="20766" y="15026"/>
                  </a:cubicBezTo>
                  <a:cubicBezTo>
                    <a:pt x="20032" y="17217"/>
                    <a:pt x="17725" y="19409"/>
                    <a:pt x="15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070147" y="1409924"/>
              <a:ext cx="5552" cy="10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9031284" y="1291387"/>
              <a:ext cx="49966" cy="3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589" fill="norm" stroke="1" extrusionOk="0">
                  <a:moveTo>
                    <a:pt x="20832" y="14109"/>
                  </a:moveTo>
                  <a:cubicBezTo>
                    <a:pt x="18518" y="9789"/>
                    <a:pt x="16203" y="5469"/>
                    <a:pt x="13118" y="2769"/>
                  </a:cubicBezTo>
                  <a:cubicBezTo>
                    <a:pt x="10032" y="69"/>
                    <a:pt x="6175" y="-1011"/>
                    <a:pt x="3475" y="1149"/>
                  </a:cubicBezTo>
                  <a:cubicBezTo>
                    <a:pt x="775" y="3309"/>
                    <a:pt x="-768" y="8709"/>
                    <a:pt x="389" y="10869"/>
                  </a:cubicBezTo>
                  <a:cubicBezTo>
                    <a:pt x="1546" y="13029"/>
                    <a:pt x="5403" y="11949"/>
                    <a:pt x="8489" y="9249"/>
                  </a:cubicBezTo>
                  <a:cubicBezTo>
                    <a:pt x="11575" y="6549"/>
                    <a:pt x="13889" y="2229"/>
                    <a:pt x="13118" y="1689"/>
                  </a:cubicBezTo>
                  <a:cubicBezTo>
                    <a:pt x="12346" y="1149"/>
                    <a:pt x="8489" y="4389"/>
                    <a:pt x="7332" y="8169"/>
                  </a:cubicBezTo>
                  <a:cubicBezTo>
                    <a:pt x="6175" y="11949"/>
                    <a:pt x="7718" y="16269"/>
                    <a:pt x="9261" y="20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9214470" y="1414406"/>
              <a:ext cx="133222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00" y="11040"/>
                    <a:pt x="11400" y="1783"/>
                    <a:pt x="15000" y="240"/>
                  </a:cubicBezTo>
                  <a:cubicBezTo>
                    <a:pt x="18600" y="-1303"/>
                    <a:pt x="201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9253326" y="1509840"/>
              <a:ext cx="116570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200"/>
                    <a:pt x="6857" y="10800"/>
                    <a:pt x="10457" y="7200"/>
                  </a:cubicBezTo>
                  <a:cubicBezTo>
                    <a:pt x="14057" y="3600"/>
                    <a:pt x="1782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9486463" y="1421026"/>
              <a:ext cx="140905" cy="26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968" fill="norm" stroke="1" extrusionOk="0">
                  <a:moveTo>
                    <a:pt x="10940" y="0"/>
                  </a:moveTo>
                  <a:cubicBezTo>
                    <a:pt x="13745" y="2681"/>
                    <a:pt x="16551" y="5363"/>
                    <a:pt x="18514" y="8566"/>
                  </a:cubicBezTo>
                  <a:cubicBezTo>
                    <a:pt x="20478" y="11768"/>
                    <a:pt x="21600" y="15492"/>
                    <a:pt x="21319" y="17950"/>
                  </a:cubicBezTo>
                  <a:cubicBezTo>
                    <a:pt x="21039" y="20408"/>
                    <a:pt x="19356" y="21600"/>
                    <a:pt x="15569" y="20632"/>
                  </a:cubicBezTo>
                  <a:cubicBezTo>
                    <a:pt x="11782" y="19663"/>
                    <a:pt x="5891" y="16535"/>
                    <a:pt x="0" y="13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9608583" y="1315559"/>
              <a:ext cx="111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9686295" y="1411775"/>
              <a:ext cx="199833" cy="1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0800"/>
                    <a:pt x="1200" y="0"/>
                    <a:pt x="4800" y="0"/>
                  </a:cubicBezTo>
                  <a:cubicBezTo>
                    <a:pt x="8400" y="0"/>
                    <a:pt x="15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9797313" y="1348865"/>
              <a:ext cx="16654" cy="18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600" y="10800"/>
                  </a:cubicBezTo>
                  <a:cubicBezTo>
                    <a:pt x="7200" y="14400"/>
                    <a:pt x="144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936086" y="1321110"/>
              <a:ext cx="17145" cy="29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2933"/>
                    <a:pt x="21600" y="5867"/>
                    <a:pt x="19440" y="9467"/>
                  </a:cubicBezTo>
                  <a:cubicBezTo>
                    <a:pt x="17280" y="13067"/>
                    <a:pt x="8640" y="173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0" y="2267695"/>
              <a:ext cx="288647" cy="1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08" y="11918"/>
                    <a:pt x="9415" y="3818"/>
                    <a:pt x="13015" y="1118"/>
                  </a:cubicBezTo>
                  <a:cubicBezTo>
                    <a:pt x="16615" y="-1582"/>
                    <a:pt x="19108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4407" y="2381330"/>
              <a:ext cx="233138" cy="2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697561" y="2117586"/>
              <a:ext cx="468126" cy="41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16734" y="1003"/>
                  </a:moveTo>
                  <a:cubicBezTo>
                    <a:pt x="17160" y="527"/>
                    <a:pt x="17587" y="51"/>
                    <a:pt x="17673" y="4"/>
                  </a:cubicBezTo>
                  <a:cubicBezTo>
                    <a:pt x="17758" y="-44"/>
                    <a:pt x="17502" y="337"/>
                    <a:pt x="15923" y="1288"/>
                  </a:cubicBezTo>
                  <a:cubicBezTo>
                    <a:pt x="14343" y="2240"/>
                    <a:pt x="11440" y="3762"/>
                    <a:pt x="9135" y="5047"/>
                  </a:cubicBezTo>
                  <a:cubicBezTo>
                    <a:pt x="6830" y="6331"/>
                    <a:pt x="5123" y="7378"/>
                    <a:pt x="4098" y="8044"/>
                  </a:cubicBezTo>
                  <a:cubicBezTo>
                    <a:pt x="3074" y="8710"/>
                    <a:pt x="2732" y="8996"/>
                    <a:pt x="2775" y="9186"/>
                  </a:cubicBezTo>
                  <a:cubicBezTo>
                    <a:pt x="2817" y="9376"/>
                    <a:pt x="3244" y="9471"/>
                    <a:pt x="4525" y="9614"/>
                  </a:cubicBezTo>
                  <a:cubicBezTo>
                    <a:pt x="5806" y="9757"/>
                    <a:pt x="7940" y="9947"/>
                    <a:pt x="9263" y="10233"/>
                  </a:cubicBezTo>
                  <a:cubicBezTo>
                    <a:pt x="10587" y="10518"/>
                    <a:pt x="11099" y="10899"/>
                    <a:pt x="11355" y="11374"/>
                  </a:cubicBezTo>
                  <a:cubicBezTo>
                    <a:pt x="11611" y="11850"/>
                    <a:pt x="11611" y="12421"/>
                    <a:pt x="10885" y="13325"/>
                  </a:cubicBezTo>
                  <a:cubicBezTo>
                    <a:pt x="10160" y="14229"/>
                    <a:pt x="8708" y="15466"/>
                    <a:pt x="6915" y="16703"/>
                  </a:cubicBezTo>
                  <a:cubicBezTo>
                    <a:pt x="5123" y="17940"/>
                    <a:pt x="2988" y="19177"/>
                    <a:pt x="1708" y="19986"/>
                  </a:cubicBezTo>
                  <a:cubicBezTo>
                    <a:pt x="427" y="20795"/>
                    <a:pt x="0" y="21175"/>
                    <a:pt x="0" y="21366"/>
                  </a:cubicBezTo>
                  <a:cubicBezTo>
                    <a:pt x="0" y="21556"/>
                    <a:pt x="427" y="21556"/>
                    <a:pt x="2134" y="21318"/>
                  </a:cubicBezTo>
                  <a:cubicBezTo>
                    <a:pt x="3842" y="21080"/>
                    <a:pt x="6830" y="20604"/>
                    <a:pt x="9647" y="20271"/>
                  </a:cubicBezTo>
                  <a:cubicBezTo>
                    <a:pt x="12465" y="19938"/>
                    <a:pt x="15111" y="19748"/>
                    <a:pt x="17075" y="19986"/>
                  </a:cubicBezTo>
                  <a:cubicBezTo>
                    <a:pt x="19039" y="20224"/>
                    <a:pt x="20319" y="20890"/>
                    <a:pt x="2160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738267" y="2753239"/>
              <a:ext cx="91311" cy="183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64" fill="norm" stroke="1" extrusionOk="0">
                  <a:moveTo>
                    <a:pt x="9072" y="0"/>
                  </a:moveTo>
                  <a:cubicBezTo>
                    <a:pt x="12960" y="2566"/>
                    <a:pt x="16848" y="5133"/>
                    <a:pt x="19008" y="8448"/>
                  </a:cubicBezTo>
                  <a:cubicBezTo>
                    <a:pt x="21168" y="11762"/>
                    <a:pt x="21600" y="15826"/>
                    <a:pt x="21168" y="18285"/>
                  </a:cubicBezTo>
                  <a:cubicBezTo>
                    <a:pt x="20736" y="20745"/>
                    <a:pt x="19440" y="21600"/>
                    <a:pt x="15768" y="20958"/>
                  </a:cubicBezTo>
                  <a:cubicBezTo>
                    <a:pt x="12096" y="20317"/>
                    <a:pt x="6048" y="18178"/>
                    <a:pt x="0" y="16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10429" y="2675527"/>
              <a:ext cx="11103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99243" y="2769892"/>
              <a:ext cx="111019" cy="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914045" y="2853155"/>
              <a:ext cx="129522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0"/>
                    <a:pt x="0" y="0"/>
                    <a:pt x="0" y="0"/>
                  </a:cubicBezTo>
                  <a:cubicBezTo>
                    <a:pt x="0" y="0"/>
                    <a:pt x="1543" y="0"/>
                    <a:pt x="5400" y="3600"/>
                  </a:cubicBezTo>
                  <a:cubicBezTo>
                    <a:pt x="9257" y="7200"/>
                    <a:pt x="1542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099177" y="2801798"/>
              <a:ext cx="148445" cy="10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0643" fill="norm" stroke="1" extrusionOk="0">
                  <a:moveTo>
                    <a:pt x="14038" y="5579"/>
                  </a:moveTo>
                  <a:cubicBezTo>
                    <a:pt x="13258" y="4162"/>
                    <a:pt x="12477" y="2746"/>
                    <a:pt x="10655" y="1861"/>
                  </a:cubicBezTo>
                  <a:cubicBezTo>
                    <a:pt x="8833" y="975"/>
                    <a:pt x="5971" y="621"/>
                    <a:pt x="3889" y="2038"/>
                  </a:cubicBezTo>
                  <a:cubicBezTo>
                    <a:pt x="1807" y="3454"/>
                    <a:pt x="506" y="6641"/>
                    <a:pt x="115" y="10005"/>
                  </a:cubicBezTo>
                  <a:cubicBezTo>
                    <a:pt x="-275" y="13369"/>
                    <a:pt x="245" y="16910"/>
                    <a:pt x="2848" y="18857"/>
                  </a:cubicBezTo>
                  <a:cubicBezTo>
                    <a:pt x="5450" y="20805"/>
                    <a:pt x="10135" y="21159"/>
                    <a:pt x="13648" y="19920"/>
                  </a:cubicBezTo>
                  <a:cubicBezTo>
                    <a:pt x="17161" y="18680"/>
                    <a:pt x="19503" y="15848"/>
                    <a:pt x="20414" y="12129"/>
                  </a:cubicBezTo>
                  <a:cubicBezTo>
                    <a:pt x="21325" y="8411"/>
                    <a:pt x="20805" y="3808"/>
                    <a:pt x="19633" y="1684"/>
                  </a:cubicBezTo>
                  <a:cubicBezTo>
                    <a:pt x="18462" y="-441"/>
                    <a:pt x="16641" y="-87"/>
                    <a:pt x="14819" y="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732716" y="1895252"/>
              <a:ext cx="122121" cy="154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8056"/>
                  </a:moveTo>
                  <a:cubicBezTo>
                    <a:pt x="982" y="11614"/>
                    <a:pt x="1964" y="15171"/>
                    <a:pt x="2455" y="17585"/>
                  </a:cubicBezTo>
                  <a:cubicBezTo>
                    <a:pt x="2945" y="19999"/>
                    <a:pt x="2945" y="21270"/>
                    <a:pt x="2782" y="21270"/>
                  </a:cubicBezTo>
                  <a:cubicBezTo>
                    <a:pt x="2618" y="21270"/>
                    <a:pt x="2291" y="19999"/>
                    <a:pt x="2127" y="17204"/>
                  </a:cubicBezTo>
                  <a:cubicBezTo>
                    <a:pt x="1964" y="14409"/>
                    <a:pt x="1964" y="10089"/>
                    <a:pt x="3109" y="6912"/>
                  </a:cubicBezTo>
                  <a:cubicBezTo>
                    <a:pt x="4255" y="3736"/>
                    <a:pt x="6545" y="1703"/>
                    <a:pt x="8836" y="686"/>
                  </a:cubicBezTo>
                  <a:cubicBezTo>
                    <a:pt x="11127" y="-330"/>
                    <a:pt x="13418" y="-330"/>
                    <a:pt x="15055" y="1449"/>
                  </a:cubicBezTo>
                  <a:cubicBezTo>
                    <a:pt x="16691" y="3228"/>
                    <a:pt x="17673" y="6785"/>
                    <a:pt x="18164" y="9199"/>
                  </a:cubicBezTo>
                  <a:cubicBezTo>
                    <a:pt x="18655" y="11614"/>
                    <a:pt x="18655" y="12884"/>
                    <a:pt x="19145" y="13646"/>
                  </a:cubicBezTo>
                  <a:cubicBezTo>
                    <a:pt x="19636" y="14409"/>
                    <a:pt x="20618" y="14663"/>
                    <a:pt x="21600" y="14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26997" y="1909504"/>
              <a:ext cx="99917" cy="3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054668" y="1848445"/>
              <a:ext cx="44408" cy="15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784900" y="2028316"/>
              <a:ext cx="169012" cy="27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02" fill="norm" stroke="1" extrusionOk="0">
                  <a:moveTo>
                    <a:pt x="316" y="5835"/>
                  </a:moveTo>
                  <a:cubicBezTo>
                    <a:pt x="1020" y="9840"/>
                    <a:pt x="1724" y="13846"/>
                    <a:pt x="1959" y="16206"/>
                  </a:cubicBezTo>
                  <a:cubicBezTo>
                    <a:pt x="2194" y="18566"/>
                    <a:pt x="1959" y="19281"/>
                    <a:pt x="1842" y="19997"/>
                  </a:cubicBezTo>
                  <a:cubicBezTo>
                    <a:pt x="1724" y="20712"/>
                    <a:pt x="1724" y="21427"/>
                    <a:pt x="1372" y="21284"/>
                  </a:cubicBezTo>
                  <a:cubicBezTo>
                    <a:pt x="1020" y="21141"/>
                    <a:pt x="316" y="20140"/>
                    <a:pt x="81" y="17279"/>
                  </a:cubicBezTo>
                  <a:cubicBezTo>
                    <a:pt x="-154" y="14418"/>
                    <a:pt x="81" y="9697"/>
                    <a:pt x="1372" y="6479"/>
                  </a:cubicBezTo>
                  <a:cubicBezTo>
                    <a:pt x="2663" y="3260"/>
                    <a:pt x="5011" y="1544"/>
                    <a:pt x="6889" y="685"/>
                  </a:cubicBezTo>
                  <a:cubicBezTo>
                    <a:pt x="8768" y="-173"/>
                    <a:pt x="10176" y="-173"/>
                    <a:pt x="11820" y="399"/>
                  </a:cubicBezTo>
                  <a:cubicBezTo>
                    <a:pt x="13463" y="971"/>
                    <a:pt x="15342" y="2116"/>
                    <a:pt x="16985" y="4333"/>
                  </a:cubicBezTo>
                  <a:cubicBezTo>
                    <a:pt x="18629" y="6550"/>
                    <a:pt x="20037" y="9840"/>
                    <a:pt x="20742" y="12129"/>
                  </a:cubicBezTo>
                  <a:cubicBezTo>
                    <a:pt x="21446" y="14418"/>
                    <a:pt x="21446" y="15705"/>
                    <a:pt x="21446" y="16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125989" y="1892852"/>
              <a:ext cx="33306" cy="33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659"/>
                    <a:pt x="14400" y="7318"/>
                    <a:pt x="18000" y="10918"/>
                  </a:cubicBezTo>
                  <a:cubicBezTo>
                    <a:pt x="21600" y="14518"/>
                    <a:pt x="21600" y="180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172944" y="2348024"/>
              <a:ext cx="51948" cy="7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107" fill="norm" stroke="1" extrusionOk="0">
                  <a:moveTo>
                    <a:pt x="12381" y="3161"/>
                  </a:moveTo>
                  <a:cubicBezTo>
                    <a:pt x="8657" y="4215"/>
                    <a:pt x="4933" y="5268"/>
                    <a:pt x="2698" y="7112"/>
                  </a:cubicBezTo>
                  <a:cubicBezTo>
                    <a:pt x="464" y="8956"/>
                    <a:pt x="-281" y="11590"/>
                    <a:pt x="91" y="14224"/>
                  </a:cubicBezTo>
                  <a:cubicBezTo>
                    <a:pt x="464" y="16859"/>
                    <a:pt x="1953" y="19493"/>
                    <a:pt x="4560" y="20546"/>
                  </a:cubicBezTo>
                  <a:cubicBezTo>
                    <a:pt x="7167" y="21600"/>
                    <a:pt x="10891" y="21073"/>
                    <a:pt x="13871" y="19756"/>
                  </a:cubicBezTo>
                  <a:cubicBezTo>
                    <a:pt x="16850" y="18439"/>
                    <a:pt x="19085" y="16332"/>
                    <a:pt x="20202" y="13961"/>
                  </a:cubicBezTo>
                  <a:cubicBezTo>
                    <a:pt x="21319" y="11590"/>
                    <a:pt x="21319" y="8956"/>
                    <a:pt x="18712" y="6585"/>
                  </a:cubicBezTo>
                  <a:cubicBezTo>
                    <a:pt x="16105" y="4215"/>
                    <a:pt x="10891" y="2107"/>
                    <a:pt x="56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665221" y="2614698"/>
              <a:ext cx="1876245" cy="6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25" fill="norm" stroke="1" extrusionOk="0">
                  <a:moveTo>
                    <a:pt x="64" y="21525"/>
                  </a:moveTo>
                  <a:cubicBezTo>
                    <a:pt x="22" y="18525"/>
                    <a:pt x="-21" y="15525"/>
                    <a:pt x="11" y="13725"/>
                  </a:cubicBezTo>
                  <a:cubicBezTo>
                    <a:pt x="43" y="11925"/>
                    <a:pt x="149" y="11325"/>
                    <a:pt x="617" y="11025"/>
                  </a:cubicBezTo>
                  <a:cubicBezTo>
                    <a:pt x="1086" y="10725"/>
                    <a:pt x="1916" y="10725"/>
                    <a:pt x="2724" y="10125"/>
                  </a:cubicBezTo>
                  <a:cubicBezTo>
                    <a:pt x="3533" y="9525"/>
                    <a:pt x="4320" y="8325"/>
                    <a:pt x="5150" y="7125"/>
                  </a:cubicBezTo>
                  <a:cubicBezTo>
                    <a:pt x="5980" y="5925"/>
                    <a:pt x="6853" y="4725"/>
                    <a:pt x="7715" y="3825"/>
                  </a:cubicBezTo>
                  <a:cubicBezTo>
                    <a:pt x="8576" y="2925"/>
                    <a:pt x="9428" y="2325"/>
                    <a:pt x="10300" y="1725"/>
                  </a:cubicBezTo>
                  <a:cubicBezTo>
                    <a:pt x="11173" y="1125"/>
                    <a:pt x="12066" y="525"/>
                    <a:pt x="12950" y="225"/>
                  </a:cubicBezTo>
                  <a:cubicBezTo>
                    <a:pt x="13833" y="-75"/>
                    <a:pt x="14705" y="-75"/>
                    <a:pt x="15525" y="225"/>
                  </a:cubicBezTo>
                  <a:cubicBezTo>
                    <a:pt x="16344" y="525"/>
                    <a:pt x="17110" y="1125"/>
                    <a:pt x="17929" y="1725"/>
                  </a:cubicBezTo>
                  <a:cubicBezTo>
                    <a:pt x="18749" y="2325"/>
                    <a:pt x="19621" y="2925"/>
                    <a:pt x="20238" y="3225"/>
                  </a:cubicBezTo>
                  <a:cubicBezTo>
                    <a:pt x="20855" y="3525"/>
                    <a:pt x="21217" y="3525"/>
                    <a:pt x="21579" y="3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838830" y="3041885"/>
              <a:ext cx="125303" cy="28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01" fill="norm" stroke="1" extrusionOk="0">
                  <a:moveTo>
                    <a:pt x="5383" y="0"/>
                  </a:moveTo>
                  <a:cubicBezTo>
                    <a:pt x="9765" y="3205"/>
                    <a:pt x="14148" y="6410"/>
                    <a:pt x="16809" y="9337"/>
                  </a:cubicBezTo>
                  <a:cubicBezTo>
                    <a:pt x="19470" y="12263"/>
                    <a:pt x="20409" y="14911"/>
                    <a:pt x="20878" y="16862"/>
                  </a:cubicBezTo>
                  <a:cubicBezTo>
                    <a:pt x="21348" y="18813"/>
                    <a:pt x="21348" y="20067"/>
                    <a:pt x="20565" y="20764"/>
                  </a:cubicBezTo>
                  <a:cubicBezTo>
                    <a:pt x="19783" y="21461"/>
                    <a:pt x="18218" y="21600"/>
                    <a:pt x="15244" y="21112"/>
                  </a:cubicBezTo>
                  <a:cubicBezTo>
                    <a:pt x="12270" y="20625"/>
                    <a:pt x="7887" y="19510"/>
                    <a:pt x="4913" y="18255"/>
                  </a:cubicBezTo>
                  <a:cubicBezTo>
                    <a:pt x="1939" y="17001"/>
                    <a:pt x="374" y="15608"/>
                    <a:pt x="61" y="14493"/>
                  </a:cubicBezTo>
                  <a:cubicBezTo>
                    <a:pt x="-252" y="13378"/>
                    <a:pt x="687" y="12542"/>
                    <a:pt x="1626" y="11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892852" y="2903113"/>
              <a:ext cx="555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167374" y="2777097"/>
              <a:ext cx="64083" cy="36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02" fill="norm" stroke="1" extrusionOk="0">
                  <a:moveTo>
                    <a:pt x="1008" y="1866"/>
                  </a:moveTo>
                  <a:cubicBezTo>
                    <a:pt x="391" y="993"/>
                    <a:pt x="-226" y="120"/>
                    <a:pt x="83" y="11"/>
                  </a:cubicBezTo>
                  <a:cubicBezTo>
                    <a:pt x="391" y="-98"/>
                    <a:pt x="1625" y="557"/>
                    <a:pt x="2860" y="2357"/>
                  </a:cubicBezTo>
                  <a:cubicBezTo>
                    <a:pt x="4094" y="4157"/>
                    <a:pt x="5328" y="7102"/>
                    <a:pt x="7488" y="10211"/>
                  </a:cubicBezTo>
                  <a:cubicBezTo>
                    <a:pt x="9648" y="13320"/>
                    <a:pt x="12734" y="16593"/>
                    <a:pt x="15203" y="18502"/>
                  </a:cubicBezTo>
                  <a:cubicBezTo>
                    <a:pt x="17671" y="20411"/>
                    <a:pt x="19523" y="20957"/>
                    <a:pt x="21374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220726" y="3248762"/>
              <a:ext cx="61625" cy="8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0841" fill="norm" stroke="1" extrusionOk="0">
                  <a:moveTo>
                    <a:pt x="14687" y="5144"/>
                  </a:moveTo>
                  <a:cubicBezTo>
                    <a:pt x="13453" y="2846"/>
                    <a:pt x="12219" y="548"/>
                    <a:pt x="10059" y="89"/>
                  </a:cubicBezTo>
                  <a:cubicBezTo>
                    <a:pt x="7899" y="-371"/>
                    <a:pt x="4813" y="1008"/>
                    <a:pt x="2962" y="3076"/>
                  </a:cubicBezTo>
                  <a:cubicBezTo>
                    <a:pt x="1110" y="5144"/>
                    <a:pt x="493" y="7901"/>
                    <a:pt x="185" y="10429"/>
                  </a:cubicBezTo>
                  <a:cubicBezTo>
                    <a:pt x="-124" y="12957"/>
                    <a:pt x="-124" y="15255"/>
                    <a:pt x="802" y="17323"/>
                  </a:cubicBezTo>
                  <a:cubicBezTo>
                    <a:pt x="1727" y="19391"/>
                    <a:pt x="3579" y="21229"/>
                    <a:pt x="6973" y="20769"/>
                  </a:cubicBezTo>
                  <a:cubicBezTo>
                    <a:pt x="10367" y="20310"/>
                    <a:pt x="15305" y="17552"/>
                    <a:pt x="18082" y="14335"/>
                  </a:cubicBezTo>
                  <a:cubicBezTo>
                    <a:pt x="20859" y="11118"/>
                    <a:pt x="21476" y="7442"/>
                    <a:pt x="19007" y="5144"/>
                  </a:cubicBezTo>
                  <a:cubicBezTo>
                    <a:pt x="16539" y="2846"/>
                    <a:pt x="10985" y="1927"/>
                    <a:pt x="5430" y="1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533285" y="2899716"/>
              <a:ext cx="125590" cy="24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53" fill="norm" stroke="1" extrusionOk="0">
                  <a:moveTo>
                    <a:pt x="21248" y="3222"/>
                  </a:moveTo>
                  <a:cubicBezTo>
                    <a:pt x="20622" y="2085"/>
                    <a:pt x="19996" y="948"/>
                    <a:pt x="18587" y="379"/>
                  </a:cubicBezTo>
                  <a:cubicBezTo>
                    <a:pt x="17178" y="-189"/>
                    <a:pt x="14987" y="-189"/>
                    <a:pt x="12013" y="867"/>
                  </a:cubicBezTo>
                  <a:cubicBezTo>
                    <a:pt x="9039" y="1922"/>
                    <a:pt x="5283" y="4034"/>
                    <a:pt x="2935" y="6957"/>
                  </a:cubicBezTo>
                  <a:cubicBezTo>
                    <a:pt x="587" y="9880"/>
                    <a:pt x="-352" y="13616"/>
                    <a:pt x="118" y="16214"/>
                  </a:cubicBezTo>
                  <a:cubicBezTo>
                    <a:pt x="587" y="18813"/>
                    <a:pt x="2465" y="20274"/>
                    <a:pt x="5752" y="20843"/>
                  </a:cubicBezTo>
                  <a:cubicBezTo>
                    <a:pt x="9039" y="21411"/>
                    <a:pt x="13735" y="21086"/>
                    <a:pt x="18431" y="20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686628" y="2981413"/>
              <a:ext cx="133223" cy="13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9168"/>
                  </a:moveTo>
                  <a:cubicBezTo>
                    <a:pt x="0" y="7766"/>
                    <a:pt x="0" y="6363"/>
                    <a:pt x="600" y="5241"/>
                  </a:cubicBezTo>
                  <a:cubicBezTo>
                    <a:pt x="1200" y="4119"/>
                    <a:pt x="2400" y="3277"/>
                    <a:pt x="3450" y="3698"/>
                  </a:cubicBezTo>
                  <a:cubicBezTo>
                    <a:pt x="4500" y="4119"/>
                    <a:pt x="5400" y="5802"/>
                    <a:pt x="5850" y="8327"/>
                  </a:cubicBezTo>
                  <a:cubicBezTo>
                    <a:pt x="6300" y="10851"/>
                    <a:pt x="6300" y="14218"/>
                    <a:pt x="6300" y="16602"/>
                  </a:cubicBezTo>
                  <a:cubicBezTo>
                    <a:pt x="6300" y="18986"/>
                    <a:pt x="6300" y="20389"/>
                    <a:pt x="6300" y="20389"/>
                  </a:cubicBezTo>
                  <a:cubicBezTo>
                    <a:pt x="6300" y="20389"/>
                    <a:pt x="6300" y="18986"/>
                    <a:pt x="6150" y="16602"/>
                  </a:cubicBezTo>
                  <a:cubicBezTo>
                    <a:pt x="6000" y="14218"/>
                    <a:pt x="5700" y="10851"/>
                    <a:pt x="6300" y="7906"/>
                  </a:cubicBezTo>
                  <a:cubicBezTo>
                    <a:pt x="6900" y="4960"/>
                    <a:pt x="8400" y="2436"/>
                    <a:pt x="9900" y="1033"/>
                  </a:cubicBezTo>
                  <a:cubicBezTo>
                    <a:pt x="11400" y="-369"/>
                    <a:pt x="12900" y="-650"/>
                    <a:pt x="14700" y="2155"/>
                  </a:cubicBezTo>
                  <a:cubicBezTo>
                    <a:pt x="16500" y="4960"/>
                    <a:pt x="18600" y="10851"/>
                    <a:pt x="19800" y="14498"/>
                  </a:cubicBezTo>
                  <a:cubicBezTo>
                    <a:pt x="21000" y="18145"/>
                    <a:pt x="21300" y="19547"/>
                    <a:pt x="21600" y="20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886460" y="3019682"/>
              <a:ext cx="149875" cy="5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067985" y="2980825"/>
              <a:ext cx="94502" cy="27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160" fill="norm" stroke="1" extrusionOk="0">
                  <a:moveTo>
                    <a:pt x="7700" y="0"/>
                  </a:moveTo>
                  <a:cubicBezTo>
                    <a:pt x="10145" y="2754"/>
                    <a:pt x="12590" y="5509"/>
                    <a:pt x="14832" y="8336"/>
                  </a:cubicBezTo>
                  <a:cubicBezTo>
                    <a:pt x="17074" y="11162"/>
                    <a:pt x="19111" y="14062"/>
                    <a:pt x="20130" y="16091"/>
                  </a:cubicBezTo>
                  <a:cubicBezTo>
                    <a:pt x="21149" y="18121"/>
                    <a:pt x="21149" y="19281"/>
                    <a:pt x="19315" y="20150"/>
                  </a:cubicBezTo>
                  <a:cubicBezTo>
                    <a:pt x="17481" y="21020"/>
                    <a:pt x="13813" y="21600"/>
                    <a:pt x="10145" y="20730"/>
                  </a:cubicBezTo>
                  <a:cubicBezTo>
                    <a:pt x="6477" y="19860"/>
                    <a:pt x="2809" y="17541"/>
                    <a:pt x="1179" y="15946"/>
                  </a:cubicBezTo>
                  <a:cubicBezTo>
                    <a:pt x="-451" y="14352"/>
                    <a:pt x="-43" y="13482"/>
                    <a:pt x="364" y="12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098265" y="2864574"/>
              <a:ext cx="26884" cy="2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0018" fill="norm" stroke="1" extrusionOk="0">
                  <a:moveTo>
                    <a:pt x="20922" y="3818"/>
                  </a:moveTo>
                  <a:cubicBezTo>
                    <a:pt x="10842" y="1118"/>
                    <a:pt x="762" y="-1582"/>
                    <a:pt x="42" y="1118"/>
                  </a:cubicBezTo>
                  <a:cubicBezTo>
                    <a:pt x="-678" y="3818"/>
                    <a:pt x="7962" y="11918"/>
                    <a:pt x="16602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227101" y="3019682"/>
              <a:ext cx="142287" cy="3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780" fill="norm" stroke="1" extrusionOk="0">
                  <a:moveTo>
                    <a:pt x="1357" y="0"/>
                  </a:moveTo>
                  <a:cubicBezTo>
                    <a:pt x="526" y="7200"/>
                    <a:pt x="-305" y="14400"/>
                    <a:pt x="110" y="18000"/>
                  </a:cubicBezTo>
                  <a:cubicBezTo>
                    <a:pt x="526" y="21600"/>
                    <a:pt x="2187" y="21600"/>
                    <a:pt x="5926" y="18600"/>
                  </a:cubicBezTo>
                  <a:cubicBezTo>
                    <a:pt x="9664" y="15600"/>
                    <a:pt x="15480" y="9600"/>
                    <a:pt x="21295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497058" y="2930867"/>
              <a:ext cx="11102" cy="18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3552566" y="2884950"/>
              <a:ext cx="106412" cy="28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88" fill="norm" stroke="1" extrusionOk="0">
                  <a:moveTo>
                    <a:pt x="0" y="112"/>
                  </a:moveTo>
                  <a:cubicBezTo>
                    <a:pt x="1831" y="-25"/>
                    <a:pt x="3661" y="-163"/>
                    <a:pt x="6773" y="525"/>
                  </a:cubicBezTo>
                  <a:cubicBezTo>
                    <a:pt x="9885" y="1213"/>
                    <a:pt x="14278" y="2726"/>
                    <a:pt x="17207" y="4996"/>
                  </a:cubicBezTo>
                  <a:cubicBezTo>
                    <a:pt x="20136" y="7266"/>
                    <a:pt x="21600" y="10293"/>
                    <a:pt x="20868" y="12769"/>
                  </a:cubicBezTo>
                  <a:cubicBezTo>
                    <a:pt x="20136" y="15246"/>
                    <a:pt x="17207" y="17172"/>
                    <a:pt x="14644" y="18479"/>
                  </a:cubicBezTo>
                  <a:cubicBezTo>
                    <a:pt x="12081" y="19786"/>
                    <a:pt x="9885" y="20474"/>
                    <a:pt x="7871" y="20887"/>
                  </a:cubicBezTo>
                  <a:cubicBezTo>
                    <a:pt x="5858" y="21299"/>
                    <a:pt x="4027" y="21437"/>
                    <a:pt x="3661" y="21093"/>
                  </a:cubicBezTo>
                  <a:cubicBezTo>
                    <a:pt x="3295" y="20749"/>
                    <a:pt x="4393" y="19924"/>
                    <a:pt x="5492" y="19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3852314" y="2762203"/>
              <a:ext cx="24781" cy="34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503" fill="norm" stroke="1" extrusionOk="0">
                  <a:moveTo>
                    <a:pt x="4629" y="822"/>
                  </a:moveTo>
                  <a:cubicBezTo>
                    <a:pt x="9257" y="363"/>
                    <a:pt x="13886" y="-97"/>
                    <a:pt x="16971" y="18"/>
                  </a:cubicBezTo>
                  <a:cubicBezTo>
                    <a:pt x="20057" y="133"/>
                    <a:pt x="21600" y="822"/>
                    <a:pt x="20057" y="2431"/>
                  </a:cubicBezTo>
                  <a:cubicBezTo>
                    <a:pt x="18514" y="4039"/>
                    <a:pt x="13886" y="6567"/>
                    <a:pt x="10028" y="9899"/>
                  </a:cubicBezTo>
                  <a:cubicBezTo>
                    <a:pt x="6171" y="13231"/>
                    <a:pt x="3086" y="17367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3827593" y="3219513"/>
              <a:ext cx="67279" cy="14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62" fill="norm" stroke="1" extrusionOk="0">
                  <a:moveTo>
                    <a:pt x="13054" y="6646"/>
                  </a:moveTo>
                  <a:cubicBezTo>
                    <a:pt x="10135" y="6923"/>
                    <a:pt x="7216" y="7200"/>
                    <a:pt x="4881" y="9000"/>
                  </a:cubicBezTo>
                  <a:cubicBezTo>
                    <a:pt x="2546" y="10800"/>
                    <a:pt x="795" y="14123"/>
                    <a:pt x="211" y="16477"/>
                  </a:cubicBezTo>
                  <a:cubicBezTo>
                    <a:pt x="-373" y="18831"/>
                    <a:pt x="211" y="20215"/>
                    <a:pt x="2546" y="20908"/>
                  </a:cubicBezTo>
                  <a:cubicBezTo>
                    <a:pt x="4881" y="21600"/>
                    <a:pt x="8968" y="21600"/>
                    <a:pt x="13054" y="20215"/>
                  </a:cubicBezTo>
                  <a:cubicBezTo>
                    <a:pt x="17141" y="18831"/>
                    <a:pt x="21227" y="16062"/>
                    <a:pt x="21227" y="12462"/>
                  </a:cubicBezTo>
                  <a:cubicBezTo>
                    <a:pt x="21227" y="8862"/>
                    <a:pt x="17141" y="4431"/>
                    <a:pt x="130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4157613" y="2681078"/>
              <a:ext cx="11103" cy="1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4290834" y="2333049"/>
              <a:ext cx="186329" cy="54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34" fill="norm" stroke="1" extrusionOk="0">
                  <a:moveTo>
                    <a:pt x="5662" y="4500"/>
                  </a:moveTo>
                  <a:cubicBezTo>
                    <a:pt x="5243" y="4138"/>
                    <a:pt x="4823" y="3776"/>
                    <a:pt x="4614" y="3848"/>
                  </a:cubicBezTo>
                  <a:cubicBezTo>
                    <a:pt x="4404" y="3921"/>
                    <a:pt x="4404" y="4428"/>
                    <a:pt x="4928" y="5805"/>
                  </a:cubicBezTo>
                  <a:cubicBezTo>
                    <a:pt x="5452" y="7182"/>
                    <a:pt x="6501" y="9429"/>
                    <a:pt x="7130" y="11713"/>
                  </a:cubicBezTo>
                  <a:cubicBezTo>
                    <a:pt x="7759" y="13996"/>
                    <a:pt x="7969" y="16315"/>
                    <a:pt x="8074" y="17837"/>
                  </a:cubicBezTo>
                  <a:cubicBezTo>
                    <a:pt x="8179" y="19359"/>
                    <a:pt x="8179" y="20084"/>
                    <a:pt x="7969" y="20628"/>
                  </a:cubicBezTo>
                  <a:cubicBezTo>
                    <a:pt x="7759" y="21172"/>
                    <a:pt x="7340" y="21534"/>
                    <a:pt x="6816" y="21534"/>
                  </a:cubicBezTo>
                  <a:cubicBezTo>
                    <a:pt x="6291" y="21534"/>
                    <a:pt x="5662" y="21172"/>
                    <a:pt x="4928" y="19758"/>
                  </a:cubicBezTo>
                  <a:cubicBezTo>
                    <a:pt x="4194" y="18345"/>
                    <a:pt x="3355" y="15880"/>
                    <a:pt x="2831" y="13525"/>
                  </a:cubicBezTo>
                  <a:cubicBezTo>
                    <a:pt x="2307" y="11169"/>
                    <a:pt x="2097" y="8922"/>
                    <a:pt x="2621" y="6820"/>
                  </a:cubicBezTo>
                  <a:cubicBezTo>
                    <a:pt x="3146" y="4718"/>
                    <a:pt x="4404" y="2761"/>
                    <a:pt x="5348" y="1637"/>
                  </a:cubicBezTo>
                  <a:cubicBezTo>
                    <a:pt x="6291" y="514"/>
                    <a:pt x="6920" y="224"/>
                    <a:pt x="8388" y="79"/>
                  </a:cubicBezTo>
                  <a:cubicBezTo>
                    <a:pt x="9856" y="-66"/>
                    <a:pt x="12163" y="-66"/>
                    <a:pt x="14575" y="550"/>
                  </a:cubicBezTo>
                  <a:cubicBezTo>
                    <a:pt x="16986" y="1166"/>
                    <a:pt x="19503" y="2398"/>
                    <a:pt x="20551" y="3594"/>
                  </a:cubicBezTo>
                  <a:cubicBezTo>
                    <a:pt x="21600" y="4790"/>
                    <a:pt x="21181" y="5950"/>
                    <a:pt x="19398" y="6965"/>
                  </a:cubicBezTo>
                  <a:cubicBezTo>
                    <a:pt x="17616" y="7980"/>
                    <a:pt x="14470" y="8849"/>
                    <a:pt x="11010" y="8886"/>
                  </a:cubicBezTo>
                  <a:cubicBezTo>
                    <a:pt x="7550" y="8922"/>
                    <a:pt x="3775" y="8125"/>
                    <a:pt x="0" y="7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437720" y="2046426"/>
              <a:ext cx="99860" cy="21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16" fill="norm" stroke="1" extrusionOk="0">
                  <a:moveTo>
                    <a:pt x="2991" y="1878"/>
                  </a:moveTo>
                  <a:cubicBezTo>
                    <a:pt x="2991" y="939"/>
                    <a:pt x="2991" y="0"/>
                    <a:pt x="4365" y="0"/>
                  </a:cubicBezTo>
                  <a:cubicBezTo>
                    <a:pt x="5740" y="0"/>
                    <a:pt x="8489" y="939"/>
                    <a:pt x="11434" y="3475"/>
                  </a:cubicBezTo>
                  <a:cubicBezTo>
                    <a:pt x="14380" y="6010"/>
                    <a:pt x="17522" y="10143"/>
                    <a:pt x="19289" y="13148"/>
                  </a:cubicBezTo>
                  <a:cubicBezTo>
                    <a:pt x="21056" y="16153"/>
                    <a:pt x="21449" y="18031"/>
                    <a:pt x="21056" y="19346"/>
                  </a:cubicBezTo>
                  <a:cubicBezTo>
                    <a:pt x="20664" y="20661"/>
                    <a:pt x="19485" y="21412"/>
                    <a:pt x="17718" y="21506"/>
                  </a:cubicBezTo>
                  <a:cubicBezTo>
                    <a:pt x="15951" y="21600"/>
                    <a:pt x="13594" y="21037"/>
                    <a:pt x="10649" y="19722"/>
                  </a:cubicBezTo>
                  <a:cubicBezTo>
                    <a:pt x="7704" y="18407"/>
                    <a:pt x="4169" y="16341"/>
                    <a:pt x="2205" y="14838"/>
                  </a:cubicBezTo>
                  <a:cubicBezTo>
                    <a:pt x="242" y="13336"/>
                    <a:pt x="-151" y="12397"/>
                    <a:pt x="45" y="11833"/>
                  </a:cubicBezTo>
                  <a:cubicBezTo>
                    <a:pt x="242" y="11270"/>
                    <a:pt x="1027" y="11082"/>
                    <a:pt x="1813" y="10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4457361" y="1929367"/>
              <a:ext cx="61061" cy="1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964" y="12302"/>
                    <a:pt x="3927" y="4448"/>
                    <a:pt x="7527" y="1502"/>
                  </a:cubicBezTo>
                  <a:cubicBezTo>
                    <a:pt x="11127" y="-1443"/>
                    <a:pt x="16364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601684" y="2048276"/>
              <a:ext cx="149875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707151" y="1970564"/>
              <a:ext cx="44408" cy="16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800"/>
                    <a:pt x="3600" y="9600"/>
                    <a:pt x="7200" y="13200"/>
                  </a:cubicBezTo>
                  <a:cubicBezTo>
                    <a:pt x="10800" y="16800"/>
                    <a:pt x="162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834821" y="1965013"/>
              <a:ext cx="66612" cy="18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109"/>
                    <a:pt x="12000" y="12218"/>
                    <a:pt x="15600" y="15818"/>
                  </a:cubicBezTo>
                  <a:cubicBezTo>
                    <a:pt x="19200" y="19418"/>
                    <a:pt x="20400" y="20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009596" y="2340505"/>
              <a:ext cx="86118" cy="320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94" fill="norm" stroke="1" extrusionOk="0">
                  <a:moveTo>
                    <a:pt x="21390" y="1612"/>
                  </a:moveTo>
                  <a:cubicBezTo>
                    <a:pt x="19092" y="1118"/>
                    <a:pt x="16794" y="625"/>
                    <a:pt x="14496" y="316"/>
                  </a:cubicBezTo>
                  <a:cubicBezTo>
                    <a:pt x="12199" y="7"/>
                    <a:pt x="9901" y="-116"/>
                    <a:pt x="8062" y="131"/>
                  </a:cubicBezTo>
                  <a:cubicBezTo>
                    <a:pt x="6224" y="378"/>
                    <a:pt x="4845" y="995"/>
                    <a:pt x="3237" y="3278"/>
                  </a:cubicBezTo>
                  <a:cubicBezTo>
                    <a:pt x="1628" y="5562"/>
                    <a:pt x="-210" y="9511"/>
                    <a:pt x="20" y="12597"/>
                  </a:cubicBezTo>
                  <a:cubicBezTo>
                    <a:pt x="250" y="15683"/>
                    <a:pt x="2547" y="17905"/>
                    <a:pt x="4615" y="19262"/>
                  </a:cubicBezTo>
                  <a:cubicBezTo>
                    <a:pt x="6684" y="20620"/>
                    <a:pt x="8522" y="21114"/>
                    <a:pt x="10820" y="21299"/>
                  </a:cubicBezTo>
                  <a:cubicBezTo>
                    <a:pt x="13118" y="21484"/>
                    <a:pt x="15875" y="21361"/>
                    <a:pt x="18633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167874" y="2436839"/>
              <a:ext cx="55510" cy="18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251137" y="2492347"/>
              <a:ext cx="177630" cy="6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364"/>
                    <a:pt x="11700" y="11127"/>
                    <a:pt x="15300" y="7527"/>
                  </a:cubicBezTo>
                  <a:cubicBezTo>
                    <a:pt x="18900" y="3927"/>
                    <a:pt x="2025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473173" y="2372420"/>
              <a:ext cx="123634" cy="38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20" fill="norm" stroke="1" extrusionOk="0">
                  <a:moveTo>
                    <a:pt x="0" y="3871"/>
                  </a:moveTo>
                  <a:cubicBezTo>
                    <a:pt x="318" y="6124"/>
                    <a:pt x="635" y="8376"/>
                    <a:pt x="1588" y="10884"/>
                  </a:cubicBezTo>
                  <a:cubicBezTo>
                    <a:pt x="2541" y="13392"/>
                    <a:pt x="4129" y="16156"/>
                    <a:pt x="4924" y="17794"/>
                  </a:cubicBezTo>
                  <a:cubicBezTo>
                    <a:pt x="5718" y="19432"/>
                    <a:pt x="5718" y="19943"/>
                    <a:pt x="5718" y="20455"/>
                  </a:cubicBezTo>
                  <a:cubicBezTo>
                    <a:pt x="5718" y="20967"/>
                    <a:pt x="5718" y="21479"/>
                    <a:pt x="5400" y="21274"/>
                  </a:cubicBezTo>
                  <a:cubicBezTo>
                    <a:pt x="5082" y="21070"/>
                    <a:pt x="4447" y="20148"/>
                    <a:pt x="3971" y="17896"/>
                  </a:cubicBezTo>
                  <a:cubicBezTo>
                    <a:pt x="3494" y="15644"/>
                    <a:pt x="3177" y="12061"/>
                    <a:pt x="3018" y="9297"/>
                  </a:cubicBezTo>
                  <a:cubicBezTo>
                    <a:pt x="2859" y="6533"/>
                    <a:pt x="2859" y="4588"/>
                    <a:pt x="3971" y="3155"/>
                  </a:cubicBezTo>
                  <a:cubicBezTo>
                    <a:pt x="5082" y="1722"/>
                    <a:pt x="7306" y="800"/>
                    <a:pt x="9529" y="340"/>
                  </a:cubicBezTo>
                  <a:cubicBezTo>
                    <a:pt x="11753" y="-121"/>
                    <a:pt x="13977" y="-121"/>
                    <a:pt x="16200" y="391"/>
                  </a:cubicBezTo>
                  <a:cubicBezTo>
                    <a:pt x="18424" y="903"/>
                    <a:pt x="20647" y="1926"/>
                    <a:pt x="21124" y="3513"/>
                  </a:cubicBezTo>
                  <a:cubicBezTo>
                    <a:pt x="21600" y="5100"/>
                    <a:pt x="20329" y="7250"/>
                    <a:pt x="18582" y="8632"/>
                  </a:cubicBezTo>
                  <a:cubicBezTo>
                    <a:pt x="16835" y="10014"/>
                    <a:pt x="14612" y="10628"/>
                    <a:pt x="12547" y="10935"/>
                  </a:cubicBezTo>
                  <a:cubicBezTo>
                    <a:pt x="10482" y="11242"/>
                    <a:pt x="8576" y="11242"/>
                    <a:pt x="7465" y="10679"/>
                  </a:cubicBezTo>
                  <a:cubicBezTo>
                    <a:pt x="6353" y="10116"/>
                    <a:pt x="6035" y="8990"/>
                    <a:pt x="5718" y="7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650801" y="2292515"/>
              <a:ext cx="93495" cy="29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3812" y="0"/>
                  </a:moveTo>
                  <a:cubicBezTo>
                    <a:pt x="8047" y="800"/>
                    <a:pt x="12282" y="1600"/>
                    <a:pt x="15671" y="3533"/>
                  </a:cubicBezTo>
                  <a:cubicBezTo>
                    <a:pt x="19059" y="5467"/>
                    <a:pt x="21600" y="8533"/>
                    <a:pt x="21388" y="11467"/>
                  </a:cubicBezTo>
                  <a:cubicBezTo>
                    <a:pt x="21176" y="14400"/>
                    <a:pt x="18212" y="17200"/>
                    <a:pt x="14188" y="18867"/>
                  </a:cubicBezTo>
                  <a:cubicBezTo>
                    <a:pt x="10165" y="20533"/>
                    <a:pt x="5082" y="210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561987" y="1999963"/>
              <a:ext cx="111019" cy="15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8717"/>
                  </a:moveTo>
                  <a:cubicBezTo>
                    <a:pt x="0" y="7476"/>
                    <a:pt x="0" y="6234"/>
                    <a:pt x="720" y="6234"/>
                  </a:cubicBezTo>
                  <a:cubicBezTo>
                    <a:pt x="1440" y="6234"/>
                    <a:pt x="2880" y="7476"/>
                    <a:pt x="3960" y="9586"/>
                  </a:cubicBezTo>
                  <a:cubicBezTo>
                    <a:pt x="5040" y="11696"/>
                    <a:pt x="5760" y="14676"/>
                    <a:pt x="5940" y="16786"/>
                  </a:cubicBezTo>
                  <a:cubicBezTo>
                    <a:pt x="6120" y="18896"/>
                    <a:pt x="5760" y="20138"/>
                    <a:pt x="5220" y="20138"/>
                  </a:cubicBezTo>
                  <a:cubicBezTo>
                    <a:pt x="4680" y="20138"/>
                    <a:pt x="3960" y="18896"/>
                    <a:pt x="3600" y="15793"/>
                  </a:cubicBezTo>
                  <a:cubicBezTo>
                    <a:pt x="3240" y="12689"/>
                    <a:pt x="3240" y="7724"/>
                    <a:pt x="3780" y="4745"/>
                  </a:cubicBezTo>
                  <a:cubicBezTo>
                    <a:pt x="4320" y="1765"/>
                    <a:pt x="5400" y="772"/>
                    <a:pt x="6840" y="276"/>
                  </a:cubicBezTo>
                  <a:cubicBezTo>
                    <a:pt x="8280" y="-221"/>
                    <a:pt x="10080" y="-221"/>
                    <a:pt x="12240" y="1765"/>
                  </a:cubicBezTo>
                  <a:cubicBezTo>
                    <a:pt x="14400" y="3751"/>
                    <a:pt x="16920" y="7724"/>
                    <a:pt x="18540" y="11324"/>
                  </a:cubicBezTo>
                  <a:cubicBezTo>
                    <a:pt x="20160" y="14924"/>
                    <a:pt x="20880" y="18151"/>
                    <a:pt x="21600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728514" y="2048276"/>
              <a:ext cx="94365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878387" y="1992768"/>
              <a:ext cx="69171" cy="22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705" y="0"/>
                  </a:moveTo>
                  <a:cubicBezTo>
                    <a:pt x="6821" y="3512"/>
                    <a:pt x="11937" y="7024"/>
                    <a:pt x="15347" y="10010"/>
                  </a:cubicBezTo>
                  <a:cubicBezTo>
                    <a:pt x="18758" y="12995"/>
                    <a:pt x="20463" y="15454"/>
                    <a:pt x="21032" y="17122"/>
                  </a:cubicBezTo>
                  <a:cubicBezTo>
                    <a:pt x="21600" y="18790"/>
                    <a:pt x="21032" y="19668"/>
                    <a:pt x="19611" y="20371"/>
                  </a:cubicBezTo>
                  <a:cubicBezTo>
                    <a:pt x="18190" y="21073"/>
                    <a:pt x="15916" y="21600"/>
                    <a:pt x="13642" y="21600"/>
                  </a:cubicBezTo>
                  <a:cubicBezTo>
                    <a:pt x="11369" y="21600"/>
                    <a:pt x="9095" y="21073"/>
                    <a:pt x="6821" y="19493"/>
                  </a:cubicBezTo>
                  <a:cubicBezTo>
                    <a:pt x="4547" y="17912"/>
                    <a:pt x="2274" y="15278"/>
                    <a:pt x="0" y="12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900592" y="1926157"/>
              <a:ext cx="27755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006058" y="2020522"/>
              <a:ext cx="111019" cy="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178136" y="1942810"/>
              <a:ext cx="33306" cy="18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00"/>
                    <a:pt x="12000" y="9600"/>
                    <a:pt x="15600" y="13200"/>
                  </a:cubicBezTo>
                  <a:cubicBezTo>
                    <a:pt x="19200" y="16800"/>
                    <a:pt x="204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599219" y="1714777"/>
              <a:ext cx="854429" cy="82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65" fill="norm" stroke="1" extrusionOk="0">
                  <a:moveTo>
                    <a:pt x="17090" y="1900"/>
                  </a:moveTo>
                  <a:cubicBezTo>
                    <a:pt x="16811" y="1416"/>
                    <a:pt x="16533" y="932"/>
                    <a:pt x="15977" y="593"/>
                  </a:cubicBezTo>
                  <a:cubicBezTo>
                    <a:pt x="15421" y="254"/>
                    <a:pt x="14587" y="60"/>
                    <a:pt x="13590" y="11"/>
                  </a:cubicBezTo>
                  <a:cubicBezTo>
                    <a:pt x="12593" y="-37"/>
                    <a:pt x="11435" y="60"/>
                    <a:pt x="10206" y="399"/>
                  </a:cubicBezTo>
                  <a:cubicBezTo>
                    <a:pt x="8978" y="738"/>
                    <a:pt x="7680" y="1319"/>
                    <a:pt x="6429" y="2118"/>
                  </a:cubicBezTo>
                  <a:cubicBezTo>
                    <a:pt x="5177" y="2917"/>
                    <a:pt x="3972" y="3934"/>
                    <a:pt x="2999" y="5000"/>
                  </a:cubicBezTo>
                  <a:cubicBezTo>
                    <a:pt x="2025" y="6065"/>
                    <a:pt x="1284" y="7179"/>
                    <a:pt x="751" y="8366"/>
                  </a:cubicBezTo>
                  <a:cubicBezTo>
                    <a:pt x="217" y="9552"/>
                    <a:pt x="-107" y="10811"/>
                    <a:pt x="32" y="12119"/>
                  </a:cubicBezTo>
                  <a:cubicBezTo>
                    <a:pt x="171" y="13427"/>
                    <a:pt x="774" y="14783"/>
                    <a:pt x="1562" y="15897"/>
                  </a:cubicBezTo>
                  <a:cubicBezTo>
                    <a:pt x="2350" y="17011"/>
                    <a:pt x="3323" y="17882"/>
                    <a:pt x="4551" y="18560"/>
                  </a:cubicBezTo>
                  <a:cubicBezTo>
                    <a:pt x="5780" y="19238"/>
                    <a:pt x="7263" y="19723"/>
                    <a:pt x="8908" y="20207"/>
                  </a:cubicBezTo>
                  <a:cubicBezTo>
                    <a:pt x="10554" y="20691"/>
                    <a:pt x="12362" y="21176"/>
                    <a:pt x="13891" y="21369"/>
                  </a:cubicBezTo>
                  <a:cubicBezTo>
                    <a:pt x="15421" y="21563"/>
                    <a:pt x="16672" y="21466"/>
                    <a:pt x="17669" y="21030"/>
                  </a:cubicBezTo>
                  <a:cubicBezTo>
                    <a:pt x="18666" y="20594"/>
                    <a:pt x="19407" y="19820"/>
                    <a:pt x="20010" y="18681"/>
                  </a:cubicBezTo>
                  <a:cubicBezTo>
                    <a:pt x="20612" y="17543"/>
                    <a:pt x="21076" y="16042"/>
                    <a:pt x="21284" y="14541"/>
                  </a:cubicBezTo>
                  <a:cubicBezTo>
                    <a:pt x="21493" y="13039"/>
                    <a:pt x="21447" y="11538"/>
                    <a:pt x="21006" y="10012"/>
                  </a:cubicBezTo>
                  <a:cubicBezTo>
                    <a:pt x="20566" y="8487"/>
                    <a:pt x="19732" y="6937"/>
                    <a:pt x="18920" y="5702"/>
                  </a:cubicBezTo>
                  <a:cubicBezTo>
                    <a:pt x="18109" y="4467"/>
                    <a:pt x="17321" y="3547"/>
                    <a:pt x="16348" y="2966"/>
                  </a:cubicBezTo>
                  <a:cubicBezTo>
                    <a:pt x="15375" y="2385"/>
                    <a:pt x="14216" y="2142"/>
                    <a:pt x="13358" y="2142"/>
                  </a:cubicBezTo>
                  <a:cubicBezTo>
                    <a:pt x="12501" y="2142"/>
                    <a:pt x="11945" y="2385"/>
                    <a:pt x="11690" y="2772"/>
                  </a:cubicBezTo>
                  <a:cubicBezTo>
                    <a:pt x="11435" y="3159"/>
                    <a:pt x="11481" y="3692"/>
                    <a:pt x="11527" y="4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531204" y="2114887"/>
              <a:ext cx="183180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592263" y="2214803"/>
              <a:ext cx="188731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795348" y="2033781"/>
              <a:ext cx="147114" cy="19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077" fill="norm" stroke="1" extrusionOk="0">
                  <a:moveTo>
                    <a:pt x="5131" y="5714"/>
                  </a:moveTo>
                  <a:cubicBezTo>
                    <a:pt x="4331" y="8687"/>
                    <a:pt x="3531" y="11659"/>
                    <a:pt x="2998" y="13839"/>
                  </a:cubicBezTo>
                  <a:cubicBezTo>
                    <a:pt x="2465" y="16019"/>
                    <a:pt x="2198" y="17406"/>
                    <a:pt x="1798" y="18694"/>
                  </a:cubicBezTo>
                  <a:cubicBezTo>
                    <a:pt x="1398" y="19982"/>
                    <a:pt x="865" y="21171"/>
                    <a:pt x="465" y="21072"/>
                  </a:cubicBezTo>
                  <a:cubicBezTo>
                    <a:pt x="65" y="20973"/>
                    <a:pt x="-202" y="19586"/>
                    <a:pt x="198" y="16910"/>
                  </a:cubicBezTo>
                  <a:cubicBezTo>
                    <a:pt x="598" y="14235"/>
                    <a:pt x="1665" y="10272"/>
                    <a:pt x="3265" y="7101"/>
                  </a:cubicBezTo>
                  <a:cubicBezTo>
                    <a:pt x="4865" y="3931"/>
                    <a:pt x="6998" y="1553"/>
                    <a:pt x="9665" y="562"/>
                  </a:cubicBezTo>
                  <a:cubicBezTo>
                    <a:pt x="12331" y="-429"/>
                    <a:pt x="15531" y="-33"/>
                    <a:pt x="17665" y="1156"/>
                  </a:cubicBezTo>
                  <a:cubicBezTo>
                    <a:pt x="19798" y="2345"/>
                    <a:pt x="20865" y="4327"/>
                    <a:pt x="21131" y="7101"/>
                  </a:cubicBezTo>
                  <a:cubicBezTo>
                    <a:pt x="21398" y="9876"/>
                    <a:pt x="20865" y="13443"/>
                    <a:pt x="20331" y="17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091843" y="2147203"/>
              <a:ext cx="22205" cy="2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0" y="7535"/>
                    <a:pt x="0" y="-773"/>
                    <a:pt x="3600" y="58"/>
                  </a:cubicBezTo>
                  <a:cubicBezTo>
                    <a:pt x="7200" y="889"/>
                    <a:pt x="14400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220741" y="1975061"/>
              <a:ext cx="137546" cy="267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36" fill="norm" stroke="1" extrusionOk="0">
                  <a:moveTo>
                    <a:pt x="21127" y="979"/>
                  </a:moveTo>
                  <a:cubicBezTo>
                    <a:pt x="19706" y="532"/>
                    <a:pt x="18285" y="85"/>
                    <a:pt x="16722" y="10"/>
                  </a:cubicBezTo>
                  <a:cubicBezTo>
                    <a:pt x="15159" y="-64"/>
                    <a:pt x="13453" y="234"/>
                    <a:pt x="10753" y="1873"/>
                  </a:cubicBezTo>
                  <a:cubicBezTo>
                    <a:pt x="8053" y="3511"/>
                    <a:pt x="4359" y="6490"/>
                    <a:pt x="2227" y="8948"/>
                  </a:cubicBezTo>
                  <a:cubicBezTo>
                    <a:pt x="95" y="11406"/>
                    <a:pt x="-473" y="13343"/>
                    <a:pt x="380" y="15279"/>
                  </a:cubicBezTo>
                  <a:cubicBezTo>
                    <a:pt x="1232" y="17216"/>
                    <a:pt x="3506" y="19153"/>
                    <a:pt x="5353" y="20195"/>
                  </a:cubicBezTo>
                  <a:cubicBezTo>
                    <a:pt x="7201" y="21238"/>
                    <a:pt x="8622" y="21387"/>
                    <a:pt x="10043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344886" y="2092684"/>
              <a:ext cx="98514" cy="12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6497" y="0"/>
                  </a:moveTo>
                  <a:cubicBezTo>
                    <a:pt x="5297" y="5009"/>
                    <a:pt x="4097" y="10017"/>
                    <a:pt x="3097" y="13461"/>
                  </a:cubicBezTo>
                  <a:cubicBezTo>
                    <a:pt x="2097" y="16904"/>
                    <a:pt x="1297" y="18783"/>
                    <a:pt x="697" y="18783"/>
                  </a:cubicBezTo>
                  <a:cubicBezTo>
                    <a:pt x="97" y="18783"/>
                    <a:pt x="-303" y="16904"/>
                    <a:pt x="297" y="14243"/>
                  </a:cubicBezTo>
                  <a:cubicBezTo>
                    <a:pt x="897" y="11583"/>
                    <a:pt x="2497" y="8139"/>
                    <a:pt x="5097" y="5478"/>
                  </a:cubicBezTo>
                  <a:cubicBezTo>
                    <a:pt x="7697" y="2817"/>
                    <a:pt x="11297" y="939"/>
                    <a:pt x="13897" y="626"/>
                  </a:cubicBezTo>
                  <a:cubicBezTo>
                    <a:pt x="16497" y="313"/>
                    <a:pt x="18097" y="1565"/>
                    <a:pt x="19297" y="4696"/>
                  </a:cubicBezTo>
                  <a:cubicBezTo>
                    <a:pt x="20497" y="7826"/>
                    <a:pt x="21297" y="12835"/>
                    <a:pt x="21297" y="15965"/>
                  </a:cubicBezTo>
                  <a:cubicBezTo>
                    <a:pt x="21297" y="19096"/>
                    <a:pt x="20497" y="20348"/>
                    <a:pt x="196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3530363" y="2175947"/>
              <a:ext cx="88815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685788" y="2109336"/>
              <a:ext cx="1" cy="11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735746" y="2042726"/>
              <a:ext cx="88352" cy="23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6480" y="0"/>
                  </a:moveTo>
                  <a:cubicBezTo>
                    <a:pt x="11232" y="2344"/>
                    <a:pt x="15984" y="4688"/>
                    <a:pt x="18576" y="7284"/>
                  </a:cubicBezTo>
                  <a:cubicBezTo>
                    <a:pt x="21168" y="9879"/>
                    <a:pt x="21600" y="12726"/>
                    <a:pt x="18144" y="15153"/>
                  </a:cubicBezTo>
                  <a:cubicBezTo>
                    <a:pt x="14688" y="17581"/>
                    <a:pt x="7344" y="19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924476" y="1920606"/>
              <a:ext cx="3701" cy="28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71"/>
                    <a:pt x="21600" y="7341"/>
                    <a:pt x="21600" y="10941"/>
                  </a:cubicBezTo>
                  <a:cubicBezTo>
                    <a:pt x="21600" y="14541"/>
                    <a:pt x="10800" y="180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3897132" y="2331372"/>
              <a:ext cx="75784" cy="7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32" fill="norm" stroke="1" extrusionOk="0">
                  <a:moveTo>
                    <a:pt x="9143" y="0"/>
                  </a:moveTo>
                  <a:cubicBezTo>
                    <a:pt x="6572" y="0"/>
                    <a:pt x="4000" y="0"/>
                    <a:pt x="2457" y="1385"/>
                  </a:cubicBezTo>
                  <a:cubicBezTo>
                    <a:pt x="915" y="2769"/>
                    <a:pt x="400" y="5538"/>
                    <a:pt x="143" y="8308"/>
                  </a:cubicBezTo>
                  <a:cubicBezTo>
                    <a:pt x="-114" y="11077"/>
                    <a:pt x="-114" y="13846"/>
                    <a:pt x="915" y="16062"/>
                  </a:cubicBezTo>
                  <a:cubicBezTo>
                    <a:pt x="1943" y="18277"/>
                    <a:pt x="4000" y="19938"/>
                    <a:pt x="6315" y="20769"/>
                  </a:cubicBezTo>
                  <a:cubicBezTo>
                    <a:pt x="8629" y="21600"/>
                    <a:pt x="11200" y="21600"/>
                    <a:pt x="13772" y="21046"/>
                  </a:cubicBezTo>
                  <a:cubicBezTo>
                    <a:pt x="16343" y="20492"/>
                    <a:pt x="18915" y="19385"/>
                    <a:pt x="20200" y="17446"/>
                  </a:cubicBezTo>
                  <a:cubicBezTo>
                    <a:pt x="21486" y="15508"/>
                    <a:pt x="21486" y="12738"/>
                    <a:pt x="19172" y="11077"/>
                  </a:cubicBezTo>
                  <a:cubicBezTo>
                    <a:pt x="16857" y="9415"/>
                    <a:pt x="12229" y="8862"/>
                    <a:pt x="7600" y="8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142328" y="1730816"/>
              <a:ext cx="882283" cy="118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57" fill="norm" stroke="1" extrusionOk="0">
                  <a:moveTo>
                    <a:pt x="14682" y="2341"/>
                  </a:moveTo>
                  <a:cubicBezTo>
                    <a:pt x="14772" y="2005"/>
                    <a:pt x="14862" y="1668"/>
                    <a:pt x="14839" y="1298"/>
                  </a:cubicBezTo>
                  <a:cubicBezTo>
                    <a:pt x="14817" y="928"/>
                    <a:pt x="14682" y="524"/>
                    <a:pt x="14502" y="289"/>
                  </a:cubicBezTo>
                  <a:cubicBezTo>
                    <a:pt x="14322" y="53"/>
                    <a:pt x="14097" y="-14"/>
                    <a:pt x="13737" y="3"/>
                  </a:cubicBezTo>
                  <a:cubicBezTo>
                    <a:pt x="13377" y="20"/>
                    <a:pt x="12882" y="121"/>
                    <a:pt x="12072" y="457"/>
                  </a:cubicBezTo>
                  <a:cubicBezTo>
                    <a:pt x="11262" y="793"/>
                    <a:pt x="10137" y="1365"/>
                    <a:pt x="9057" y="2055"/>
                  </a:cubicBezTo>
                  <a:cubicBezTo>
                    <a:pt x="7977" y="2745"/>
                    <a:pt x="6942" y="3552"/>
                    <a:pt x="6064" y="4309"/>
                  </a:cubicBezTo>
                  <a:cubicBezTo>
                    <a:pt x="5187" y="5066"/>
                    <a:pt x="4467" y="5773"/>
                    <a:pt x="3680" y="6698"/>
                  </a:cubicBezTo>
                  <a:cubicBezTo>
                    <a:pt x="2892" y="7623"/>
                    <a:pt x="2037" y="8767"/>
                    <a:pt x="1430" y="9810"/>
                  </a:cubicBezTo>
                  <a:cubicBezTo>
                    <a:pt x="822" y="10853"/>
                    <a:pt x="462" y="11795"/>
                    <a:pt x="237" y="12922"/>
                  </a:cubicBezTo>
                  <a:cubicBezTo>
                    <a:pt x="12" y="14050"/>
                    <a:pt x="-78" y="15362"/>
                    <a:pt x="79" y="16472"/>
                  </a:cubicBezTo>
                  <a:cubicBezTo>
                    <a:pt x="237" y="17582"/>
                    <a:pt x="642" y="18491"/>
                    <a:pt x="1317" y="19265"/>
                  </a:cubicBezTo>
                  <a:cubicBezTo>
                    <a:pt x="1992" y="20038"/>
                    <a:pt x="2937" y="20678"/>
                    <a:pt x="3905" y="21065"/>
                  </a:cubicBezTo>
                  <a:cubicBezTo>
                    <a:pt x="4872" y="21451"/>
                    <a:pt x="5862" y="21586"/>
                    <a:pt x="7010" y="21552"/>
                  </a:cubicBezTo>
                  <a:cubicBezTo>
                    <a:pt x="8157" y="21519"/>
                    <a:pt x="9462" y="21317"/>
                    <a:pt x="10744" y="20997"/>
                  </a:cubicBezTo>
                  <a:cubicBezTo>
                    <a:pt x="12027" y="20678"/>
                    <a:pt x="13287" y="20240"/>
                    <a:pt x="14502" y="19601"/>
                  </a:cubicBezTo>
                  <a:cubicBezTo>
                    <a:pt x="15717" y="18962"/>
                    <a:pt x="16887" y="18121"/>
                    <a:pt x="17832" y="17246"/>
                  </a:cubicBezTo>
                  <a:cubicBezTo>
                    <a:pt x="18777" y="16371"/>
                    <a:pt x="19497" y="15463"/>
                    <a:pt x="20059" y="14521"/>
                  </a:cubicBezTo>
                  <a:cubicBezTo>
                    <a:pt x="20622" y="13579"/>
                    <a:pt x="21027" y="12603"/>
                    <a:pt x="21252" y="11577"/>
                  </a:cubicBezTo>
                  <a:cubicBezTo>
                    <a:pt x="21477" y="10550"/>
                    <a:pt x="21522" y="9474"/>
                    <a:pt x="21364" y="8364"/>
                  </a:cubicBezTo>
                  <a:cubicBezTo>
                    <a:pt x="21207" y="7253"/>
                    <a:pt x="20847" y="6109"/>
                    <a:pt x="20172" y="5083"/>
                  </a:cubicBezTo>
                  <a:cubicBezTo>
                    <a:pt x="19497" y="4057"/>
                    <a:pt x="18507" y="3149"/>
                    <a:pt x="17697" y="2442"/>
                  </a:cubicBezTo>
                  <a:cubicBezTo>
                    <a:pt x="16887" y="1736"/>
                    <a:pt x="16257" y="1231"/>
                    <a:pt x="15649" y="928"/>
                  </a:cubicBezTo>
                  <a:cubicBezTo>
                    <a:pt x="15042" y="625"/>
                    <a:pt x="14457" y="524"/>
                    <a:pt x="13895" y="541"/>
                  </a:cubicBezTo>
                  <a:cubicBezTo>
                    <a:pt x="13332" y="558"/>
                    <a:pt x="12792" y="693"/>
                    <a:pt x="12252" y="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840372" y="1548697"/>
              <a:ext cx="144324" cy="11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829"/>
                    <a:pt x="0" y="14057"/>
                    <a:pt x="1523" y="11314"/>
                  </a:cubicBezTo>
                  <a:cubicBezTo>
                    <a:pt x="3046" y="8571"/>
                    <a:pt x="6092" y="6857"/>
                    <a:pt x="9692" y="5143"/>
                  </a:cubicBezTo>
                  <a:cubicBezTo>
                    <a:pt x="13292" y="3429"/>
                    <a:pt x="17446" y="1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890330" y="1659714"/>
              <a:ext cx="144324" cy="6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064000" y="1381249"/>
              <a:ext cx="151622" cy="45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469" fill="norm" stroke="1" extrusionOk="0">
                  <a:moveTo>
                    <a:pt x="3552" y="7882"/>
                  </a:moveTo>
                  <a:cubicBezTo>
                    <a:pt x="2547" y="8230"/>
                    <a:pt x="1542" y="8579"/>
                    <a:pt x="1291" y="8971"/>
                  </a:cubicBezTo>
                  <a:cubicBezTo>
                    <a:pt x="1040" y="9363"/>
                    <a:pt x="1542" y="9798"/>
                    <a:pt x="4054" y="11366"/>
                  </a:cubicBezTo>
                  <a:cubicBezTo>
                    <a:pt x="6566" y="12934"/>
                    <a:pt x="11086" y="15634"/>
                    <a:pt x="13724" y="17332"/>
                  </a:cubicBezTo>
                  <a:cubicBezTo>
                    <a:pt x="16361" y="19030"/>
                    <a:pt x="17114" y="19727"/>
                    <a:pt x="17617" y="20337"/>
                  </a:cubicBezTo>
                  <a:cubicBezTo>
                    <a:pt x="18119" y="20946"/>
                    <a:pt x="18370" y="21469"/>
                    <a:pt x="17868" y="21469"/>
                  </a:cubicBezTo>
                  <a:cubicBezTo>
                    <a:pt x="17366" y="21469"/>
                    <a:pt x="16110" y="20946"/>
                    <a:pt x="13975" y="19509"/>
                  </a:cubicBezTo>
                  <a:cubicBezTo>
                    <a:pt x="11840" y="18072"/>
                    <a:pt x="8826" y="15721"/>
                    <a:pt x="6189" y="13151"/>
                  </a:cubicBezTo>
                  <a:cubicBezTo>
                    <a:pt x="3552" y="10582"/>
                    <a:pt x="1291" y="7795"/>
                    <a:pt x="412" y="5661"/>
                  </a:cubicBezTo>
                  <a:cubicBezTo>
                    <a:pt x="-467" y="3527"/>
                    <a:pt x="35" y="2046"/>
                    <a:pt x="2170" y="1132"/>
                  </a:cubicBezTo>
                  <a:cubicBezTo>
                    <a:pt x="4305" y="217"/>
                    <a:pt x="8073" y="-131"/>
                    <a:pt x="11338" y="43"/>
                  </a:cubicBezTo>
                  <a:cubicBezTo>
                    <a:pt x="14603" y="217"/>
                    <a:pt x="17366" y="914"/>
                    <a:pt x="18998" y="1829"/>
                  </a:cubicBezTo>
                  <a:cubicBezTo>
                    <a:pt x="20631" y="2743"/>
                    <a:pt x="21133" y="3875"/>
                    <a:pt x="19877" y="5138"/>
                  </a:cubicBezTo>
                  <a:cubicBezTo>
                    <a:pt x="18621" y="6401"/>
                    <a:pt x="15607" y="7795"/>
                    <a:pt x="12593" y="8884"/>
                  </a:cubicBezTo>
                  <a:cubicBezTo>
                    <a:pt x="9580" y="9972"/>
                    <a:pt x="6566" y="10756"/>
                    <a:pt x="3552" y="1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306646" y="1532044"/>
              <a:ext cx="555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466049" y="1194267"/>
              <a:ext cx="157626" cy="51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95" fill="norm" stroke="1" extrusionOk="0">
                  <a:moveTo>
                    <a:pt x="945" y="7603"/>
                  </a:moveTo>
                  <a:cubicBezTo>
                    <a:pt x="3154" y="9377"/>
                    <a:pt x="5363" y="11152"/>
                    <a:pt x="7450" y="13119"/>
                  </a:cubicBezTo>
                  <a:cubicBezTo>
                    <a:pt x="9536" y="15086"/>
                    <a:pt x="11500" y="17246"/>
                    <a:pt x="12727" y="18750"/>
                  </a:cubicBezTo>
                  <a:cubicBezTo>
                    <a:pt x="13954" y="20255"/>
                    <a:pt x="14445" y="21103"/>
                    <a:pt x="14445" y="21335"/>
                  </a:cubicBezTo>
                  <a:cubicBezTo>
                    <a:pt x="14445" y="21566"/>
                    <a:pt x="13954" y="21180"/>
                    <a:pt x="12236" y="19522"/>
                  </a:cubicBezTo>
                  <a:cubicBezTo>
                    <a:pt x="10518" y="17863"/>
                    <a:pt x="7573" y="14932"/>
                    <a:pt x="5241" y="12039"/>
                  </a:cubicBezTo>
                  <a:cubicBezTo>
                    <a:pt x="2909" y="9146"/>
                    <a:pt x="1191" y="6292"/>
                    <a:pt x="454" y="4363"/>
                  </a:cubicBezTo>
                  <a:cubicBezTo>
                    <a:pt x="-282" y="2435"/>
                    <a:pt x="-37" y="1432"/>
                    <a:pt x="577" y="815"/>
                  </a:cubicBezTo>
                  <a:cubicBezTo>
                    <a:pt x="1191" y="197"/>
                    <a:pt x="2173" y="-34"/>
                    <a:pt x="4627" y="5"/>
                  </a:cubicBezTo>
                  <a:cubicBezTo>
                    <a:pt x="7082" y="43"/>
                    <a:pt x="11009" y="352"/>
                    <a:pt x="14323" y="1123"/>
                  </a:cubicBezTo>
                  <a:cubicBezTo>
                    <a:pt x="17636" y="1895"/>
                    <a:pt x="20336" y="3129"/>
                    <a:pt x="20827" y="4402"/>
                  </a:cubicBezTo>
                  <a:cubicBezTo>
                    <a:pt x="21318" y="5675"/>
                    <a:pt x="19600" y="6986"/>
                    <a:pt x="16654" y="7989"/>
                  </a:cubicBezTo>
                  <a:cubicBezTo>
                    <a:pt x="13709" y="8992"/>
                    <a:pt x="9536" y="9686"/>
                    <a:pt x="6713" y="10033"/>
                  </a:cubicBezTo>
                  <a:cubicBezTo>
                    <a:pt x="3891" y="10380"/>
                    <a:pt x="2418" y="10380"/>
                    <a:pt x="1804" y="10149"/>
                  </a:cubicBezTo>
                  <a:cubicBezTo>
                    <a:pt x="1191" y="9917"/>
                    <a:pt x="1436" y="9455"/>
                    <a:pt x="1682" y="8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595292" y="1004710"/>
              <a:ext cx="119649" cy="17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19" fill="norm" stroke="1" extrusionOk="0">
                  <a:moveTo>
                    <a:pt x="3927" y="0"/>
                  </a:moveTo>
                  <a:cubicBezTo>
                    <a:pt x="7200" y="1322"/>
                    <a:pt x="10473" y="2645"/>
                    <a:pt x="13418" y="5400"/>
                  </a:cubicBezTo>
                  <a:cubicBezTo>
                    <a:pt x="16364" y="8155"/>
                    <a:pt x="18982" y="12343"/>
                    <a:pt x="20291" y="14988"/>
                  </a:cubicBezTo>
                  <a:cubicBezTo>
                    <a:pt x="21600" y="17633"/>
                    <a:pt x="21600" y="18735"/>
                    <a:pt x="19145" y="19727"/>
                  </a:cubicBezTo>
                  <a:cubicBezTo>
                    <a:pt x="16691" y="20718"/>
                    <a:pt x="11782" y="21600"/>
                    <a:pt x="8182" y="21049"/>
                  </a:cubicBezTo>
                  <a:cubicBezTo>
                    <a:pt x="4582" y="20498"/>
                    <a:pt x="2291" y="18514"/>
                    <a:pt x="1145" y="16971"/>
                  </a:cubicBezTo>
                  <a:cubicBezTo>
                    <a:pt x="0" y="15429"/>
                    <a:pt x="0" y="14327"/>
                    <a:pt x="0" y="13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545334" y="860387"/>
              <a:ext cx="22205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2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154381" y="2553659"/>
              <a:ext cx="144952" cy="181827"/>
            </a:xfrm>
            <a:prstGeom prst="rect">
              <a:avLst/>
            </a:prstGeom>
            <a:effectLst/>
          </p:spPr>
        </p:pic>
        <p:pic>
          <p:nvPicPr>
            <p:cNvPr id="172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346093" y="2601767"/>
              <a:ext cx="141970" cy="58706"/>
            </a:xfrm>
            <a:prstGeom prst="rect">
              <a:avLst/>
            </a:prstGeom>
            <a:effectLst/>
          </p:spPr>
        </p:pic>
        <p:pic>
          <p:nvPicPr>
            <p:cNvPr id="172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516320" y="2474096"/>
              <a:ext cx="60557" cy="269640"/>
            </a:xfrm>
            <a:prstGeom prst="rect">
              <a:avLst/>
            </a:prstGeom>
            <a:effectLst/>
          </p:spPr>
        </p:pic>
        <p:pic>
          <p:nvPicPr>
            <p:cNvPr id="172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618086" y="2940371"/>
              <a:ext cx="275192" cy="108664"/>
            </a:xfrm>
            <a:prstGeom prst="rect">
              <a:avLst/>
            </a:prstGeom>
            <a:effectLst/>
          </p:spPr>
        </p:pic>
        <p:pic>
          <p:nvPicPr>
            <p:cNvPr id="173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744282" y="3029185"/>
              <a:ext cx="165648" cy="70877"/>
            </a:xfrm>
            <a:prstGeom prst="rect">
              <a:avLst/>
            </a:prstGeom>
            <a:effectLst/>
          </p:spPr>
        </p:pic>
        <p:pic>
          <p:nvPicPr>
            <p:cNvPr id="173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995547" y="2794351"/>
              <a:ext cx="81978" cy="326846"/>
            </a:xfrm>
            <a:prstGeom prst="rect">
              <a:avLst/>
            </a:prstGeom>
            <a:effectLst/>
          </p:spPr>
        </p:pic>
      </p:grpSp>
      <p:grpSp>
        <p:nvGrpSpPr>
          <p:cNvPr id="1990" name="Drawing"/>
          <p:cNvGrpSpPr/>
          <p:nvPr/>
        </p:nvGrpSpPr>
        <p:grpSpPr>
          <a:xfrm>
            <a:off x="1148046" y="3648255"/>
            <a:ext cx="10393845" cy="3566824"/>
            <a:chOff x="0" y="-12699"/>
            <a:chExt cx="10393843" cy="3566823"/>
          </a:xfrm>
        </p:grpSpPr>
        <p:sp>
          <p:nvSpPr>
            <p:cNvPr id="1736" name="Line"/>
            <p:cNvSpPr/>
            <p:nvPr/>
          </p:nvSpPr>
          <p:spPr>
            <a:xfrm>
              <a:off x="0" y="1917685"/>
              <a:ext cx="9881565" cy="36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257" y="9491"/>
                  </a:moveTo>
                  <a:cubicBezTo>
                    <a:pt x="188" y="8945"/>
                    <a:pt x="119" y="8400"/>
                    <a:pt x="73" y="7909"/>
                  </a:cubicBezTo>
                  <a:cubicBezTo>
                    <a:pt x="26" y="7418"/>
                    <a:pt x="2" y="6982"/>
                    <a:pt x="0" y="6764"/>
                  </a:cubicBezTo>
                  <a:cubicBezTo>
                    <a:pt x="-2" y="6545"/>
                    <a:pt x="18" y="6545"/>
                    <a:pt x="91" y="6655"/>
                  </a:cubicBezTo>
                  <a:cubicBezTo>
                    <a:pt x="164" y="6764"/>
                    <a:pt x="289" y="6982"/>
                    <a:pt x="425" y="7091"/>
                  </a:cubicBezTo>
                  <a:cubicBezTo>
                    <a:pt x="560" y="7200"/>
                    <a:pt x="706" y="7200"/>
                    <a:pt x="847" y="7200"/>
                  </a:cubicBezTo>
                  <a:cubicBezTo>
                    <a:pt x="989" y="7200"/>
                    <a:pt x="1126" y="7200"/>
                    <a:pt x="1278" y="7145"/>
                  </a:cubicBezTo>
                  <a:cubicBezTo>
                    <a:pt x="1430" y="7091"/>
                    <a:pt x="1595" y="6982"/>
                    <a:pt x="1737" y="6818"/>
                  </a:cubicBezTo>
                  <a:cubicBezTo>
                    <a:pt x="1879" y="6655"/>
                    <a:pt x="1996" y="6436"/>
                    <a:pt x="2125" y="6273"/>
                  </a:cubicBezTo>
                  <a:cubicBezTo>
                    <a:pt x="2255" y="6109"/>
                    <a:pt x="2396" y="6000"/>
                    <a:pt x="2538" y="5836"/>
                  </a:cubicBezTo>
                  <a:cubicBezTo>
                    <a:pt x="2679" y="5673"/>
                    <a:pt x="2821" y="5455"/>
                    <a:pt x="2970" y="5291"/>
                  </a:cubicBezTo>
                  <a:cubicBezTo>
                    <a:pt x="3120" y="5127"/>
                    <a:pt x="3278" y="5018"/>
                    <a:pt x="3442" y="4855"/>
                  </a:cubicBezTo>
                  <a:cubicBezTo>
                    <a:pt x="3605" y="4691"/>
                    <a:pt x="3775" y="4473"/>
                    <a:pt x="3905" y="4309"/>
                  </a:cubicBezTo>
                  <a:cubicBezTo>
                    <a:pt x="4034" y="4145"/>
                    <a:pt x="4123" y="4036"/>
                    <a:pt x="4222" y="3927"/>
                  </a:cubicBezTo>
                  <a:cubicBezTo>
                    <a:pt x="4321" y="3818"/>
                    <a:pt x="4430" y="3709"/>
                    <a:pt x="4525" y="3600"/>
                  </a:cubicBezTo>
                  <a:cubicBezTo>
                    <a:pt x="4621" y="3491"/>
                    <a:pt x="4701" y="3382"/>
                    <a:pt x="4798" y="3273"/>
                  </a:cubicBezTo>
                  <a:cubicBezTo>
                    <a:pt x="4896" y="3164"/>
                    <a:pt x="5009" y="3055"/>
                    <a:pt x="5124" y="2945"/>
                  </a:cubicBezTo>
                  <a:cubicBezTo>
                    <a:pt x="5239" y="2836"/>
                    <a:pt x="5357" y="2727"/>
                    <a:pt x="5472" y="2564"/>
                  </a:cubicBezTo>
                  <a:cubicBezTo>
                    <a:pt x="5587" y="2400"/>
                    <a:pt x="5700" y="2182"/>
                    <a:pt x="5812" y="2018"/>
                  </a:cubicBezTo>
                  <a:cubicBezTo>
                    <a:pt x="5923" y="1855"/>
                    <a:pt x="6032" y="1745"/>
                    <a:pt x="6149" y="1636"/>
                  </a:cubicBezTo>
                  <a:cubicBezTo>
                    <a:pt x="6266" y="1527"/>
                    <a:pt x="6392" y="1418"/>
                    <a:pt x="6517" y="1309"/>
                  </a:cubicBezTo>
                  <a:cubicBezTo>
                    <a:pt x="6643" y="1200"/>
                    <a:pt x="6768" y="1091"/>
                    <a:pt x="6897" y="982"/>
                  </a:cubicBezTo>
                  <a:cubicBezTo>
                    <a:pt x="7027" y="873"/>
                    <a:pt x="7160" y="764"/>
                    <a:pt x="7288" y="655"/>
                  </a:cubicBezTo>
                  <a:cubicBezTo>
                    <a:pt x="7415" y="545"/>
                    <a:pt x="7536" y="436"/>
                    <a:pt x="7668" y="327"/>
                  </a:cubicBezTo>
                  <a:cubicBezTo>
                    <a:pt x="7799" y="218"/>
                    <a:pt x="7941" y="109"/>
                    <a:pt x="8080" y="55"/>
                  </a:cubicBezTo>
                  <a:cubicBezTo>
                    <a:pt x="8220" y="0"/>
                    <a:pt x="8357" y="0"/>
                    <a:pt x="8499" y="0"/>
                  </a:cubicBezTo>
                  <a:cubicBezTo>
                    <a:pt x="8640" y="0"/>
                    <a:pt x="8786" y="0"/>
                    <a:pt x="8924" y="0"/>
                  </a:cubicBezTo>
                  <a:cubicBezTo>
                    <a:pt x="9061" y="0"/>
                    <a:pt x="9190" y="0"/>
                    <a:pt x="9330" y="0"/>
                  </a:cubicBezTo>
                  <a:cubicBezTo>
                    <a:pt x="9469" y="0"/>
                    <a:pt x="9619" y="0"/>
                    <a:pt x="9767" y="0"/>
                  </a:cubicBezTo>
                  <a:cubicBezTo>
                    <a:pt x="9914" y="0"/>
                    <a:pt x="10060" y="0"/>
                    <a:pt x="10206" y="55"/>
                  </a:cubicBezTo>
                  <a:cubicBezTo>
                    <a:pt x="10351" y="109"/>
                    <a:pt x="10497" y="218"/>
                    <a:pt x="10636" y="327"/>
                  </a:cubicBezTo>
                  <a:cubicBezTo>
                    <a:pt x="10776" y="436"/>
                    <a:pt x="10909" y="545"/>
                    <a:pt x="11055" y="709"/>
                  </a:cubicBezTo>
                  <a:cubicBezTo>
                    <a:pt x="11200" y="873"/>
                    <a:pt x="11358" y="1091"/>
                    <a:pt x="11510" y="1255"/>
                  </a:cubicBezTo>
                  <a:cubicBezTo>
                    <a:pt x="11661" y="1418"/>
                    <a:pt x="11807" y="1527"/>
                    <a:pt x="11955" y="1691"/>
                  </a:cubicBezTo>
                  <a:cubicBezTo>
                    <a:pt x="12102" y="1855"/>
                    <a:pt x="12252" y="2073"/>
                    <a:pt x="12395" y="2291"/>
                  </a:cubicBezTo>
                  <a:cubicBezTo>
                    <a:pt x="12539" y="2509"/>
                    <a:pt x="12677" y="2727"/>
                    <a:pt x="12822" y="2945"/>
                  </a:cubicBezTo>
                  <a:cubicBezTo>
                    <a:pt x="12968" y="3164"/>
                    <a:pt x="13121" y="3382"/>
                    <a:pt x="13273" y="3655"/>
                  </a:cubicBezTo>
                  <a:cubicBezTo>
                    <a:pt x="13425" y="3927"/>
                    <a:pt x="13574" y="4255"/>
                    <a:pt x="13726" y="4527"/>
                  </a:cubicBezTo>
                  <a:cubicBezTo>
                    <a:pt x="13878" y="4800"/>
                    <a:pt x="14031" y="5018"/>
                    <a:pt x="14177" y="5236"/>
                  </a:cubicBezTo>
                  <a:cubicBezTo>
                    <a:pt x="14323" y="5455"/>
                    <a:pt x="14460" y="5673"/>
                    <a:pt x="14610" y="5945"/>
                  </a:cubicBezTo>
                  <a:cubicBezTo>
                    <a:pt x="14759" y="6218"/>
                    <a:pt x="14921" y="6545"/>
                    <a:pt x="15077" y="6818"/>
                  </a:cubicBezTo>
                  <a:cubicBezTo>
                    <a:pt x="15232" y="7091"/>
                    <a:pt x="15382" y="7309"/>
                    <a:pt x="15534" y="7582"/>
                  </a:cubicBezTo>
                  <a:cubicBezTo>
                    <a:pt x="15685" y="7855"/>
                    <a:pt x="15839" y="8182"/>
                    <a:pt x="15985" y="8455"/>
                  </a:cubicBezTo>
                  <a:cubicBezTo>
                    <a:pt x="16130" y="8727"/>
                    <a:pt x="16268" y="8945"/>
                    <a:pt x="16415" y="9218"/>
                  </a:cubicBezTo>
                  <a:cubicBezTo>
                    <a:pt x="16563" y="9491"/>
                    <a:pt x="16721" y="9818"/>
                    <a:pt x="16872" y="10091"/>
                  </a:cubicBezTo>
                  <a:cubicBezTo>
                    <a:pt x="17024" y="10364"/>
                    <a:pt x="17170" y="10582"/>
                    <a:pt x="17317" y="10855"/>
                  </a:cubicBezTo>
                  <a:cubicBezTo>
                    <a:pt x="17465" y="11127"/>
                    <a:pt x="17614" y="11455"/>
                    <a:pt x="17754" y="11782"/>
                  </a:cubicBezTo>
                  <a:cubicBezTo>
                    <a:pt x="17894" y="12109"/>
                    <a:pt x="18023" y="12436"/>
                    <a:pt x="18160" y="12764"/>
                  </a:cubicBezTo>
                  <a:cubicBezTo>
                    <a:pt x="18298" y="13091"/>
                    <a:pt x="18444" y="13418"/>
                    <a:pt x="18583" y="13745"/>
                  </a:cubicBezTo>
                  <a:cubicBezTo>
                    <a:pt x="18723" y="14073"/>
                    <a:pt x="18856" y="14400"/>
                    <a:pt x="19042" y="14891"/>
                  </a:cubicBezTo>
                  <a:cubicBezTo>
                    <a:pt x="19228" y="15382"/>
                    <a:pt x="19467" y="16036"/>
                    <a:pt x="19701" y="16636"/>
                  </a:cubicBezTo>
                  <a:cubicBezTo>
                    <a:pt x="19936" y="17236"/>
                    <a:pt x="20166" y="17782"/>
                    <a:pt x="20371" y="18273"/>
                  </a:cubicBezTo>
                  <a:cubicBezTo>
                    <a:pt x="20575" y="18764"/>
                    <a:pt x="20753" y="19200"/>
                    <a:pt x="20921" y="19636"/>
                  </a:cubicBezTo>
                  <a:cubicBezTo>
                    <a:pt x="21088" y="20073"/>
                    <a:pt x="21246" y="20509"/>
                    <a:pt x="21357" y="20836"/>
                  </a:cubicBezTo>
                  <a:cubicBezTo>
                    <a:pt x="21469" y="21164"/>
                    <a:pt x="21533" y="21382"/>
                    <a:pt x="215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3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9201" y="2333848"/>
              <a:ext cx="200929" cy="418069"/>
            </a:xfrm>
            <a:prstGeom prst="rect">
              <a:avLst/>
            </a:prstGeom>
            <a:effectLst/>
          </p:spPr>
        </p:pic>
        <p:pic>
          <p:nvPicPr>
            <p:cNvPr id="173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71144" y="2495946"/>
              <a:ext cx="231021" cy="203295"/>
            </a:xfrm>
            <a:prstGeom prst="rect">
              <a:avLst/>
            </a:prstGeom>
            <a:effectLst/>
          </p:spPr>
        </p:pic>
        <p:pic>
          <p:nvPicPr>
            <p:cNvPr id="174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54477" y="2568474"/>
              <a:ext cx="230784" cy="39119"/>
            </a:xfrm>
            <a:prstGeom prst="rect">
              <a:avLst/>
            </a:prstGeom>
            <a:effectLst/>
          </p:spPr>
        </p:pic>
        <p:pic>
          <p:nvPicPr>
            <p:cNvPr id="174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76596" y="2476726"/>
              <a:ext cx="69809" cy="258538"/>
            </a:xfrm>
            <a:prstGeom prst="rect">
              <a:avLst/>
            </a:prstGeom>
            <a:effectLst/>
          </p:spPr>
        </p:pic>
        <p:pic>
          <p:nvPicPr>
            <p:cNvPr id="174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15369" y="2404564"/>
              <a:ext cx="185741" cy="288852"/>
            </a:xfrm>
            <a:prstGeom prst="rect">
              <a:avLst/>
            </a:prstGeom>
            <a:effectLst/>
          </p:spPr>
        </p:pic>
        <p:pic>
          <p:nvPicPr>
            <p:cNvPr id="174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31853" y="2346511"/>
              <a:ext cx="187707" cy="373409"/>
            </a:xfrm>
            <a:prstGeom prst="rect">
              <a:avLst/>
            </a:prstGeom>
            <a:effectLst/>
          </p:spPr>
        </p:pic>
        <p:pic>
          <p:nvPicPr>
            <p:cNvPr id="174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76176" y="2191128"/>
              <a:ext cx="137997" cy="188879"/>
            </a:xfrm>
            <a:prstGeom prst="rect">
              <a:avLst/>
            </a:prstGeom>
            <a:effectLst/>
          </p:spPr>
        </p:pic>
        <p:pic>
          <p:nvPicPr>
            <p:cNvPr id="1751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642451" y="2493379"/>
              <a:ext cx="197478" cy="42053"/>
            </a:xfrm>
            <a:prstGeom prst="rect">
              <a:avLst/>
            </a:prstGeom>
            <a:effectLst/>
          </p:spPr>
        </p:pic>
        <p:pic>
          <p:nvPicPr>
            <p:cNvPr id="1753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692409" y="2598845"/>
              <a:ext cx="158622" cy="30952"/>
            </a:xfrm>
            <a:prstGeom prst="rect">
              <a:avLst/>
            </a:prstGeom>
            <a:effectLst/>
          </p:spPr>
        </p:pic>
        <p:pic>
          <p:nvPicPr>
            <p:cNvPr id="175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270325" y="2299097"/>
              <a:ext cx="424440" cy="402038"/>
            </a:xfrm>
            <a:prstGeom prst="rect">
              <a:avLst/>
            </a:prstGeom>
            <a:effectLst/>
          </p:spPr>
        </p:pic>
        <p:pic>
          <p:nvPicPr>
            <p:cNvPr id="1757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386269" y="2831983"/>
              <a:ext cx="42054" cy="92011"/>
            </a:xfrm>
            <a:prstGeom prst="rect">
              <a:avLst/>
            </a:prstGeom>
            <a:effectLst/>
          </p:spPr>
        </p:pic>
        <p:pic>
          <p:nvPicPr>
            <p:cNvPr id="1759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384671" y="276537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761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502838" y="2809779"/>
              <a:ext cx="75359" cy="36503"/>
            </a:xfrm>
            <a:prstGeom prst="rect">
              <a:avLst/>
            </a:prstGeom>
            <a:effectLst/>
          </p:spPr>
        </p:pic>
        <p:pic>
          <p:nvPicPr>
            <p:cNvPr id="1763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480634" y="2876389"/>
              <a:ext cx="125317" cy="47605"/>
            </a:xfrm>
            <a:prstGeom prst="rect">
              <a:avLst/>
            </a:prstGeom>
            <a:effectLst/>
          </p:spPr>
        </p:pic>
        <p:pic>
          <p:nvPicPr>
            <p:cNvPr id="176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642437" y="2776474"/>
              <a:ext cx="112969" cy="146696"/>
            </a:xfrm>
            <a:prstGeom prst="rect">
              <a:avLst/>
            </a:prstGeom>
            <a:effectLst/>
          </p:spPr>
        </p:pic>
        <p:pic>
          <p:nvPicPr>
            <p:cNvPr id="176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364066" y="2168576"/>
              <a:ext cx="136419" cy="165410"/>
            </a:xfrm>
            <a:prstGeom prst="rect">
              <a:avLst/>
            </a:prstGeom>
            <a:effectLst/>
          </p:spPr>
        </p:pic>
        <p:pic>
          <p:nvPicPr>
            <p:cNvPr id="176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910576" y="2171427"/>
              <a:ext cx="157407" cy="186377"/>
            </a:xfrm>
            <a:prstGeom prst="rect">
              <a:avLst/>
            </a:prstGeom>
            <a:effectLst/>
          </p:spPr>
        </p:pic>
        <p:pic>
          <p:nvPicPr>
            <p:cNvPr id="177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052992" y="2373265"/>
              <a:ext cx="291227" cy="345346"/>
            </a:xfrm>
            <a:prstGeom prst="rect">
              <a:avLst/>
            </a:prstGeom>
            <a:effectLst/>
          </p:spPr>
        </p:pic>
        <p:pic>
          <p:nvPicPr>
            <p:cNvPr id="1773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452039" y="2621049"/>
              <a:ext cx="36503" cy="169724"/>
            </a:xfrm>
            <a:prstGeom prst="rect">
              <a:avLst/>
            </a:prstGeom>
            <a:effectLst/>
          </p:spPr>
        </p:pic>
        <p:pic>
          <p:nvPicPr>
            <p:cNvPr id="177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451547" y="2526684"/>
              <a:ext cx="42546" cy="69808"/>
            </a:xfrm>
            <a:prstGeom prst="rect">
              <a:avLst/>
            </a:prstGeom>
            <a:effectLst/>
          </p:spPr>
        </p:pic>
        <p:pic>
          <p:nvPicPr>
            <p:cNvPr id="1777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727733" y="2487308"/>
              <a:ext cx="299245" cy="254747"/>
            </a:xfrm>
            <a:prstGeom prst="rect">
              <a:avLst/>
            </a:prstGeom>
            <a:effectLst/>
          </p:spPr>
        </p:pic>
        <p:pic>
          <p:nvPicPr>
            <p:cNvPr id="177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968272" y="2244581"/>
              <a:ext cx="175275" cy="218689"/>
            </a:xfrm>
            <a:prstGeom prst="rect">
              <a:avLst/>
            </a:prstGeom>
            <a:effectLst/>
          </p:spPr>
        </p:pic>
        <p:pic>
          <p:nvPicPr>
            <p:cNvPr id="178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218062" y="2315750"/>
              <a:ext cx="180826" cy="30952"/>
            </a:xfrm>
            <a:prstGeom prst="rect">
              <a:avLst/>
            </a:prstGeom>
            <a:effectLst/>
          </p:spPr>
        </p:pic>
        <p:pic>
          <p:nvPicPr>
            <p:cNvPr id="1783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401241" y="2287996"/>
              <a:ext cx="36503" cy="119766"/>
            </a:xfrm>
            <a:prstGeom prst="rect">
              <a:avLst/>
            </a:prstGeom>
            <a:effectLst/>
          </p:spPr>
        </p:pic>
        <p:pic>
          <p:nvPicPr>
            <p:cNvPr id="1785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421846" y="213257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78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674187" y="2385089"/>
              <a:ext cx="246713" cy="394568"/>
            </a:xfrm>
            <a:prstGeom prst="rect">
              <a:avLst/>
            </a:prstGeom>
            <a:effectLst/>
          </p:spPr>
        </p:pic>
        <p:pic>
          <p:nvPicPr>
            <p:cNvPr id="1789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978533" y="2287996"/>
              <a:ext cx="30952" cy="180825"/>
            </a:xfrm>
            <a:prstGeom prst="rect">
              <a:avLst/>
            </a:prstGeom>
            <a:effectLst/>
          </p:spPr>
        </p:pic>
        <p:pic>
          <p:nvPicPr>
            <p:cNvPr id="179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934126" y="2158752"/>
              <a:ext cx="71658" cy="50712"/>
            </a:xfrm>
            <a:prstGeom prst="rect">
              <a:avLst/>
            </a:prstGeom>
            <a:effectLst/>
          </p:spPr>
        </p:pic>
        <p:pic>
          <p:nvPicPr>
            <p:cNvPr id="179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694597" y="2582192"/>
              <a:ext cx="264089" cy="36504"/>
            </a:xfrm>
            <a:prstGeom prst="rect">
              <a:avLst/>
            </a:prstGeom>
            <a:effectLst/>
          </p:spPr>
        </p:pic>
        <p:pic>
          <p:nvPicPr>
            <p:cNvPr id="1795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755657" y="2709863"/>
              <a:ext cx="169724" cy="42054"/>
            </a:xfrm>
            <a:prstGeom prst="rect">
              <a:avLst/>
            </a:prstGeom>
            <a:effectLst/>
          </p:spPr>
        </p:pic>
        <p:pic>
          <p:nvPicPr>
            <p:cNvPr id="179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222387" y="2384281"/>
              <a:ext cx="469016" cy="397619"/>
            </a:xfrm>
            <a:prstGeom prst="rect">
              <a:avLst/>
            </a:prstGeom>
            <a:effectLst/>
          </p:spPr>
        </p:pic>
        <p:pic>
          <p:nvPicPr>
            <p:cNvPr id="1799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249686" y="2948552"/>
              <a:ext cx="42054" cy="108664"/>
            </a:xfrm>
            <a:prstGeom prst="rect">
              <a:avLst/>
            </a:prstGeom>
            <a:effectLst/>
          </p:spPr>
        </p:pic>
        <p:pic>
          <p:nvPicPr>
            <p:cNvPr id="180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216380" y="2863151"/>
              <a:ext cx="53156" cy="49742"/>
            </a:xfrm>
            <a:prstGeom prst="rect">
              <a:avLst/>
            </a:prstGeom>
            <a:effectLst/>
          </p:spPr>
        </p:pic>
        <p:pic>
          <p:nvPicPr>
            <p:cNvPr id="1803" name="Line Line" descr="Line Lin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305195" y="2926347"/>
              <a:ext cx="114215" cy="53156"/>
            </a:xfrm>
            <a:prstGeom prst="rect">
              <a:avLst/>
            </a:prstGeom>
            <a:effectLst/>
          </p:spPr>
        </p:pic>
        <p:pic>
          <p:nvPicPr>
            <p:cNvPr id="1805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321848" y="2998509"/>
              <a:ext cx="125316" cy="42053"/>
            </a:xfrm>
            <a:prstGeom prst="rect">
              <a:avLst/>
            </a:prstGeom>
            <a:effectLst/>
          </p:spPr>
        </p:pic>
        <p:pic>
          <p:nvPicPr>
            <p:cNvPr id="1807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450064" y="2915246"/>
              <a:ext cx="129734" cy="148852"/>
            </a:xfrm>
            <a:prstGeom prst="rect">
              <a:avLst/>
            </a:prstGeom>
            <a:effectLst/>
          </p:spPr>
        </p:pic>
        <p:pic>
          <p:nvPicPr>
            <p:cNvPr id="1809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6316668" y="2201532"/>
              <a:ext cx="160899" cy="150721"/>
            </a:xfrm>
            <a:prstGeom prst="rect">
              <a:avLst/>
            </a:prstGeom>
            <a:effectLst/>
          </p:spPr>
        </p:pic>
        <p:pic>
          <p:nvPicPr>
            <p:cNvPr id="1811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949098" y="2572941"/>
              <a:ext cx="1013458" cy="62407"/>
            </a:xfrm>
            <a:prstGeom prst="rect">
              <a:avLst/>
            </a:prstGeom>
            <a:effectLst/>
          </p:spPr>
        </p:pic>
        <p:pic>
          <p:nvPicPr>
            <p:cNvPr id="1813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7004607" y="2809779"/>
              <a:ext cx="58706" cy="141969"/>
            </a:xfrm>
            <a:prstGeom prst="rect">
              <a:avLst/>
            </a:prstGeom>
            <a:effectLst/>
          </p:spPr>
        </p:pic>
        <p:pic>
          <p:nvPicPr>
            <p:cNvPr id="1815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6982359" y="2711355"/>
              <a:ext cx="69852" cy="72375"/>
            </a:xfrm>
            <a:prstGeom prst="rect">
              <a:avLst/>
            </a:prstGeom>
            <a:effectLst/>
          </p:spPr>
        </p:pic>
        <p:pic>
          <p:nvPicPr>
            <p:cNvPr id="1817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7137828" y="2660793"/>
              <a:ext cx="53155" cy="318710"/>
            </a:xfrm>
            <a:prstGeom prst="rect">
              <a:avLst/>
            </a:prstGeom>
            <a:effectLst/>
          </p:spPr>
        </p:pic>
        <p:pic>
          <p:nvPicPr>
            <p:cNvPr id="1819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7144203" y="3042424"/>
              <a:ext cx="77183" cy="66979"/>
            </a:xfrm>
            <a:prstGeom prst="rect">
              <a:avLst/>
            </a:prstGeom>
            <a:effectLst/>
          </p:spPr>
        </p:pic>
        <p:pic>
          <p:nvPicPr>
            <p:cNvPr id="1821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8366726" y="2576224"/>
              <a:ext cx="250835" cy="209128"/>
            </a:xfrm>
            <a:prstGeom prst="rect">
              <a:avLst/>
            </a:prstGeom>
            <a:effectLst/>
          </p:spPr>
        </p:pic>
        <p:pic>
          <p:nvPicPr>
            <p:cNvPr id="1823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918064" y="2687659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825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9052883" y="2431352"/>
              <a:ext cx="201766" cy="350169"/>
            </a:xfrm>
            <a:prstGeom prst="rect">
              <a:avLst/>
            </a:prstGeom>
            <a:effectLst/>
          </p:spPr>
        </p:pic>
        <p:pic>
          <p:nvPicPr>
            <p:cNvPr id="1827" name="Line Line" descr="Line Lin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9297123" y="2437869"/>
              <a:ext cx="36502" cy="147521"/>
            </a:xfrm>
            <a:prstGeom prst="rect">
              <a:avLst/>
            </a:prstGeom>
            <a:effectLst/>
          </p:spPr>
        </p:pic>
        <p:pic>
          <p:nvPicPr>
            <p:cNvPr id="1829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9294986" y="2321301"/>
              <a:ext cx="49741" cy="54677"/>
            </a:xfrm>
            <a:prstGeom prst="rect">
              <a:avLst/>
            </a:prstGeom>
            <a:effectLst/>
          </p:spPr>
        </p:pic>
        <p:pic>
          <p:nvPicPr>
            <p:cNvPr id="1831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387110" y="2254690"/>
              <a:ext cx="130868" cy="42054"/>
            </a:xfrm>
            <a:prstGeom prst="rect">
              <a:avLst/>
            </a:prstGeom>
            <a:effectLst/>
          </p:spPr>
        </p:pic>
        <p:pic>
          <p:nvPicPr>
            <p:cNvPr id="1833" name="Line Line" descr="Line Lin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564738" y="2165876"/>
              <a:ext cx="47605" cy="153072"/>
            </a:xfrm>
            <a:prstGeom prst="rect">
              <a:avLst/>
            </a:prstGeom>
            <a:effectLst/>
          </p:spPr>
        </p:pic>
        <p:pic>
          <p:nvPicPr>
            <p:cNvPr id="1835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530592" y="2210283"/>
              <a:ext cx="125317" cy="47605"/>
            </a:xfrm>
            <a:prstGeom prst="rect">
              <a:avLst/>
            </a:prstGeom>
            <a:effectLst/>
          </p:spPr>
        </p:pic>
        <p:pic>
          <p:nvPicPr>
            <p:cNvPr id="1837" name="Line Line" descr="Line Lin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2674916" y="2110367"/>
              <a:ext cx="53155" cy="180826"/>
            </a:xfrm>
            <a:prstGeom prst="rect">
              <a:avLst/>
            </a:prstGeom>
            <a:effectLst/>
          </p:spPr>
        </p:pic>
        <p:pic>
          <p:nvPicPr>
            <p:cNvPr id="1839" name="Line Line" descr="Line Lin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3085681" y="2232487"/>
              <a:ext cx="141970" cy="53155"/>
            </a:xfrm>
            <a:prstGeom prst="rect">
              <a:avLst/>
            </a:prstGeom>
            <a:effectLst/>
          </p:spPr>
        </p:pic>
        <p:pic>
          <p:nvPicPr>
            <p:cNvPr id="1841" name="Line Line" descr="Line Lin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3302166" y="2132571"/>
              <a:ext cx="47604" cy="164173"/>
            </a:xfrm>
            <a:prstGeom prst="rect">
              <a:avLst/>
            </a:prstGeom>
            <a:effectLst/>
          </p:spPr>
        </p:pic>
        <p:pic>
          <p:nvPicPr>
            <p:cNvPr id="1843" name="Line Line" descr="Line Lin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4490055" y="2304648"/>
              <a:ext cx="141970" cy="53156"/>
            </a:xfrm>
            <a:prstGeom prst="rect">
              <a:avLst/>
            </a:prstGeom>
            <a:effectLst/>
          </p:spPr>
        </p:pic>
        <p:pic>
          <p:nvPicPr>
            <p:cNvPr id="1845" name="Line Line" descr="Line Lin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4678785" y="2199181"/>
              <a:ext cx="42054" cy="164173"/>
            </a:xfrm>
            <a:prstGeom prst="rect">
              <a:avLst/>
            </a:prstGeom>
            <a:effectLst/>
          </p:spPr>
        </p:pic>
        <p:pic>
          <p:nvPicPr>
            <p:cNvPr id="1847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7030344" y="2276894"/>
              <a:ext cx="88478" cy="266226"/>
            </a:xfrm>
            <a:prstGeom prst="rect">
              <a:avLst/>
            </a:prstGeom>
            <a:effectLst/>
          </p:spPr>
        </p:pic>
        <p:pic>
          <p:nvPicPr>
            <p:cNvPr id="1849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7148930" y="2345333"/>
              <a:ext cx="125316" cy="167896"/>
            </a:xfrm>
            <a:prstGeom prst="rect">
              <a:avLst/>
            </a:prstGeom>
            <a:effectLst/>
          </p:spPr>
        </p:pic>
        <p:pic>
          <p:nvPicPr>
            <p:cNvPr id="1851" name="Line Line" descr="Line Lin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7304354" y="2421217"/>
              <a:ext cx="141970" cy="36503"/>
            </a:xfrm>
            <a:prstGeom prst="rect">
              <a:avLst/>
            </a:prstGeom>
            <a:effectLst/>
          </p:spPr>
        </p:pic>
        <p:pic>
          <p:nvPicPr>
            <p:cNvPr id="1853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7476432" y="2326852"/>
              <a:ext cx="69808" cy="169724"/>
            </a:xfrm>
            <a:prstGeom prst="rect">
              <a:avLst/>
            </a:prstGeom>
            <a:effectLst/>
          </p:spPr>
        </p:pic>
        <p:pic>
          <p:nvPicPr>
            <p:cNvPr id="1855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7548594" y="2251100"/>
              <a:ext cx="132242" cy="205750"/>
            </a:xfrm>
            <a:prstGeom prst="rect">
              <a:avLst/>
            </a:prstGeom>
            <a:effectLst/>
          </p:spPr>
        </p:pic>
        <p:pic>
          <p:nvPicPr>
            <p:cNvPr id="1857" name="Line Line" descr="Line Lin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7781731" y="2199181"/>
              <a:ext cx="36502" cy="191928"/>
            </a:xfrm>
            <a:prstGeom prst="rect">
              <a:avLst/>
            </a:prstGeom>
            <a:effectLst/>
          </p:spPr>
        </p:pic>
        <p:pic>
          <p:nvPicPr>
            <p:cNvPr id="1859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7770629" y="2471175"/>
              <a:ext cx="75355" cy="71733"/>
            </a:xfrm>
            <a:prstGeom prst="rect">
              <a:avLst/>
            </a:prstGeom>
            <a:effectLst/>
          </p:spPr>
        </p:pic>
        <p:pic>
          <p:nvPicPr>
            <p:cNvPr id="1861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7287182" y="2749543"/>
              <a:ext cx="75879" cy="207756"/>
            </a:xfrm>
            <a:prstGeom prst="rect">
              <a:avLst/>
            </a:prstGeom>
            <a:effectLst/>
          </p:spPr>
        </p:pic>
        <p:pic>
          <p:nvPicPr>
            <p:cNvPr id="1863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7372815" y="2796552"/>
              <a:ext cx="84611" cy="132993"/>
            </a:xfrm>
            <a:prstGeom prst="rect">
              <a:avLst/>
            </a:prstGeom>
            <a:effectLst/>
          </p:spPr>
        </p:pic>
        <p:pic>
          <p:nvPicPr>
            <p:cNvPr id="1865" name="Line Line" descr="Line Lin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7487534" y="2848635"/>
              <a:ext cx="92011" cy="30952"/>
            </a:xfrm>
            <a:prstGeom prst="rect">
              <a:avLst/>
            </a:prstGeom>
            <a:effectLst/>
          </p:spPr>
        </p:pic>
        <p:pic>
          <p:nvPicPr>
            <p:cNvPr id="1867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7620755" y="2776474"/>
              <a:ext cx="47604" cy="136419"/>
            </a:xfrm>
            <a:prstGeom prst="rect">
              <a:avLst/>
            </a:prstGeom>
            <a:effectLst/>
          </p:spPr>
        </p:pic>
        <p:pic>
          <p:nvPicPr>
            <p:cNvPr id="1869" name="Line Line" descr="Line Lin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7709569" y="2820881"/>
              <a:ext cx="97563" cy="42053"/>
            </a:xfrm>
            <a:prstGeom prst="rect">
              <a:avLst/>
            </a:prstGeom>
            <a:effectLst/>
          </p:spPr>
        </p:pic>
        <p:pic>
          <p:nvPicPr>
            <p:cNvPr id="1871" name="Line Line" descr="Line Lin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7837240" y="2798677"/>
              <a:ext cx="36502" cy="103113"/>
            </a:xfrm>
            <a:prstGeom prst="rect">
              <a:avLst/>
            </a:prstGeom>
            <a:effectLst/>
          </p:spPr>
        </p:pic>
        <p:pic>
          <p:nvPicPr>
            <p:cNvPr id="1873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857845" y="2748719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875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7914952" y="2693210"/>
              <a:ext cx="91226" cy="236335"/>
            </a:xfrm>
            <a:prstGeom prst="rect">
              <a:avLst/>
            </a:prstGeom>
            <a:effectLst/>
          </p:spPr>
        </p:pic>
        <p:pic>
          <p:nvPicPr>
            <p:cNvPr id="1877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8075927" y="2659905"/>
              <a:ext cx="39120" cy="241885"/>
            </a:xfrm>
            <a:prstGeom prst="rect">
              <a:avLst/>
            </a:prstGeom>
            <a:effectLst/>
          </p:spPr>
        </p:pic>
        <p:pic>
          <p:nvPicPr>
            <p:cNvPr id="1879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8075920" y="3004060"/>
              <a:ext cx="92019" cy="80087"/>
            </a:xfrm>
            <a:prstGeom prst="rect">
              <a:avLst/>
            </a:prstGeom>
            <a:effectLst/>
          </p:spPr>
        </p:pic>
        <p:pic>
          <p:nvPicPr>
            <p:cNvPr id="1881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8414531" y="2313059"/>
              <a:ext cx="130869" cy="128243"/>
            </a:xfrm>
            <a:prstGeom prst="rect">
              <a:avLst/>
            </a:prstGeom>
            <a:effectLst/>
          </p:spPr>
        </p:pic>
        <p:pic>
          <p:nvPicPr>
            <p:cNvPr id="1883" name="Line Line" descr="Line Lin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8581058" y="2343505"/>
              <a:ext cx="92011" cy="36502"/>
            </a:xfrm>
            <a:prstGeom prst="rect">
              <a:avLst/>
            </a:prstGeom>
            <a:effectLst/>
          </p:spPr>
        </p:pic>
        <p:pic>
          <p:nvPicPr>
            <p:cNvPr id="1885" name="Line Line" descr="Line Lin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8719830" y="2293546"/>
              <a:ext cx="36503" cy="147521"/>
            </a:xfrm>
            <a:prstGeom prst="rect">
              <a:avLst/>
            </a:prstGeom>
            <a:effectLst/>
          </p:spPr>
        </p:pic>
        <p:pic>
          <p:nvPicPr>
            <p:cNvPr id="1887" name="Line Line" descr="Line Lin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8780890" y="2349056"/>
              <a:ext cx="75359" cy="30951"/>
            </a:xfrm>
            <a:prstGeom prst="rect">
              <a:avLst/>
            </a:prstGeom>
            <a:effectLst/>
          </p:spPr>
        </p:pic>
        <p:pic>
          <p:nvPicPr>
            <p:cNvPr id="1889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8897459" y="2310199"/>
              <a:ext cx="47604" cy="141970"/>
            </a:xfrm>
            <a:prstGeom prst="rect">
              <a:avLst/>
            </a:prstGeom>
            <a:effectLst/>
          </p:spPr>
        </p:pic>
        <p:pic>
          <p:nvPicPr>
            <p:cNvPr id="1891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8853051" y="2249096"/>
              <a:ext cx="86461" cy="47648"/>
            </a:xfrm>
            <a:prstGeom prst="rect">
              <a:avLst/>
            </a:prstGeom>
            <a:effectLst/>
          </p:spPr>
        </p:pic>
        <p:pic>
          <p:nvPicPr>
            <p:cNvPr id="1893" name="Line Line" descr="Line Lin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6527230" y="2271343"/>
              <a:ext cx="136419" cy="30952"/>
            </a:xfrm>
            <a:prstGeom prst="rect">
              <a:avLst/>
            </a:prstGeom>
            <a:effectLst/>
          </p:spPr>
        </p:pic>
        <p:pic>
          <p:nvPicPr>
            <p:cNvPr id="1895" name="Line Line" descr="Line Lin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6754816" y="2149224"/>
              <a:ext cx="47605" cy="186376"/>
            </a:xfrm>
            <a:prstGeom prst="rect">
              <a:avLst/>
            </a:prstGeom>
            <a:effectLst/>
          </p:spPr>
        </p:pic>
        <p:pic>
          <p:nvPicPr>
            <p:cNvPr id="1897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6207634" y="3289510"/>
              <a:ext cx="3638769" cy="264614"/>
            </a:xfrm>
            <a:prstGeom prst="rect">
              <a:avLst/>
            </a:prstGeom>
            <a:effectLst/>
          </p:spPr>
        </p:pic>
        <p:sp>
          <p:nvSpPr>
            <p:cNvPr id="1899" name="Line"/>
            <p:cNvSpPr/>
            <p:nvPr/>
          </p:nvSpPr>
          <p:spPr>
            <a:xfrm>
              <a:off x="633788" y="1295985"/>
              <a:ext cx="288646" cy="3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4400"/>
                    <a:pt x="9415" y="7200"/>
                    <a:pt x="13015" y="3600"/>
                  </a:cubicBezTo>
                  <a:cubicBezTo>
                    <a:pt x="16615" y="0"/>
                    <a:pt x="191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12373" y="1429207"/>
              <a:ext cx="282223" cy="2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482" fill="norm" stroke="1" extrusionOk="0">
                  <a:moveTo>
                    <a:pt x="2051" y="11435"/>
                  </a:moveTo>
                  <a:cubicBezTo>
                    <a:pt x="1062" y="13976"/>
                    <a:pt x="74" y="16518"/>
                    <a:pt x="4" y="18424"/>
                  </a:cubicBezTo>
                  <a:cubicBezTo>
                    <a:pt x="-67" y="20329"/>
                    <a:pt x="780" y="21600"/>
                    <a:pt x="3674" y="19059"/>
                  </a:cubicBezTo>
                  <a:cubicBezTo>
                    <a:pt x="6568" y="16518"/>
                    <a:pt x="11509" y="10165"/>
                    <a:pt x="14827" y="6353"/>
                  </a:cubicBezTo>
                  <a:cubicBezTo>
                    <a:pt x="18145" y="2541"/>
                    <a:pt x="19839" y="1271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355403" y="1214241"/>
              <a:ext cx="205383" cy="23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8602"/>
                  </a:moveTo>
                  <a:cubicBezTo>
                    <a:pt x="973" y="12373"/>
                    <a:pt x="1946" y="16145"/>
                    <a:pt x="2335" y="16659"/>
                  </a:cubicBezTo>
                  <a:cubicBezTo>
                    <a:pt x="2724" y="17173"/>
                    <a:pt x="2530" y="14430"/>
                    <a:pt x="3211" y="11259"/>
                  </a:cubicBezTo>
                  <a:cubicBezTo>
                    <a:pt x="3892" y="8088"/>
                    <a:pt x="5449" y="4488"/>
                    <a:pt x="6616" y="2430"/>
                  </a:cubicBezTo>
                  <a:cubicBezTo>
                    <a:pt x="7784" y="373"/>
                    <a:pt x="8562" y="-141"/>
                    <a:pt x="10022" y="30"/>
                  </a:cubicBezTo>
                  <a:cubicBezTo>
                    <a:pt x="11481" y="202"/>
                    <a:pt x="13622" y="1059"/>
                    <a:pt x="15568" y="3030"/>
                  </a:cubicBezTo>
                  <a:cubicBezTo>
                    <a:pt x="17514" y="5002"/>
                    <a:pt x="19265" y="8088"/>
                    <a:pt x="20238" y="11345"/>
                  </a:cubicBezTo>
                  <a:cubicBezTo>
                    <a:pt x="21211" y="14602"/>
                    <a:pt x="21405" y="18030"/>
                    <a:pt x="2160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766168" y="1373698"/>
              <a:ext cx="11103" cy="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954898" y="1170661"/>
              <a:ext cx="179388" cy="49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97" fill="norm" stroke="1" extrusionOk="0">
                  <a:moveTo>
                    <a:pt x="0" y="4994"/>
                  </a:moveTo>
                  <a:cubicBezTo>
                    <a:pt x="1309" y="6369"/>
                    <a:pt x="2618" y="7744"/>
                    <a:pt x="3600" y="9726"/>
                  </a:cubicBezTo>
                  <a:cubicBezTo>
                    <a:pt x="4582" y="11708"/>
                    <a:pt x="5236" y="14297"/>
                    <a:pt x="5564" y="16198"/>
                  </a:cubicBezTo>
                  <a:cubicBezTo>
                    <a:pt x="5891" y="18099"/>
                    <a:pt x="5891" y="19313"/>
                    <a:pt x="5782" y="20162"/>
                  </a:cubicBezTo>
                  <a:cubicBezTo>
                    <a:pt x="5673" y="21012"/>
                    <a:pt x="5455" y="21497"/>
                    <a:pt x="5236" y="21497"/>
                  </a:cubicBezTo>
                  <a:cubicBezTo>
                    <a:pt x="5018" y="21497"/>
                    <a:pt x="4800" y="21012"/>
                    <a:pt x="4473" y="19596"/>
                  </a:cubicBezTo>
                  <a:cubicBezTo>
                    <a:pt x="4145" y="18180"/>
                    <a:pt x="3709" y="15834"/>
                    <a:pt x="3382" y="13124"/>
                  </a:cubicBezTo>
                  <a:cubicBezTo>
                    <a:pt x="3055" y="10414"/>
                    <a:pt x="2836" y="7340"/>
                    <a:pt x="3055" y="5358"/>
                  </a:cubicBezTo>
                  <a:cubicBezTo>
                    <a:pt x="3273" y="3376"/>
                    <a:pt x="3927" y="2486"/>
                    <a:pt x="4800" y="1758"/>
                  </a:cubicBezTo>
                  <a:cubicBezTo>
                    <a:pt x="5673" y="1030"/>
                    <a:pt x="6764" y="463"/>
                    <a:pt x="7964" y="180"/>
                  </a:cubicBezTo>
                  <a:cubicBezTo>
                    <a:pt x="9164" y="-103"/>
                    <a:pt x="10473" y="-103"/>
                    <a:pt x="12764" y="544"/>
                  </a:cubicBezTo>
                  <a:cubicBezTo>
                    <a:pt x="15055" y="1191"/>
                    <a:pt x="18327" y="2486"/>
                    <a:pt x="19964" y="3537"/>
                  </a:cubicBezTo>
                  <a:cubicBezTo>
                    <a:pt x="21600" y="4589"/>
                    <a:pt x="21600" y="5398"/>
                    <a:pt x="19636" y="6167"/>
                  </a:cubicBezTo>
                  <a:cubicBezTo>
                    <a:pt x="17673" y="6935"/>
                    <a:pt x="13745" y="7663"/>
                    <a:pt x="10255" y="8230"/>
                  </a:cubicBezTo>
                  <a:cubicBezTo>
                    <a:pt x="6764" y="8796"/>
                    <a:pt x="3709" y="9200"/>
                    <a:pt x="655" y="9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249095" y="1407003"/>
              <a:ext cx="5552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2631190" y="1048892"/>
              <a:ext cx="533802" cy="43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6" fill="norm" stroke="1" extrusionOk="0">
                  <a:moveTo>
                    <a:pt x="16349" y="1501"/>
                  </a:moveTo>
                  <a:cubicBezTo>
                    <a:pt x="16647" y="1229"/>
                    <a:pt x="16945" y="956"/>
                    <a:pt x="17280" y="639"/>
                  </a:cubicBezTo>
                  <a:cubicBezTo>
                    <a:pt x="17615" y="321"/>
                    <a:pt x="17987" y="-42"/>
                    <a:pt x="17950" y="3"/>
                  </a:cubicBezTo>
                  <a:cubicBezTo>
                    <a:pt x="17913" y="49"/>
                    <a:pt x="17466" y="503"/>
                    <a:pt x="16051" y="1455"/>
                  </a:cubicBezTo>
                  <a:cubicBezTo>
                    <a:pt x="14636" y="2408"/>
                    <a:pt x="12252" y="3861"/>
                    <a:pt x="9831" y="5222"/>
                  </a:cubicBezTo>
                  <a:cubicBezTo>
                    <a:pt x="7411" y="6583"/>
                    <a:pt x="4953" y="7854"/>
                    <a:pt x="3575" y="8625"/>
                  </a:cubicBezTo>
                  <a:cubicBezTo>
                    <a:pt x="2197" y="9397"/>
                    <a:pt x="1899" y="9669"/>
                    <a:pt x="1564" y="9896"/>
                  </a:cubicBezTo>
                  <a:cubicBezTo>
                    <a:pt x="1229" y="10123"/>
                    <a:pt x="856" y="10304"/>
                    <a:pt x="819" y="10576"/>
                  </a:cubicBezTo>
                  <a:cubicBezTo>
                    <a:pt x="782" y="10849"/>
                    <a:pt x="1080" y="11212"/>
                    <a:pt x="2085" y="11439"/>
                  </a:cubicBezTo>
                  <a:cubicBezTo>
                    <a:pt x="3091" y="11666"/>
                    <a:pt x="4804" y="11756"/>
                    <a:pt x="6182" y="11938"/>
                  </a:cubicBezTo>
                  <a:cubicBezTo>
                    <a:pt x="7560" y="12119"/>
                    <a:pt x="8602" y="12392"/>
                    <a:pt x="9310" y="12664"/>
                  </a:cubicBezTo>
                  <a:cubicBezTo>
                    <a:pt x="10018" y="12936"/>
                    <a:pt x="10390" y="13208"/>
                    <a:pt x="10539" y="13571"/>
                  </a:cubicBezTo>
                  <a:cubicBezTo>
                    <a:pt x="10688" y="13934"/>
                    <a:pt x="10614" y="14388"/>
                    <a:pt x="9571" y="15250"/>
                  </a:cubicBezTo>
                  <a:cubicBezTo>
                    <a:pt x="8528" y="16113"/>
                    <a:pt x="6517" y="17383"/>
                    <a:pt x="4841" y="18336"/>
                  </a:cubicBezTo>
                  <a:cubicBezTo>
                    <a:pt x="3165" y="19289"/>
                    <a:pt x="1825" y="19924"/>
                    <a:pt x="1005" y="20378"/>
                  </a:cubicBezTo>
                  <a:cubicBezTo>
                    <a:pt x="186" y="20832"/>
                    <a:pt x="-112" y="21104"/>
                    <a:pt x="37" y="21286"/>
                  </a:cubicBezTo>
                  <a:cubicBezTo>
                    <a:pt x="186" y="21467"/>
                    <a:pt x="782" y="21558"/>
                    <a:pt x="2346" y="21376"/>
                  </a:cubicBezTo>
                  <a:cubicBezTo>
                    <a:pt x="3910" y="21195"/>
                    <a:pt x="6442" y="20741"/>
                    <a:pt x="8826" y="20287"/>
                  </a:cubicBezTo>
                  <a:cubicBezTo>
                    <a:pt x="11209" y="19834"/>
                    <a:pt x="13444" y="19380"/>
                    <a:pt x="15529" y="19198"/>
                  </a:cubicBezTo>
                  <a:cubicBezTo>
                    <a:pt x="17615" y="19017"/>
                    <a:pt x="19551" y="19108"/>
                    <a:pt x="21488" y="19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704268" y="1684547"/>
              <a:ext cx="77952" cy="172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94" fill="norm" stroke="1" extrusionOk="0">
                  <a:moveTo>
                    <a:pt x="16577" y="0"/>
                  </a:moveTo>
                  <a:cubicBezTo>
                    <a:pt x="19088" y="2956"/>
                    <a:pt x="21600" y="5912"/>
                    <a:pt x="21098" y="9436"/>
                  </a:cubicBezTo>
                  <a:cubicBezTo>
                    <a:pt x="20595" y="12960"/>
                    <a:pt x="17079" y="17053"/>
                    <a:pt x="13814" y="19213"/>
                  </a:cubicBezTo>
                  <a:cubicBezTo>
                    <a:pt x="10549" y="21373"/>
                    <a:pt x="7535" y="21600"/>
                    <a:pt x="5274" y="20691"/>
                  </a:cubicBezTo>
                  <a:cubicBezTo>
                    <a:pt x="3014" y="19781"/>
                    <a:pt x="1507" y="17735"/>
                    <a:pt x="0" y="15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748675" y="1617937"/>
              <a:ext cx="38858" cy="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887447" y="1656301"/>
              <a:ext cx="116570" cy="1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086" y="11375"/>
                    <a:pt x="6171" y="2735"/>
                    <a:pt x="9771" y="575"/>
                  </a:cubicBezTo>
                  <a:cubicBezTo>
                    <a:pt x="13371" y="-1585"/>
                    <a:pt x="1748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948269" y="1734505"/>
              <a:ext cx="133460" cy="1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868" fill="norm" stroke="1" extrusionOk="0">
                  <a:moveTo>
                    <a:pt x="2701" y="11782"/>
                  </a:moveTo>
                  <a:cubicBezTo>
                    <a:pt x="1221" y="15709"/>
                    <a:pt x="-258" y="19636"/>
                    <a:pt x="38" y="20618"/>
                  </a:cubicBezTo>
                  <a:cubicBezTo>
                    <a:pt x="334" y="21600"/>
                    <a:pt x="2405" y="19636"/>
                    <a:pt x="6252" y="15709"/>
                  </a:cubicBezTo>
                  <a:cubicBezTo>
                    <a:pt x="10098" y="11782"/>
                    <a:pt x="15720" y="5891"/>
                    <a:pt x="213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066013" y="1645691"/>
              <a:ext cx="211094" cy="11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063" fill="norm" stroke="1" extrusionOk="0">
                  <a:moveTo>
                    <a:pt x="17480" y="2991"/>
                  </a:moveTo>
                  <a:cubicBezTo>
                    <a:pt x="12721" y="4985"/>
                    <a:pt x="7961" y="6978"/>
                    <a:pt x="4941" y="9138"/>
                  </a:cubicBezTo>
                  <a:cubicBezTo>
                    <a:pt x="1921" y="11298"/>
                    <a:pt x="639" y="13625"/>
                    <a:pt x="182" y="15618"/>
                  </a:cubicBezTo>
                  <a:cubicBezTo>
                    <a:pt x="-276" y="17612"/>
                    <a:pt x="90" y="19274"/>
                    <a:pt x="1738" y="20271"/>
                  </a:cubicBezTo>
                  <a:cubicBezTo>
                    <a:pt x="3385" y="21268"/>
                    <a:pt x="6314" y="21600"/>
                    <a:pt x="9792" y="19606"/>
                  </a:cubicBezTo>
                  <a:cubicBezTo>
                    <a:pt x="13270" y="17612"/>
                    <a:pt x="17297" y="13292"/>
                    <a:pt x="19310" y="10135"/>
                  </a:cubicBezTo>
                  <a:cubicBezTo>
                    <a:pt x="21324" y="6978"/>
                    <a:pt x="21324" y="4985"/>
                    <a:pt x="19768" y="3489"/>
                  </a:cubicBezTo>
                  <a:cubicBezTo>
                    <a:pt x="18212" y="1994"/>
                    <a:pt x="15100" y="997"/>
                    <a:pt x="119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670963" y="924908"/>
              <a:ext cx="111018" cy="17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3949"/>
                  </a:moveTo>
                  <a:cubicBezTo>
                    <a:pt x="1080" y="3049"/>
                    <a:pt x="2160" y="2149"/>
                    <a:pt x="2700" y="2374"/>
                  </a:cubicBezTo>
                  <a:cubicBezTo>
                    <a:pt x="3240" y="2599"/>
                    <a:pt x="3240" y="3949"/>
                    <a:pt x="3240" y="6424"/>
                  </a:cubicBezTo>
                  <a:cubicBezTo>
                    <a:pt x="3240" y="8899"/>
                    <a:pt x="3240" y="12499"/>
                    <a:pt x="2880" y="14974"/>
                  </a:cubicBezTo>
                  <a:cubicBezTo>
                    <a:pt x="2520" y="17449"/>
                    <a:pt x="1800" y="18799"/>
                    <a:pt x="1260" y="18799"/>
                  </a:cubicBezTo>
                  <a:cubicBezTo>
                    <a:pt x="720" y="18799"/>
                    <a:pt x="360" y="17449"/>
                    <a:pt x="720" y="14412"/>
                  </a:cubicBezTo>
                  <a:cubicBezTo>
                    <a:pt x="1080" y="11374"/>
                    <a:pt x="2160" y="6649"/>
                    <a:pt x="3420" y="3837"/>
                  </a:cubicBezTo>
                  <a:cubicBezTo>
                    <a:pt x="4680" y="1024"/>
                    <a:pt x="6120" y="124"/>
                    <a:pt x="8460" y="11"/>
                  </a:cubicBezTo>
                  <a:cubicBezTo>
                    <a:pt x="10800" y="-101"/>
                    <a:pt x="14040" y="574"/>
                    <a:pt x="16380" y="4287"/>
                  </a:cubicBezTo>
                  <a:cubicBezTo>
                    <a:pt x="18720" y="7999"/>
                    <a:pt x="20160" y="14749"/>
                    <a:pt x="2160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854142" y="996237"/>
              <a:ext cx="83264" cy="2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840"/>
                    <a:pt x="2880" y="10080"/>
                    <a:pt x="6480" y="648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031770" y="885220"/>
              <a:ext cx="16654" cy="18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35"/>
                    <a:pt x="4800" y="8471"/>
                    <a:pt x="8400" y="12071"/>
                  </a:cubicBezTo>
                  <a:cubicBezTo>
                    <a:pt x="12000" y="15671"/>
                    <a:pt x="16800" y="186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526827" y="1015946"/>
              <a:ext cx="115542" cy="24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495" fill="norm" stroke="1" extrusionOk="0">
                  <a:moveTo>
                    <a:pt x="18757" y="1185"/>
                  </a:moveTo>
                  <a:cubicBezTo>
                    <a:pt x="17428" y="701"/>
                    <a:pt x="16099" y="217"/>
                    <a:pt x="14437" y="56"/>
                  </a:cubicBezTo>
                  <a:cubicBezTo>
                    <a:pt x="12776" y="-105"/>
                    <a:pt x="10782" y="56"/>
                    <a:pt x="8622" y="862"/>
                  </a:cubicBezTo>
                  <a:cubicBezTo>
                    <a:pt x="6462" y="1668"/>
                    <a:pt x="4136" y="3119"/>
                    <a:pt x="2308" y="5376"/>
                  </a:cubicBezTo>
                  <a:cubicBezTo>
                    <a:pt x="480" y="7632"/>
                    <a:pt x="-849" y="10695"/>
                    <a:pt x="646" y="13516"/>
                  </a:cubicBezTo>
                  <a:cubicBezTo>
                    <a:pt x="2142" y="16337"/>
                    <a:pt x="6462" y="18916"/>
                    <a:pt x="10283" y="20205"/>
                  </a:cubicBezTo>
                  <a:cubicBezTo>
                    <a:pt x="14105" y="21495"/>
                    <a:pt x="17428" y="21495"/>
                    <a:pt x="20751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720824" y="1075604"/>
              <a:ext cx="126928" cy="17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92" fill="norm" stroke="1" extrusionOk="0">
                  <a:moveTo>
                    <a:pt x="5509" y="1882"/>
                  </a:moveTo>
                  <a:cubicBezTo>
                    <a:pt x="3631" y="6992"/>
                    <a:pt x="1752" y="12102"/>
                    <a:pt x="813" y="15353"/>
                  </a:cubicBezTo>
                  <a:cubicBezTo>
                    <a:pt x="-126" y="18605"/>
                    <a:pt x="-126" y="19998"/>
                    <a:pt x="187" y="19882"/>
                  </a:cubicBezTo>
                  <a:cubicBezTo>
                    <a:pt x="500" y="19766"/>
                    <a:pt x="1126" y="18140"/>
                    <a:pt x="2378" y="15237"/>
                  </a:cubicBezTo>
                  <a:cubicBezTo>
                    <a:pt x="3631" y="12334"/>
                    <a:pt x="5509" y="8153"/>
                    <a:pt x="7074" y="5134"/>
                  </a:cubicBezTo>
                  <a:cubicBezTo>
                    <a:pt x="8639" y="2115"/>
                    <a:pt x="9891" y="257"/>
                    <a:pt x="10987" y="24"/>
                  </a:cubicBezTo>
                  <a:cubicBezTo>
                    <a:pt x="12083" y="-208"/>
                    <a:pt x="13022" y="1186"/>
                    <a:pt x="14744" y="5018"/>
                  </a:cubicBezTo>
                  <a:cubicBezTo>
                    <a:pt x="16465" y="8850"/>
                    <a:pt x="18970" y="15121"/>
                    <a:pt x="21474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953217" y="1162764"/>
              <a:ext cx="111019" cy="2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160088" y="1096153"/>
              <a:ext cx="20717" cy="15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629"/>
                    <a:pt x="2153" y="9257"/>
                    <a:pt x="353" y="12857"/>
                  </a:cubicBezTo>
                  <a:cubicBezTo>
                    <a:pt x="-1447" y="16457"/>
                    <a:pt x="3953" y="19029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269618" y="1018441"/>
              <a:ext cx="119378" cy="29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0" y="0"/>
                  </a:moveTo>
                  <a:cubicBezTo>
                    <a:pt x="4985" y="400"/>
                    <a:pt x="9969" y="800"/>
                    <a:pt x="14123" y="2467"/>
                  </a:cubicBezTo>
                  <a:cubicBezTo>
                    <a:pt x="18277" y="4133"/>
                    <a:pt x="21600" y="7067"/>
                    <a:pt x="21434" y="10000"/>
                  </a:cubicBezTo>
                  <a:cubicBezTo>
                    <a:pt x="21268" y="12933"/>
                    <a:pt x="17612" y="15867"/>
                    <a:pt x="13625" y="17800"/>
                  </a:cubicBezTo>
                  <a:cubicBezTo>
                    <a:pt x="9637" y="19733"/>
                    <a:pt x="5317" y="20667"/>
                    <a:pt x="9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604521" y="901873"/>
              <a:ext cx="3702" cy="26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00"/>
                    <a:pt x="0" y="7800"/>
                    <a:pt x="0" y="11400"/>
                  </a:cubicBezTo>
                  <a:cubicBezTo>
                    <a:pt x="0" y="15000"/>
                    <a:pt x="10800" y="18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544605" y="1282029"/>
              <a:ext cx="96923" cy="5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0990" fill="norm" stroke="1" extrusionOk="0">
                  <a:moveTo>
                    <a:pt x="20953" y="5091"/>
                  </a:moveTo>
                  <a:cubicBezTo>
                    <a:pt x="19353" y="2391"/>
                    <a:pt x="17753" y="-309"/>
                    <a:pt x="14153" y="28"/>
                  </a:cubicBezTo>
                  <a:cubicBezTo>
                    <a:pt x="10553" y="366"/>
                    <a:pt x="4953" y="3741"/>
                    <a:pt x="2153" y="7116"/>
                  </a:cubicBezTo>
                  <a:cubicBezTo>
                    <a:pt x="-647" y="10491"/>
                    <a:pt x="-647" y="13866"/>
                    <a:pt x="1753" y="16566"/>
                  </a:cubicBezTo>
                  <a:cubicBezTo>
                    <a:pt x="4153" y="19266"/>
                    <a:pt x="8953" y="21291"/>
                    <a:pt x="12353" y="20954"/>
                  </a:cubicBezTo>
                  <a:cubicBezTo>
                    <a:pt x="15753" y="20616"/>
                    <a:pt x="17753" y="17916"/>
                    <a:pt x="17353" y="15891"/>
                  </a:cubicBezTo>
                  <a:cubicBezTo>
                    <a:pt x="16953" y="13866"/>
                    <a:pt x="14153" y="12516"/>
                    <a:pt x="11353" y="1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3475841" y="1451641"/>
              <a:ext cx="1500591" cy="6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1145" y="20209"/>
                    <a:pt x="2291" y="18900"/>
                    <a:pt x="3422" y="16609"/>
                  </a:cubicBezTo>
                  <a:cubicBezTo>
                    <a:pt x="4554" y="14318"/>
                    <a:pt x="5673" y="11045"/>
                    <a:pt x="6778" y="8427"/>
                  </a:cubicBezTo>
                  <a:cubicBezTo>
                    <a:pt x="7884" y="5809"/>
                    <a:pt x="8976" y="3845"/>
                    <a:pt x="10108" y="2536"/>
                  </a:cubicBezTo>
                  <a:cubicBezTo>
                    <a:pt x="11239" y="1227"/>
                    <a:pt x="12411" y="573"/>
                    <a:pt x="13543" y="245"/>
                  </a:cubicBezTo>
                  <a:cubicBezTo>
                    <a:pt x="14675" y="-82"/>
                    <a:pt x="15767" y="-82"/>
                    <a:pt x="16833" y="245"/>
                  </a:cubicBezTo>
                  <a:cubicBezTo>
                    <a:pt x="17898" y="573"/>
                    <a:pt x="18937" y="1227"/>
                    <a:pt x="19682" y="1554"/>
                  </a:cubicBezTo>
                  <a:cubicBezTo>
                    <a:pt x="20428" y="1882"/>
                    <a:pt x="20881" y="1882"/>
                    <a:pt x="21174" y="1882"/>
                  </a:cubicBezTo>
                  <a:cubicBezTo>
                    <a:pt x="21467" y="1882"/>
                    <a:pt x="21600" y="1882"/>
                    <a:pt x="21600" y="3191"/>
                  </a:cubicBezTo>
                  <a:cubicBezTo>
                    <a:pt x="21600" y="4500"/>
                    <a:pt x="21467" y="7118"/>
                    <a:pt x="21254" y="10063"/>
                  </a:cubicBezTo>
                  <a:cubicBezTo>
                    <a:pt x="21041" y="13009"/>
                    <a:pt x="20748" y="16282"/>
                    <a:pt x="20455" y="19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636817" y="1759408"/>
              <a:ext cx="79913" cy="15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06" fill="norm" stroke="1" extrusionOk="0">
                  <a:moveTo>
                    <a:pt x="14727" y="2678"/>
                  </a:moveTo>
                  <a:cubicBezTo>
                    <a:pt x="13745" y="1408"/>
                    <a:pt x="12764" y="137"/>
                    <a:pt x="13009" y="10"/>
                  </a:cubicBezTo>
                  <a:cubicBezTo>
                    <a:pt x="13255" y="-117"/>
                    <a:pt x="14727" y="899"/>
                    <a:pt x="16445" y="4076"/>
                  </a:cubicBezTo>
                  <a:cubicBezTo>
                    <a:pt x="18164" y="7252"/>
                    <a:pt x="20127" y="12589"/>
                    <a:pt x="20864" y="15892"/>
                  </a:cubicBezTo>
                  <a:cubicBezTo>
                    <a:pt x="21600" y="19196"/>
                    <a:pt x="21109" y="20467"/>
                    <a:pt x="19636" y="20975"/>
                  </a:cubicBezTo>
                  <a:cubicBezTo>
                    <a:pt x="18164" y="21483"/>
                    <a:pt x="15709" y="21229"/>
                    <a:pt x="12273" y="19450"/>
                  </a:cubicBezTo>
                  <a:cubicBezTo>
                    <a:pt x="8836" y="17671"/>
                    <a:pt x="4418" y="14368"/>
                    <a:pt x="0" y="11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659021" y="1690098"/>
              <a:ext cx="16653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825864" y="1540224"/>
              <a:ext cx="27438" cy="22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580"/>
                    <a:pt x="3818" y="3161"/>
                    <a:pt x="1118" y="6761"/>
                  </a:cubicBezTo>
                  <a:cubicBezTo>
                    <a:pt x="-1582" y="10361"/>
                    <a:pt x="1118" y="1598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787089" y="1845523"/>
              <a:ext cx="99519" cy="5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21123" y="2314"/>
                  </a:moveTo>
                  <a:cubicBezTo>
                    <a:pt x="16803" y="1543"/>
                    <a:pt x="12483" y="771"/>
                    <a:pt x="9145" y="1543"/>
                  </a:cubicBezTo>
                  <a:cubicBezTo>
                    <a:pt x="5807" y="2314"/>
                    <a:pt x="3450" y="4629"/>
                    <a:pt x="1879" y="7714"/>
                  </a:cubicBezTo>
                  <a:cubicBezTo>
                    <a:pt x="308" y="10800"/>
                    <a:pt x="-477" y="14657"/>
                    <a:pt x="308" y="17357"/>
                  </a:cubicBezTo>
                  <a:cubicBezTo>
                    <a:pt x="1094" y="20057"/>
                    <a:pt x="3450" y="21600"/>
                    <a:pt x="6788" y="21600"/>
                  </a:cubicBezTo>
                  <a:cubicBezTo>
                    <a:pt x="10127" y="21600"/>
                    <a:pt x="14447" y="20057"/>
                    <a:pt x="17196" y="17743"/>
                  </a:cubicBezTo>
                  <a:cubicBezTo>
                    <a:pt x="19945" y="15429"/>
                    <a:pt x="21123" y="12343"/>
                    <a:pt x="21123" y="9257"/>
                  </a:cubicBezTo>
                  <a:cubicBezTo>
                    <a:pt x="21123" y="6171"/>
                    <a:pt x="19945" y="3086"/>
                    <a:pt x="187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3988233" y="1606835"/>
              <a:ext cx="153715" cy="28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1362" y="0"/>
                  </a:moveTo>
                  <a:cubicBezTo>
                    <a:pt x="16219" y="988"/>
                    <a:pt x="11076" y="1976"/>
                    <a:pt x="7091" y="4024"/>
                  </a:cubicBezTo>
                  <a:cubicBezTo>
                    <a:pt x="3105" y="6071"/>
                    <a:pt x="276" y="9176"/>
                    <a:pt x="19" y="12141"/>
                  </a:cubicBezTo>
                  <a:cubicBezTo>
                    <a:pt x="-238" y="15106"/>
                    <a:pt x="2076" y="17929"/>
                    <a:pt x="5805" y="19482"/>
                  </a:cubicBezTo>
                  <a:cubicBezTo>
                    <a:pt x="9533" y="21035"/>
                    <a:pt x="14676" y="21318"/>
                    <a:pt x="198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160450" y="1696478"/>
              <a:ext cx="131372" cy="15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4259" y="9914"/>
                  </a:moveTo>
                  <a:cubicBezTo>
                    <a:pt x="3042" y="10685"/>
                    <a:pt x="1825" y="11456"/>
                    <a:pt x="1065" y="12742"/>
                  </a:cubicBezTo>
                  <a:cubicBezTo>
                    <a:pt x="304" y="14028"/>
                    <a:pt x="0" y="15828"/>
                    <a:pt x="0" y="17499"/>
                  </a:cubicBezTo>
                  <a:cubicBezTo>
                    <a:pt x="0" y="19171"/>
                    <a:pt x="304" y="20714"/>
                    <a:pt x="456" y="20714"/>
                  </a:cubicBezTo>
                  <a:cubicBezTo>
                    <a:pt x="608" y="20714"/>
                    <a:pt x="608" y="19171"/>
                    <a:pt x="1369" y="15699"/>
                  </a:cubicBezTo>
                  <a:cubicBezTo>
                    <a:pt x="2130" y="12228"/>
                    <a:pt x="3651" y="6828"/>
                    <a:pt x="5020" y="3742"/>
                  </a:cubicBezTo>
                  <a:cubicBezTo>
                    <a:pt x="6389" y="656"/>
                    <a:pt x="7606" y="-115"/>
                    <a:pt x="9431" y="14"/>
                  </a:cubicBezTo>
                  <a:cubicBezTo>
                    <a:pt x="11256" y="142"/>
                    <a:pt x="13690" y="1171"/>
                    <a:pt x="15820" y="4899"/>
                  </a:cubicBezTo>
                  <a:cubicBezTo>
                    <a:pt x="17949" y="8628"/>
                    <a:pt x="19775" y="15056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358432" y="1792051"/>
              <a:ext cx="127672" cy="2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39" y="11375"/>
                    <a:pt x="1878" y="2735"/>
                    <a:pt x="5478" y="575"/>
                  </a:cubicBezTo>
                  <a:cubicBezTo>
                    <a:pt x="9078" y="-1585"/>
                    <a:pt x="1533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513857" y="1773362"/>
              <a:ext cx="98964" cy="24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11" fill="norm" stroke="1" extrusionOk="0">
                  <a:moveTo>
                    <a:pt x="10800" y="0"/>
                  </a:moveTo>
                  <a:cubicBezTo>
                    <a:pt x="12000" y="2240"/>
                    <a:pt x="13200" y="4480"/>
                    <a:pt x="15000" y="7120"/>
                  </a:cubicBezTo>
                  <a:cubicBezTo>
                    <a:pt x="16800" y="9760"/>
                    <a:pt x="19200" y="12800"/>
                    <a:pt x="20400" y="14800"/>
                  </a:cubicBezTo>
                  <a:cubicBezTo>
                    <a:pt x="21600" y="16800"/>
                    <a:pt x="21600" y="17760"/>
                    <a:pt x="21000" y="18720"/>
                  </a:cubicBezTo>
                  <a:cubicBezTo>
                    <a:pt x="20400" y="19680"/>
                    <a:pt x="19200" y="20640"/>
                    <a:pt x="17400" y="21120"/>
                  </a:cubicBezTo>
                  <a:cubicBezTo>
                    <a:pt x="15600" y="21600"/>
                    <a:pt x="13200" y="21600"/>
                    <a:pt x="10200" y="20240"/>
                  </a:cubicBezTo>
                  <a:cubicBezTo>
                    <a:pt x="7200" y="18880"/>
                    <a:pt x="3600" y="16160"/>
                    <a:pt x="0" y="13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4547162" y="1690098"/>
              <a:ext cx="22205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4669282" y="1773362"/>
              <a:ext cx="116569" cy="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834739" y="1728954"/>
              <a:ext cx="12172" cy="12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443"/>
                    <a:pt x="1783" y="6887"/>
                    <a:pt x="240" y="10487"/>
                  </a:cubicBezTo>
                  <a:cubicBezTo>
                    <a:pt x="-1303" y="14087"/>
                    <a:pt x="4869" y="17843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4907970" y="1634589"/>
              <a:ext cx="84227" cy="21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0" y="0"/>
                  </a:moveTo>
                  <a:cubicBezTo>
                    <a:pt x="2298" y="0"/>
                    <a:pt x="4596" y="0"/>
                    <a:pt x="7583" y="831"/>
                  </a:cubicBezTo>
                  <a:cubicBezTo>
                    <a:pt x="10570" y="1662"/>
                    <a:pt x="14247" y="3323"/>
                    <a:pt x="17004" y="5538"/>
                  </a:cubicBezTo>
                  <a:cubicBezTo>
                    <a:pt x="19762" y="7754"/>
                    <a:pt x="21600" y="10523"/>
                    <a:pt x="20681" y="13200"/>
                  </a:cubicBezTo>
                  <a:cubicBezTo>
                    <a:pt x="19762" y="15877"/>
                    <a:pt x="16085" y="18462"/>
                    <a:pt x="12868" y="19846"/>
                  </a:cubicBezTo>
                  <a:cubicBezTo>
                    <a:pt x="9651" y="21231"/>
                    <a:pt x="6894" y="21415"/>
                    <a:pt x="41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5074496" y="1573499"/>
              <a:ext cx="49265" cy="21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15" fill="norm" stroke="1" extrusionOk="0">
                  <a:moveTo>
                    <a:pt x="0" y="2257"/>
                  </a:moveTo>
                  <a:cubicBezTo>
                    <a:pt x="3200" y="1693"/>
                    <a:pt x="6400" y="1130"/>
                    <a:pt x="10000" y="660"/>
                  </a:cubicBezTo>
                  <a:cubicBezTo>
                    <a:pt x="13600" y="191"/>
                    <a:pt x="17600" y="-185"/>
                    <a:pt x="19600" y="97"/>
                  </a:cubicBezTo>
                  <a:cubicBezTo>
                    <a:pt x="21600" y="378"/>
                    <a:pt x="21600" y="1318"/>
                    <a:pt x="20800" y="4323"/>
                  </a:cubicBezTo>
                  <a:cubicBezTo>
                    <a:pt x="20000" y="7328"/>
                    <a:pt x="18400" y="12399"/>
                    <a:pt x="17600" y="15592"/>
                  </a:cubicBezTo>
                  <a:cubicBezTo>
                    <a:pt x="16800" y="18785"/>
                    <a:pt x="16800" y="20100"/>
                    <a:pt x="1680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077048" y="1867726"/>
              <a:ext cx="57584" cy="9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64" fill="norm" stroke="1" extrusionOk="0">
                  <a:moveTo>
                    <a:pt x="13244" y="7624"/>
                  </a:moveTo>
                  <a:cubicBezTo>
                    <a:pt x="9869" y="7200"/>
                    <a:pt x="6494" y="6776"/>
                    <a:pt x="4132" y="8047"/>
                  </a:cubicBezTo>
                  <a:cubicBezTo>
                    <a:pt x="1769" y="9318"/>
                    <a:pt x="419" y="12282"/>
                    <a:pt x="81" y="14824"/>
                  </a:cubicBezTo>
                  <a:cubicBezTo>
                    <a:pt x="-256" y="17365"/>
                    <a:pt x="419" y="19482"/>
                    <a:pt x="2782" y="20541"/>
                  </a:cubicBezTo>
                  <a:cubicBezTo>
                    <a:pt x="5144" y="21600"/>
                    <a:pt x="9194" y="21600"/>
                    <a:pt x="12569" y="20753"/>
                  </a:cubicBezTo>
                  <a:cubicBezTo>
                    <a:pt x="15944" y="19906"/>
                    <a:pt x="18644" y="18212"/>
                    <a:pt x="19994" y="15247"/>
                  </a:cubicBezTo>
                  <a:cubicBezTo>
                    <a:pt x="21344" y="12282"/>
                    <a:pt x="21344" y="8047"/>
                    <a:pt x="19994" y="5294"/>
                  </a:cubicBezTo>
                  <a:cubicBezTo>
                    <a:pt x="18644" y="2541"/>
                    <a:pt x="15944" y="1271"/>
                    <a:pt x="132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5385346" y="1407003"/>
              <a:ext cx="22205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712848" y="1225420"/>
              <a:ext cx="179105" cy="42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81" fill="norm" stroke="1" extrusionOk="0">
                  <a:moveTo>
                    <a:pt x="1322" y="7151"/>
                  </a:moveTo>
                  <a:cubicBezTo>
                    <a:pt x="1102" y="9654"/>
                    <a:pt x="882" y="12157"/>
                    <a:pt x="771" y="14381"/>
                  </a:cubicBezTo>
                  <a:cubicBezTo>
                    <a:pt x="661" y="16606"/>
                    <a:pt x="661" y="18553"/>
                    <a:pt x="551" y="19758"/>
                  </a:cubicBezTo>
                  <a:cubicBezTo>
                    <a:pt x="441" y="20963"/>
                    <a:pt x="220" y="21427"/>
                    <a:pt x="110" y="21242"/>
                  </a:cubicBezTo>
                  <a:cubicBezTo>
                    <a:pt x="0" y="21056"/>
                    <a:pt x="0" y="20222"/>
                    <a:pt x="0" y="17951"/>
                  </a:cubicBezTo>
                  <a:cubicBezTo>
                    <a:pt x="0" y="15679"/>
                    <a:pt x="0" y="11971"/>
                    <a:pt x="220" y="9097"/>
                  </a:cubicBezTo>
                  <a:cubicBezTo>
                    <a:pt x="441" y="6224"/>
                    <a:pt x="882" y="4184"/>
                    <a:pt x="1984" y="2701"/>
                  </a:cubicBezTo>
                  <a:cubicBezTo>
                    <a:pt x="3086" y="1218"/>
                    <a:pt x="4849" y="291"/>
                    <a:pt x="7604" y="59"/>
                  </a:cubicBezTo>
                  <a:cubicBezTo>
                    <a:pt x="10359" y="-173"/>
                    <a:pt x="14106" y="291"/>
                    <a:pt x="16751" y="1218"/>
                  </a:cubicBezTo>
                  <a:cubicBezTo>
                    <a:pt x="19396" y="2145"/>
                    <a:pt x="20939" y="3535"/>
                    <a:pt x="21269" y="4879"/>
                  </a:cubicBezTo>
                  <a:cubicBezTo>
                    <a:pt x="21600" y="6224"/>
                    <a:pt x="20718" y="7521"/>
                    <a:pt x="17743" y="8448"/>
                  </a:cubicBezTo>
                  <a:cubicBezTo>
                    <a:pt x="14767" y="9375"/>
                    <a:pt x="9698" y="9932"/>
                    <a:pt x="6392" y="10024"/>
                  </a:cubicBezTo>
                  <a:cubicBezTo>
                    <a:pt x="3086" y="10117"/>
                    <a:pt x="1543" y="9746"/>
                    <a:pt x="0" y="9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923782" y="885220"/>
              <a:ext cx="86267" cy="20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37" fill="norm" stroke="1" extrusionOk="0">
                  <a:moveTo>
                    <a:pt x="12409" y="0"/>
                  </a:moveTo>
                  <a:cubicBezTo>
                    <a:pt x="14706" y="1705"/>
                    <a:pt x="17004" y="3411"/>
                    <a:pt x="18613" y="6537"/>
                  </a:cubicBezTo>
                  <a:cubicBezTo>
                    <a:pt x="20221" y="9663"/>
                    <a:pt x="21140" y="14211"/>
                    <a:pt x="21370" y="16958"/>
                  </a:cubicBezTo>
                  <a:cubicBezTo>
                    <a:pt x="21600" y="19705"/>
                    <a:pt x="21140" y="20653"/>
                    <a:pt x="19762" y="21126"/>
                  </a:cubicBezTo>
                  <a:cubicBezTo>
                    <a:pt x="18383" y="21600"/>
                    <a:pt x="16085" y="21600"/>
                    <a:pt x="12868" y="20653"/>
                  </a:cubicBezTo>
                  <a:cubicBezTo>
                    <a:pt x="9651" y="19705"/>
                    <a:pt x="5515" y="17811"/>
                    <a:pt x="3217" y="15821"/>
                  </a:cubicBezTo>
                  <a:cubicBezTo>
                    <a:pt x="919" y="13832"/>
                    <a:pt x="460" y="11747"/>
                    <a:pt x="0" y="9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957087" y="813058"/>
              <a:ext cx="16654" cy="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121484" y="1124855"/>
              <a:ext cx="157556" cy="28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57" fill="norm" stroke="1" extrusionOk="0">
                  <a:moveTo>
                    <a:pt x="21387" y="751"/>
                  </a:moveTo>
                  <a:cubicBezTo>
                    <a:pt x="17871" y="204"/>
                    <a:pt x="14354" y="-343"/>
                    <a:pt x="11089" y="272"/>
                  </a:cubicBezTo>
                  <a:cubicBezTo>
                    <a:pt x="7824" y="887"/>
                    <a:pt x="4810" y="2665"/>
                    <a:pt x="2801" y="5399"/>
                  </a:cubicBezTo>
                  <a:cubicBezTo>
                    <a:pt x="792" y="8133"/>
                    <a:pt x="-213" y="11824"/>
                    <a:pt x="38" y="14422"/>
                  </a:cubicBezTo>
                  <a:cubicBezTo>
                    <a:pt x="289" y="17019"/>
                    <a:pt x="1796" y="18523"/>
                    <a:pt x="4182" y="19480"/>
                  </a:cubicBezTo>
                  <a:cubicBezTo>
                    <a:pt x="6568" y="20437"/>
                    <a:pt x="9833" y="20847"/>
                    <a:pt x="13099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336398" y="1196069"/>
              <a:ext cx="14803" cy="20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76"/>
                    <a:pt x="0" y="8951"/>
                    <a:pt x="0" y="12551"/>
                  </a:cubicBezTo>
                  <a:cubicBezTo>
                    <a:pt x="0" y="16151"/>
                    <a:pt x="10800" y="18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6412260" y="1334349"/>
              <a:ext cx="172079" cy="1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81" y="11375"/>
                    <a:pt x="8361" y="2735"/>
                    <a:pt x="11961" y="575"/>
                  </a:cubicBezTo>
                  <a:cubicBezTo>
                    <a:pt x="15561" y="-1585"/>
                    <a:pt x="1858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6600990" y="1137709"/>
              <a:ext cx="128662" cy="33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874" fill="norm" stroke="1" extrusionOk="0">
                  <a:moveTo>
                    <a:pt x="10039" y="10407"/>
                  </a:moveTo>
                  <a:cubicBezTo>
                    <a:pt x="7606" y="14272"/>
                    <a:pt x="5172" y="18137"/>
                    <a:pt x="4107" y="19843"/>
                  </a:cubicBezTo>
                  <a:cubicBezTo>
                    <a:pt x="3042" y="21548"/>
                    <a:pt x="3346" y="21093"/>
                    <a:pt x="4411" y="18820"/>
                  </a:cubicBezTo>
                  <a:cubicBezTo>
                    <a:pt x="5476" y="16546"/>
                    <a:pt x="7301" y="12453"/>
                    <a:pt x="8975" y="9156"/>
                  </a:cubicBezTo>
                  <a:cubicBezTo>
                    <a:pt x="10648" y="5860"/>
                    <a:pt x="12169" y="3359"/>
                    <a:pt x="13386" y="1881"/>
                  </a:cubicBezTo>
                  <a:cubicBezTo>
                    <a:pt x="14603" y="403"/>
                    <a:pt x="15515" y="-52"/>
                    <a:pt x="16428" y="5"/>
                  </a:cubicBezTo>
                  <a:cubicBezTo>
                    <a:pt x="17341" y="62"/>
                    <a:pt x="18253" y="630"/>
                    <a:pt x="19318" y="2506"/>
                  </a:cubicBezTo>
                  <a:cubicBezTo>
                    <a:pt x="20383" y="4382"/>
                    <a:pt x="21600" y="7565"/>
                    <a:pt x="20992" y="10066"/>
                  </a:cubicBezTo>
                  <a:cubicBezTo>
                    <a:pt x="20383" y="12567"/>
                    <a:pt x="17949" y="14386"/>
                    <a:pt x="15211" y="15409"/>
                  </a:cubicBezTo>
                  <a:cubicBezTo>
                    <a:pt x="12473" y="16432"/>
                    <a:pt x="9431" y="16660"/>
                    <a:pt x="6845" y="16205"/>
                  </a:cubicBezTo>
                  <a:cubicBezTo>
                    <a:pt x="4259" y="15750"/>
                    <a:pt x="2130" y="14613"/>
                    <a:pt x="0" y="13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6745313" y="1112806"/>
              <a:ext cx="98067" cy="25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12226" y="0"/>
                  </a:moveTo>
                  <a:cubicBezTo>
                    <a:pt x="14264" y="311"/>
                    <a:pt x="16302" y="622"/>
                    <a:pt x="18136" y="2331"/>
                  </a:cubicBezTo>
                  <a:cubicBezTo>
                    <a:pt x="19970" y="4040"/>
                    <a:pt x="21600" y="7148"/>
                    <a:pt x="21600" y="10178"/>
                  </a:cubicBezTo>
                  <a:cubicBezTo>
                    <a:pt x="21600" y="13209"/>
                    <a:pt x="19970" y="16161"/>
                    <a:pt x="17117" y="18104"/>
                  </a:cubicBezTo>
                  <a:cubicBezTo>
                    <a:pt x="14264" y="20046"/>
                    <a:pt x="10189" y="20978"/>
                    <a:pt x="7132" y="21289"/>
                  </a:cubicBezTo>
                  <a:cubicBezTo>
                    <a:pt x="4075" y="21600"/>
                    <a:pt x="2038" y="21289"/>
                    <a:pt x="0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6595439" y="1423656"/>
              <a:ext cx="22205" cy="20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14"/>
                    <a:pt x="7200" y="6227"/>
                    <a:pt x="3600" y="9827"/>
                  </a:cubicBezTo>
                  <a:cubicBezTo>
                    <a:pt x="0" y="13427"/>
                    <a:pt x="0" y="17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6801836" y="850028"/>
              <a:ext cx="98903" cy="20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78" fill="norm" stroke="1" extrusionOk="0">
                  <a:moveTo>
                    <a:pt x="10581" y="8719"/>
                  </a:moveTo>
                  <a:cubicBezTo>
                    <a:pt x="8181" y="11751"/>
                    <a:pt x="5781" y="14782"/>
                    <a:pt x="3981" y="17056"/>
                  </a:cubicBezTo>
                  <a:cubicBezTo>
                    <a:pt x="2181" y="19330"/>
                    <a:pt x="981" y="20846"/>
                    <a:pt x="381" y="21130"/>
                  </a:cubicBezTo>
                  <a:cubicBezTo>
                    <a:pt x="-219" y="21414"/>
                    <a:pt x="-219" y="20467"/>
                    <a:pt x="1181" y="17340"/>
                  </a:cubicBezTo>
                  <a:cubicBezTo>
                    <a:pt x="2581" y="14214"/>
                    <a:pt x="5381" y="8909"/>
                    <a:pt x="7581" y="5688"/>
                  </a:cubicBezTo>
                  <a:cubicBezTo>
                    <a:pt x="9781" y="2467"/>
                    <a:pt x="11381" y="1330"/>
                    <a:pt x="13181" y="667"/>
                  </a:cubicBezTo>
                  <a:cubicBezTo>
                    <a:pt x="14981" y="3"/>
                    <a:pt x="16981" y="-186"/>
                    <a:pt x="18381" y="193"/>
                  </a:cubicBezTo>
                  <a:cubicBezTo>
                    <a:pt x="19781" y="572"/>
                    <a:pt x="20581" y="1519"/>
                    <a:pt x="20981" y="4835"/>
                  </a:cubicBezTo>
                  <a:cubicBezTo>
                    <a:pt x="21381" y="8151"/>
                    <a:pt x="21381" y="13835"/>
                    <a:pt x="21381" y="19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6934044" y="979541"/>
              <a:ext cx="160976" cy="2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717" y="11670"/>
                    <a:pt x="9434" y="3363"/>
                    <a:pt x="13034" y="870"/>
                  </a:cubicBezTo>
                  <a:cubicBezTo>
                    <a:pt x="16634" y="-1622"/>
                    <a:pt x="19117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7083425" y="901873"/>
              <a:ext cx="75214" cy="2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72" fill="norm" stroke="1" extrusionOk="0">
                  <a:moveTo>
                    <a:pt x="17109" y="0"/>
                  </a:moveTo>
                  <a:cubicBezTo>
                    <a:pt x="18652" y="3554"/>
                    <a:pt x="20194" y="7109"/>
                    <a:pt x="20709" y="10390"/>
                  </a:cubicBezTo>
                  <a:cubicBezTo>
                    <a:pt x="21223" y="13671"/>
                    <a:pt x="20709" y="16678"/>
                    <a:pt x="19423" y="18456"/>
                  </a:cubicBezTo>
                  <a:cubicBezTo>
                    <a:pt x="18137" y="20233"/>
                    <a:pt x="16080" y="20780"/>
                    <a:pt x="13509" y="21122"/>
                  </a:cubicBezTo>
                  <a:cubicBezTo>
                    <a:pt x="10937" y="21463"/>
                    <a:pt x="7851" y="21600"/>
                    <a:pt x="5280" y="21327"/>
                  </a:cubicBezTo>
                  <a:cubicBezTo>
                    <a:pt x="2709" y="21053"/>
                    <a:pt x="652" y="20370"/>
                    <a:pt x="137" y="19413"/>
                  </a:cubicBezTo>
                  <a:cubicBezTo>
                    <a:pt x="-377" y="18456"/>
                    <a:pt x="652" y="17225"/>
                    <a:pt x="1680" y="15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7139426" y="824160"/>
              <a:ext cx="5552" cy="1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7278199" y="990687"/>
              <a:ext cx="83264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7400317" y="885220"/>
              <a:ext cx="77714" cy="22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4566"/>
                    <a:pt x="12343" y="9132"/>
                    <a:pt x="8743" y="12732"/>
                  </a:cubicBezTo>
                  <a:cubicBezTo>
                    <a:pt x="5143" y="16332"/>
                    <a:pt x="2571" y="189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52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2310319" y="419197"/>
              <a:ext cx="5652962" cy="1637009"/>
            </a:xfrm>
            <a:prstGeom prst="rect">
              <a:avLst/>
            </a:prstGeom>
            <a:effectLst/>
          </p:spPr>
        </p:pic>
        <p:pic>
          <p:nvPicPr>
            <p:cNvPr id="1954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7992664" y="594975"/>
              <a:ext cx="175275" cy="80910"/>
            </a:xfrm>
            <a:prstGeom prst="rect">
              <a:avLst/>
            </a:prstGeom>
            <a:effectLst/>
          </p:spPr>
        </p:pic>
        <p:pic>
          <p:nvPicPr>
            <p:cNvPr id="1956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8087029" y="717095"/>
              <a:ext cx="130868" cy="97563"/>
            </a:xfrm>
            <a:prstGeom prst="rect">
              <a:avLst/>
            </a:prstGeom>
            <a:effectLst/>
          </p:spPr>
        </p:pic>
        <p:pic>
          <p:nvPicPr>
            <p:cNvPr id="1958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8413010" y="464451"/>
              <a:ext cx="154593" cy="283596"/>
            </a:xfrm>
            <a:prstGeom prst="rect">
              <a:avLst/>
            </a:prstGeom>
            <a:effectLst/>
          </p:spPr>
        </p:pic>
        <p:pic>
          <p:nvPicPr>
            <p:cNvPr id="1960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8592160" y="528365"/>
              <a:ext cx="97563" cy="186377"/>
            </a:xfrm>
            <a:prstGeom prst="rect">
              <a:avLst/>
            </a:prstGeom>
            <a:effectLst/>
          </p:spPr>
        </p:pic>
        <p:pic>
          <p:nvPicPr>
            <p:cNvPr id="1962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8686525" y="545018"/>
              <a:ext cx="158622" cy="103113"/>
            </a:xfrm>
            <a:prstGeom prst="rect">
              <a:avLst/>
            </a:prstGeom>
            <a:effectLst/>
          </p:spPr>
        </p:pic>
        <p:pic>
          <p:nvPicPr>
            <p:cNvPr id="1964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8847500" y="416282"/>
              <a:ext cx="131336" cy="343089"/>
            </a:xfrm>
            <a:prstGeom prst="rect">
              <a:avLst/>
            </a:prstGeom>
            <a:effectLst/>
          </p:spPr>
        </p:pic>
        <p:pic>
          <p:nvPicPr>
            <p:cNvPr id="1966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9008477" y="322982"/>
              <a:ext cx="116347" cy="258538"/>
            </a:xfrm>
            <a:prstGeom prst="rect">
              <a:avLst/>
            </a:prstGeom>
            <a:effectLst/>
          </p:spPr>
        </p:pic>
        <p:pic>
          <p:nvPicPr>
            <p:cNvPr id="1968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9230512" y="372940"/>
              <a:ext cx="203029" cy="97563"/>
            </a:xfrm>
            <a:prstGeom prst="rect">
              <a:avLst/>
            </a:prstGeom>
            <a:effectLst/>
          </p:spPr>
        </p:pic>
        <p:pic>
          <p:nvPicPr>
            <p:cNvPr id="1970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9319326" y="306329"/>
              <a:ext cx="75359" cy="269640"/>
            </a:xfrm>
            <a:prstGeom prst="rect">
              <a:avLst/>
            </a:prstGeom>
            <a:effectLst/>
          </p:spPr>
        </p:pic>
        <p:pic>
          <p:nvPicPr>
            <p:cNvPr id="1972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9502505" y="145077"/>
              <a:ext cx="117724" cy="497724"/>
            </a:xfrm>
            <a:prstGeom prst="rect">
              <a:avLst/>
            </a:prstGeom>
            <a:effectLst/>
          </p:spPr>
        </p:pic>
        <p:pic>
          <p:nvPicPr>
            <p:cNvPr id="1974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9602421" y="-12700"/>
              <a:ext cx="221661" cy="494304"/>
            </a:xfrm>
            <a:prstGeom prst="rect">
              <a:avLst/>
            </a:prstGeom>
            <a:effectLst/>
          </p:spPr>
        </p:pic>
        <p:pic>
          <p:nvPicPr>
            <p:cNvPr id="1976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8278844" y="429936"/>
              <a:ext cx="277657" cy="445781"/>
            </a:xfrm>
            <a:prstGeom prst="rect">
              <a:avLst/>
            </a:prstGeom>
            <a:effectLst/>
          </p:spPr>
        </p:pic>
        <p:pic>
          <p:nvPicPr>
            <p:cNvPr id="1978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8558854" y="1542522"/>
              <a:ext cx="352904" cy="71463"/>
            </a:xfrm>
            <a:prstGeom prst="rect">
              <a:avLst/>
            </a:prstGeom>
            <a:effectLst/>
          </p:spPr>
        </p:pic>
        <p:pic>
          <p:nvPicPr>
            <p:cNvPr id="1980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8671529" y="1682949"/>
              <a:ext cx="262433" cy="36185"/>
            </a:xfrm>
            <a:prstGeom prst="rect">
              <a:avLst/>
            </a:prstGeom>
            <a:effectLst/>
          </p:spPr>
        </p:pic>
        <p:pic>
          <p:nvPicPr>
            <p:cNvPr id="1982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9241614" y="1388870"/>
              <a:ext cx="260309" cy="322009"/>
            </a:xfrm>
            <a:prstGeom prst="rect">
              <a:avLst/>
            </a:prstGeom>
            <a:effectLst/>
          </p:spPr>
        </p:pic>
        <p:pic>
          <p:nvPicPr>
            <p:cNvPr id="1984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9751232" y="1322259"/>
              <a:ext cx="264081" cy="674989"/>
            </a:xfrm>
            <a:prstGeom prst="rect">
              <a:avLst/>
            </a:prstGeom>
            <a:effectLst/>
          </p:spPr>
        </p:pic>
        <p:pic>
          <p:nvPicPr>
            <p:cNvPr id="1986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9158350" y="1783662"/>
              <a:ext cx="1041213" cy="163376"/>
            </a:xfrm>
            <a:prstGeom prst="rect">
              <a:avLst/>
            </a:prstGeom>
            <a:effectLst/>
          </p:spPr>
        </p:pic>
        <p:pic>
          <p:nvPicPr>
            <p:cNvPr id="1988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9363733" y="1887263"/>
              <a:ext cx="1030111" cy="11879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